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2"/>
  </p:notesMasterIdLst>
  <p:sldIdLst>
    <p:sldId id="256" r:id="rId2"/>
    <p:sldId id="286" r:id="rId3"/>
    <p:sldId id="261" r:id="rId4"/>
    <p:sldId id="258" r:id="rId5"/>
    <p:sldId id="263" r:id="rId6"/>
    <p:sldId id="268" r:id="rId7"/>
    <p:sldId id="272" r:id="rId8"/>
    <p:sldId id="287" r:id="rId9"/>
    <p:sldId id="276" r:id="rId10"/>
    <p:sldId id="285" r:id="rId11"/>
  </p:sldIdLst>
  <p:sldSz cx="9144000" cy="5143500" type="screen16x9"/>
  <p:notesSz cx="6858000" cy="9144000"/>
  <p:embeddedFontLst>
    <p:embeddedFont>
      <p:font typeface="Poppins Black" charset="0"/>
      <p:bold r:id="rId13"/>
      <p:boldItalic r:id="rId14"/>
    </p:embeddedFont>
    <p:embeddedFont>
      <p:font typeface="Poppins ExtraBold" charset="0"/>
      <p:bold r:id="rId15"/>
      <p:boldItalic r:id="rId16"/>
    </p:embeddedFont>
    <p:embeddedFont>
      <p:font typeface="Poppins" charset="0"/>
      <p:regular r:id="rId17"/>
      <p:bold r:id="rId18"/>
      <p:italic r:id="rId19"/>
      <p:boldItalic r:id="rId20"/>
    </p:embeddedFont>
    <p:embeddedFont>
      <p:font typeface="Poppins Light"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7216ADC-2F9E-4CA0-9123-2EE061276FA6}">
  <a:tblStyle styleId="{97216ADC-2F9E-4CA0-9123-2EE061276F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744" y="-7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dab33caf8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dab33caf8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dab33caf8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dab33caf8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dab33caf8f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dab33caf8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dab33caf8f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dab33caf8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dab33caf8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dab33caf8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dab33caf8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dab33caf8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p:nvPr/>
        </p:nvSpPr>
        <p:spPr>
          <a:xfrm>
            <a:off x="-1450" y="-1100"/>
            <a:ext cx="9144000" cy="5143500"/>
          </a:xfrm>
          <a:prstGeom prst="rect">
            <a:avLst/>
          </a:prstGeom>
          <a:solidFill>
            <a:srgbClr val="081935">
              <a:alpha val="2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21100" y="1406800"/>
            <a:ext cx="4697100" cy="18765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5200"/>
              <a:buNone/>
              <a:defRPr sz="5000">
                <a:latin typeface="Poppins Black"/>
                <a:ea typeface="Poppins Black"/>
                <a:cs typeface="Poppins Black"/>
                <a:sym typeface="Poppins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64450" y="3382350"/>
            <a:ext cx="4815300" cy="3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atin typeface="Poppins"/>
                <a:ea typeface="Poppins"/>
                <a:cs typeface="Poppins"/>
                <a:sym typeface="Poppi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8_1">
    <p:spTree>
      <p:nvGrpSpPr>
        <p:cNvPr id="1" name="Shape 297"/>
        <p:cNvGrpSpPr/>
        <p:nvPr/>
      </p:nvGrpSpPr>
      <p:grpSpPr>
        <a:xfrm>
          <a:off x="0" y="0"/>
          <a:ext cx="0" cy="0"/>
          <a:chOff x="0" y="0"/>
          <a:chExt cx="0" cy="0"/>
        </a:xfrm>
      </p:grpSpPr>
      <p:sp>
        <p:nvSpPr>
          <p:cNvPr id="298" name="Google Shape;298;p26"/>
          <p:cNvSpPr txBox="1">
            <a:spLocks noGrp="1"/>
          </p:cNvSpPr>
          <p:nvPr>
            <p:ph type="title"/>
          </p:nvPr>
        </p:nvSpPr>
        <p:spPr>
          <a:xfrm>
            <a:off x="906900" y="1813050"/>
            <a:ext cx="3390300" cy="49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600"/>
              <a:buNone/>
              <a:defRPr sz="2500">
                <a:solidFill>
                  <a:schemeClr val="dk1"/>
                </a:solidFill>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299" name="Google Shape;299;p26"/>
          <p:cNvSpPr txBox="1">
            <a:spLocks noGrp="1"/>
          </p:cNvSpPr>
          <p:nvPr>
            <p:ph type="subTitle" idx="1"/>
          </p:nvPr>
        </p:nvSpPr>
        <p:spPr>
          <a:xfrm>
            <a:off x="548250" y="2397350"/>
            <a:ext cx="3696000" cy="10017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16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
        <p:nvSpPr>
          <p:cNvPr id="300" name="Google Shape;300;p26"/>
          <p:cNvSpPr/>
          <p:nvPr/>
        </p:nvSpPr>
        <p:spPr>
          <a:xfrm rot="5400000">
            <a:off x="5332363" y="2553000"/>
            <a:ext cx="5172600" cy="3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rot="5400000">
            <a:off x="5160700" y="2538675"/>
            <a:ext cx="5172600" cy="3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rot="5400000">
            <a:off x="6336963" y="2456325"/>
            <a:ext cx="5172600" cy="202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rot="5400000">
            <a:off x="5793494" y="2241675"/>
            <a:ext cx="5172600" cy="63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rot="5400000">
            <a:off x="-2138800" y="2347875"/>
            <a:ext cx="5172600" cy="4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rot="5400000">
            <a:off x="-2442850" y="2538675"/>
            <a:ext cx="5172600" cy="3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0" y="4555650"/>
            <a:ext cx="9144000" cy="58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4">
  <p:cSld name="CUSTOM_13">
    <p:spTree>
      <p:nvGrpSpPr>
        <p:cNvPr id="1" name="Shape 307"/>
        <p:cNvGrpSpPr/>
        <p:nvPr/>
      </p:nvGrpSpPr>
      <p:grpSpPr>
        <a:xfrm>
          <a:off x="0" y="0"/>
          <a:ext cx="0" cy="0"/>
          <a:chOff x="0" y="0"/>
          <a:chExt cx="0" cy="0"/>
        </a:xfrm>
      </p:grpSpPr>
      <p:sp>
        <p:nvSpPr>
          <p:cNvPr id="308" name="Google Shape;308;p27"/>
          <p:cNvSpPr txBox="1">
            <a:spLocks noGrp="1"/>
          </p:cNvSpPr>
          <p:nvPr>
            <p:ph type="title"/>
          </p:nvPr>
        </p:nvSpPr>
        <p:spPr>
          <a:xfrm>
            <a:off x="678700" y="445025"/>
            <a:ext cx="5087100" cy="519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9" name="Google Shape;309;p27"/>
          <p:cNvSpPr txBox="1">
            <a:spLocks noGrp="1"/>
          </p:cNvSpPr>
          <p:nvPr>
            <p:ph type="subTitle" idx="1"/>
          </p:nvPr>
        </p:nvSpPr>
        <p:spPr>
          <a:xfrm>
            <a:off x="721100" y="1690475"/>
            <a:ext cx="5529300" cy="27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10" name="Google Shape;310;p27"/>
          <p:cNvSpPr/>
          <p:nvPr/>
        </p:nvSpPr>
        <p:spPr>
          <a:xfrm rot="10800000" flipH="1">
            <a:off x="6069600" y="-17125"/>
            <a:ext cx="926100" cy="5177100"/>
          </a:xfrm>
          <a:prstGeom prst="parallelogram">
            <a:avLst>
              <a:gd name="adj" fmla="val 7917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10800000" flipH="1">
            <a:off x="6553000" y="-58950"/>
            <a:ext cx="2866200" cy="5261400"/>
          </a:xfrm>
          <a:prstGeom prst="parallelogram">
            <a:avLst>
              <a:gd name="adj" fmla="val 25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47"/>
        <p:cNvGrpSpPr/>
        <p:nvPr/>
      </p:nvGrpSpPr>
      <p:grpSpPr>
        <a:xfrm>
          <a:off x="0" y="0"/>
          <a:ext cx="0" cy="0"/>
          <a:chOff x="0" y="0"/>
          <a:chExt cx="0" cy="0"/>
        </a:xfrm>
      </p:grpSpPr>
      <p:pic>
        <p:nvPicPr>
          <p:cNvPr id="348" name="Google Shape;348;p31"/>
          <p:cNvPicPr preferRelativeResize="0"/>
          <p:nvPr/>
        </p:nvPicPr>
        <p:blipFill>
          <a:blip r:embed="rId2">
            <a:alphaModFix/>
          </a:blip>
          <a:stretch>
            <a:fillRect/>
          </a:stretch>
        </p:blipFill>
        <p:spPr>
          <a:xfrm flipH="1">
            <a:off x="2" y="0"/>
            <a:ext cx="9143986" cy="5143500"/>
          </a:xfrm>
          <a:prstGeom prst="rect">
            <a:avLst/>
          </a:prstGeom>
          <a:noFill/>
          <a:ln>
            <a:noFill/>
          </a:ln>
        </p:spPr>
      </p:pic>
      <p:sp>
        <p:nvSpPr>
          <p:cNvPr id="349" name="Google Shape;349;p31"/>
          <p:cNvSpPr/>
          <p:nvPr/>
        </p:nvSpPr>
        <p:spPr>
          <a:xfrm>
            <a:off x="-19200" y="-22050"/>
            <a:ext cx="9163200" cy="5165700"/>
          </a:xfrm>
          <a:prstGeom prst="rect">
            <a:avLst/>
          </a:prstGeom>
          <a:solidFill>
            <a:srgbClr val="FFFFFF">
              <a:alpha val="23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rot="5400000">
            <a:off x="5756150" y="2109300"/>
            <a:ext cx="5142300" cy="923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rot="5400000">
            <a:off x="4802625" y="2361600"/>
            <a:ext cx="5142300" cy="4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rot="5400000">
            <a:off x="4426875" y="2552400"/>
            <a:ext cx="5142300" cy="3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0" y="3866000"/>
            <a:ext cx="9144000" cy="127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a:off x="1348900" y="3866000"/>
            <a:ext cx="7795200" cy="78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txBox="1">
            <a:spLocks noGrp="1"/>
          </p:cNvSpPr>
          <p:nvPr>
            <p:ph type="title"/>
          </p:nvPr>
        </p:nvSpPr>
        <p:spPr>
          <a:xfrm>
            <a:off x="1458175" y="3961425"/>
            <a:ext cx="6924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6" name="Google Shape;356;p31"/>
          <p:cNvSpPr txBox="1">
            <a:spLocks noGrp="1"/>
          </p:cNvSpPr>
          <p:nvPr>
            <p:ph type="subTitle" idx="1"/>
          </p:nvPr>
        </p:nvSpPr>
        <p:spPr>
          <a:xfrm>
            <a:off x="4895575" y="421250"/>
            <a:ext cx="2439600" cy="37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solidFill>
                  <a:schemeClr val="lt1"/>
                </a:solidFill>
                <a:latin typeface="Poppins ExtraBold"/>
                <a:ea typeface="Poppins ExtraBold"/>
                <a:cs typeface="Poppins ExtraBold"/>
                <a:sym typeface="Poppins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7" name="Google Shape;357;p31"/>
          <p:cNvSpPr txBox="1">
            <a:spLocks noGrp="1"/>
          </p:cNvSpPr>
          <p:nvPr>
            <p:ph type="subTitle" idx="2"/>
          </p:nvPr>
        </p:nvSpPr>
        <p:spPr>
          <a:xfrm>
            <a:off x="4895575" y="801375"/>
            <a:ext cx="3451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8" name="Google Shape;358;p31"/>
          <p:cNvSpPr txBox="1">
            <a:spLocks noGrp="1"/>
          </p:cNvSpPr>
          <p:nvPr>
            <p:ph type="subTitle" idx="3"/>
          </p:nvPr>
        </p:nvSpPr>
        <p:spPr>
          <a:xfrm>
            <a:off x="4900325" y="1525200"/>
            <a:ext cx="2439600" cy="37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solidFill>
                  <a:schemeClr val="lt1"/>
                </a:solidFill>
                <a:latin typeface="Poppins ExtraBold"/>
                <a:ea typeface="Poppins ExtraBold"/>
                <a:cs typeface="Poppins ExtraBold"/>
                <a:sym typeface="Poppins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9" name="Google Shape;359;p31"/>
          <p:cNvSpPr txBox="1">
            <a:spLocks noGrp="1"/>
          </p:cNvSpPr>
          <p:nvPr>
            <p:ph type="subTitle" idx="4"/>
          </p:nvPr>
        </p:nvSpPr>
        <p:spPr>
          <a:xfrm>
            <a:off x="4900300" y="1905325"/>
            <a:ext cx="3451800" cy="61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60" name="Google Shape;360;p31"/>
          <p:cNvSpPr txBox="1">
            <a:spLocks noGrp="1"/>
          </p:cNvSpPr>
          <p:nvPr>
            <p:ph type="subTitle" idx="5"/>
          </p:nvPr>
        </p:nvSpPr>
        <p:spPr>
          <a:xfrm>
            <a:off x="4894013" y="2671750"/>
            <a:ext cx="2439600" cy="37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solidFill>
                  <a:schemeClr val="lt1"/>
                </a:solidFill>
                <a:latin typeface="Poppins ExtraBold"/>
                <a:ea typeface="Poppins ExtraBold"/>
                <a:cs typeface="Poppins ExtraBold"/>
                <a:sym typeface="Poppins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61" name="Google Shape;361;p31"/>
          <p:cNvSpPr txBox="1">
            <a:spLocks noGrp="1"/>
          </p:cNvSpPr>
          <p:nvPr>
            <p:ph type="subTitle" idx="6"/>
          </p:nvPr>
        </p:nvSpPr>
        <p:spPr>
          <a:xfrm>
            <a:off x="4894000" y="3051875"/>
            <a:ext cx="3451800" cy="61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415"/>
        <p:cNvGrpSpPr/>
        <p:nvPr/>
      </p:nvGrpSpPr>
      <p:grpSpPr>
        <a:xfrm>
          <a:off x="0" y="0"/>
          <a:ext cx="0" cy="0"/>
          <a:chOff x="0" y="0"/>
          <a:chExt cx="0" cy="0"/>
        </a:xfrm>
      </p:grpSpPr>
      <p:pic>
        <p:nvPicPr>
          <p:cNvPr id="416" name="Google Shape;416;p3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417" name="Google Shape;417;p35"/>
          <p:cNvSpPr/>
          <p:nvPr/>
        </p:nvSpPr>
        <p:spPr>
          <a:xfrm>
            <a:off x="-1450" y="-1100"/>
            <a:ext cx="9144000" cy="5143500"/>
          </a:xfrm>
          <a:prstGeom prst="rect">
            <a:avLst/>
          </a:prstGeom>
          <a:solidFill>
            <a:srgbClr val="081935">
              <a:alpha val="2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5"/>
          <p:cNvSpPr txBox="1">
            <a:spLocks noGrp="1"/>
          </p:cNvSpPr>
          <p:nvPr>
            <p:ph type="ctrTitle"/>
          </p:nvPr>
        </p:nvSpPr>
        <p:spPr>
          <a:xfrm>
            <a:off x="2101950" y="787736"/>
            <a:ext cx="4940100" cy="8454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5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19" name="Google Shape;419;p35"/>
          <p:cNvSpPr txBox="1">
            <a:spLocks noGrp="1"/>
          </p:cNvSpPr>
          <p:nvPr>
            <p:ph type="subTitle" idx="1"/>
          </p:nvPr>
        </p:nvSpPr>
        <p:spPr>
          <a:xfrm>
            <a:off x="2831550" y="2331250"/>
            <a:ext cx="3480900" cy="11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20" name="Google Shape;420;p35"/>
          <p:cNvSpPr txBox="1"/>
          <p:nvPr/>
        </p:nvSpPr>
        <p:spPr>
          <a:xfrm>
            <a:off x="2901600" y="3325350"/>
            <a:ext cx="3340800" cy="705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000">
                <a:solidFill>
                  <a:schemeClr val="dk1"/>
                </a:solidFill>
                <a:latin typeface="Poppins"/>
                <a:ea typeface="Poppins"/>
                <a:cs typeface="Poppins"/>
                <a:sym typeface="Poppins"/>
              </a:rPr>
              <a:t>CREDITS: This presentation template was created by </a:t>
            </a:r>
            <a:r>
              <a:rPr lang="en" sz="1000" b="1">
                <a:solidFill>
                  <a:schemeClr val="dk1"/>
                </a:solidFill>
                <a:uFill>
                  <a:noFill/>
                </a:uFill>
                <a:latin typeface="Poppins"/>
                <a:ea typeface="Poppins"/>
                <a:cs typeface="Poppins"/>
                <a:sym typeface="Poppin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000">
                <a:solidFill>
                  <a:schemeClr val="dk1"/>
                </a:solidFill>
                <a:latin typeface="Poppins"/>
                <a:ea typeface="Poppins"/>
                <a:cs typeface="Poppins"/>
                <a:sym typeface="Poppins"/>
              </a:rPr>
              <a:t>, including icons by </a:t>
            </a:r>
            <a:r>
              <a:rPr lang="en" sz="1000" b="1">
                <a:solidFill>
                  <a:schemeClr val="dk1"/>
                </a:solidFill>
                <a:uFill>
                  <a:noFill/>
                </a:uFill>
                <a:latin typeface="Poppins"/>
                <a:ea typeface="Poppins"/>
                <a:cs typeface="Poppins"/>
                <a:sym typeface="Poppins"/>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000">
                <a:solidFill>
                  <a:schemeClr val="dk1"/>
                </a:solidFill>
                <a:latin typeface="Poppins"/>
                <a:ea typeface="Poppins"/>
                <a:cs typeface="Poppins"/>
                <a:sym typeface="Poppins"/>
              </a:rPr>
              <a:t>, and infographics &amp; images by </a:t>
            </a:r>
            <a:r>
              <a:rPr lang="en" sz="1000" b="1">
                <a:solidFill>
                  <a:schemeClr val="dk1"/>
                </a:solidFill>
                <a:uFill>
                  <a:noFill/>
                </a:uFill>
                <a:latin typeface="Poppins"/>
                <a:ea typeface="Poppins"/>
                <a:cs typeface="Poppins"/>
                <a:sym typeface="Poppins"/>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000" b="1">
              <a:solidFill>
                <a:schemeClr val="dk1"/>
              </a:solidFill>
              <a:latin typeface="Poppins"/>
              <a:ea typeface="Poppins"/>
              <a:cs typeface="Poppins"/>
              <a:sym typeface="Poppins"/>
            </a:endParaRPr>
          </a:p>
        </p:txBody>
      </p:sp>
      <p:sp>
        <p:nvSpPr>
          <p:cNvPr id="421" name="Google Shape;421;p35"/>
          <p:cNvSpPr/>
          <p:nvPr/>
        </p:nvSpPr>
        <p:spPr>
          <a:xfrm rot="5400000">
            <a:off x="-1423600" y="2361600"/>
            <a:ext cx="5142300" cy="4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5"/>
          <p:cNvSpPr/>
          <p:nvPr/>
        </p:nvSpPr>
        <p:spPr>
          <a:xfrm rot="5400000">
            <a:off x="-780111" y="2439900"/>
            <a:ext cx="5142300" cy="262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rot="5400000">
            <a:off x="5917050" y="2109300"/>
            <a:ext cx="5142300" cy="923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p:nvPr/>
        </p:nvSpPr>
        <p:spPr>
          <a:xfrm rot="5400000">
            <a:off x="4963525" y="2361600"/>
            <a:ext cx="5142300" cy="4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5"/>
          <p:cNvSpPr/>
          <p:nvPr/>
        </p:nvSpPr>
        <p:spPr>
          <a:xfrm rot="5400000">
            <a:off x="-1793750" y="2552400"/>
            <a:ext cx="5142300" cy="3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5"/>
          <p:cNvSpPr/>
          <p:nvPr/>
        </p:nvSpPr>
        <p:spPr>
          <a:xfrm rot="5400000">
            <a:off x="4587775" y="2552400"/>
            <a:ext cx="5142300" cy="3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427"/>
        <p:cNvGrpSpPr/>
        <p:nvPr/>
      </p:nvGrpSpPr>
      <p:grpSpPr>
        <a:xfrm>
          <a:off x="0" y="0"/>
          <a:ext cx="0" cy="0"/>
          <a:chOff x="0" y="0"/>
          <a:chExt cx="0" cy="0"/>
        </a:xfrm>
      </p:grpSpPr>
      <p:pic>
        <p:nvPicPr>
          <p:cNvPr id="428" name="Google Shape;428;p36"/>
          <p:cNvPicPr preferRelativeResize="0"/>
          <p:nvPr/>
        </p:nvPicPr>
        <p:blipFill>
          <a:blip r:embed="rId2">
            <a:alphaModFix/>
          </a:blip>
          <a:stretch>
            <a:fillRect/>
          </a:stretch>
        </p:blipFill>
        <p:spPr>
          <a:xfrm flipH="1">
            <a:off x="2" y="0"/>
            <a:ext cx="9143986" cy="5143500"/>
          </a:xfrm>
          <a:prstGeom prst="rect">
            <a:avLst/>
          </a:prstGeom>
          <a:noFill/>
          <a:ln>
            <a:noFill/>
          </a:ln>
        </p:spPr>
      </p:pic>
      <p:sp>
        <p:nvSpPr>
          <p:cNvPr id="429" name="Google Shape;429;p36"/>
          <p:cNvSpPr/>
          <p:nvPr/>
        </p:nvSpPr>
        <p:spPr>
          <a:xfrm>
            <a:off x="0" y="3866000"/>
            <a:ext cx="9144000" cy="127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1348900" y="3866000"/>
            <a:ext cx="7795200" cy="78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1525" y="3590376"/>
            <a:ext cx="1350437" cy="275614"/>
          </a:xfrm>
          <a:custGeom>
            <a:avLst/>
            <a:gdLst/>
            <a:ahLst/>
            <a:cxnLst/>
            <a:rect l="l" t="t" r="r" b="b"/>
            <a:pathLst>
              <a:path w="96305" h="13567" extrusionOk="0">
                <a:moveTo>
                  <a:pt x="0" y="0"/>
                </a:moveTo>
                <a:lnTo>
                  <a:pt x="80381" y="0"/>
                </a:lnTo>
                <a:lnTo>
                  <a:pt x="96305" y="13512"/>
                </a:lnTo>
                <a:lnTo>
                  <a:pt x="0" y="13567"/>
                </a:lnTo>
                <a:close/>
              </a:path>
            </a:pathLst>
          </a:custGeom>
          <a:solidFill>
            <a:schemeClr val="accent2"/>
          </a:solidFill>
          <a:ln>
            <a:noFill/>
          </a:ln>
        </p:spPr>
      </p:sp>
      <p:sp>
        <p:nvSpPr>
          <p:cNvPr id="432" name="Google Shape;432;p36"/>
          <p:cNvSpPr/>
          <p:nvPr/>
        </p:nvSpPr>
        <p:spPr>
          <a:xfrm>
            <a:off x="100175" y="3676638"/>
            <a:ext cx="101400" cy="10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txBox="1"/>
          <p:nvPr/>
        </p:nvSpPr>
        <p:spPr>
          <a:xfrm>
            <a:off x="270725" y="3491975"/>
            <a:ext cx="1071300" cy="32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solidFill>
                  <a:schemeClr val="lt1"/>
                </a:solidFill>
                <a:latin typeface="Poppins"/>
                <a:ea typeface="Poppins"/>
                <a:cs typeface="Poppins"/>
                <a:sym typeface="Poppins"/>
              </a:rPr>
              <a:t>L I V E</a:t>
            </a:r>
            <a:endParaRPr sz="2300" b="1">
              <a:solidFill>
                <a:schemeClr val="lt1"/>
              </a:solidFill>
              <a:latin typeface="Poppins"/>
              <a:ea typeface="Poppins"/>
              <a:cs typeface="Poppins"/>
              <a:sym typeface="Poppi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5">
    <p:spTree>
      <p:nvGrpSpPr>
        <p:cNvPr id="1" name="Shape 434"/>
        <p:cNvGrpSpPr/>
        <p:nvPr/>
      </p:nvGrpSpPr>
      <p:grpSpPr>
        <a:xfrm>
          <a:off x="0" y="0"/>
          <a:ext cx="0" cy="0"/>
          <a:chOff x="0" y="0"/>
          <a:chExt cx="0" cy="0"/>
        </a:xfrm>
      </p:grpSpPr>
      <p:sp>
        <p:nvSpPr>
          <p:cNvPr id="435" name="Google Shape;435;p37"/>
          <p:cNvSpPr/>
          <p:nvPr/>
        </p:nvSpPr>
        <p:spPr>
          <a:xfrm rot="5400000">
            <a:off x="5332363" y="2553000"/>
            <a:ext cx="5172600" cy="3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7"/>
          <p:cNvSpPr/>
          <p:nvPr/>
        </p:nvSpPr>
        <p:spPr>
          <a:xfrm rot="5400000">
            <a:off x="5160700" y="2538675"/>
            <a:ext cx="5172600" cy="3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rot="5400000">
            <a:off x="6336963" y="2456325"/>
            <a:ext cx="5172600" cy="202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rot="5400000">
            <a:off x="5793494" y="2241675"/>
            <a:ext cx="5172600" cy="63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rot="5400000">
            <a:off x="-2138800" y="2347875"/>
            <a:ext cx="5172600" cy="4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rot="5400000">
            <a:off x="-2442850" y="2538675"/>
            <a:ext cx="5172600" cy="3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0" y="4555650"/>
            <a:ext cx="9144000" cy="58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15_1">
    <p:spTree>
      <p:nvGrpSpPr>
        <p:cNvPr id="1" name="Shape 442"/>
        <p:cNvGrpSpPr/>
        <p:nvPr/>
      </p:nvGrpSpPr>
      <p:grpSpPr>
        <a:xfrm>
          <a:off x="0" y="0"/>
          <a:ext cx="0" cy="0"/>
          <a:chOff x="0" y="0"/>
          <a:chExt cx="0" cy="0"/>
        </a:xfrm>
      </p:grpSpPr>
      <p:sp>
        <p:nvSpPr>
          <p:cNvPr id="443" name="Google Shape;443;p38"/>
          <p:cNvSpPr/>
          <p:nvPr/>
        </p:nvSpPr>
        <p:spPr>
          <a:xfrm flipH="1">
            <a:off x="-317699" y="-42337"/>
            <a:ext cx="926100" cy="5177100"/>
          </a:xfrm>
          <a:prstGeom prst="parallelogram">
            <a:avLst>
              <a:gd name="adj" fmla="val 7917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4" name="Google Shape;444;p38"/>
          <p:cNvCxnSpPr/>
          <p:nvPr/>
        </p:nvCxnSpPr>
        <p:spPr>
          <a:xfrm>
            <a:off x="7875" y="-24562"/>
            <a:ext cx="744900" cy="5210400"/>
          </a:xfrm>
          <a:prstGeom prst="straightConnector1">
            <a:avLst/>
          </a:prstGeom>
          <a:noFill/>
          <a:ln w="76200" cap="flat" cmpd="sng">
            <a:solidFill>
              <a:schemeClr val="accent2"/>
            </a:solidFill>
            <a:prstDash val="solid"/>
            <a:round/>
            <a:headEnd type="none" w="med" len="med"/>
            <a:tailEnd type="none" w="med" len="med"/>
          </a:ln>
        </p:spPr>
      </p:cxnSp>
      <p:sp>
        <p:nvSpPr>
          <p:cNvPr id="445" name="Google Shape;445;p38"/>
          <p:cNvSpPr/>
          <p:nvPr/>
        </p:nvSpPr>
        <p:spPr>
          <a:xfrm flipH="1">
            <a:off x="8630851" y="-34737"/>
            <a:ext cx="607900" cy="4227675"/>
          </a:xfrm>
          <a:custGeom>
            <a:avLst/>
            <a:gdLst/>
            <a:ahLst/>
            <a:cxnLst/>
            <a:rect l="l" t="t" r="r" b="b"/>
            <a:pathLst>
              <a:path w="24316" h="169107" extrusionOk="0">
                <a:moveTo>
                  <a:pt x="24316" y="98"/>
                </a:moveTo>
                <a:lnTo>
                  <a:pt x="0" y="169107"/>
                </a:lnTo>
                <a:lnTo>
                  <a:pt x="57" y="0"/>
                </a:lnTo>
                <a:close/>
              </a:path>
            </a:pathLst>
          </a:custGeom>
          <a:solidFill>
            <a:schemeClr val="accent2"/>
          </a:solidFill>
          <a:ln>
            <a:noFill/>
          </a:ln>
        </p:spPr>
      </p:sp>
      <p:cxnSp>
        <p:nvCxnSpPr>
          <p:cNvPr id="446" name="Google Shape;446;p38"/>
          <p:cNvCxnSpPr/>
          <p:nvPr/>
        </p:nvCxnSpPr>
        <p:spPr>
          <a:xfrm>
            <a:off x="8435725" y="-24562"/>
            <a:ext cx="744900" cy="5210400"/>
          </a:xfrm>
          <a:prstGeom prst="straightConnector1">
            <a:avLst/>
          </a:prstGeom>
          <a:noFill/>
          <a:ln w="76200" cap="flat" cmpd="sng">
            <a:solidFill>
              <a:schemeClr val="accent2"/>
            </a:solidFill>
            <a:prstDash val="solid"/>
            <a:round/>
            <a:headEnd type="none" w="med" len="med"/>
            <a:tailEnd type="none" w="med" len="med"/>
          </a:ln>
        </p:spPr>
      </p:cxnSp>
      <p:sp>
        <p:nvSpPr>
          <p:cNvPr id="447" name="Google Shape;447;p38"/>
          <p:cNvSpPr/>
          <p:nvPr/>
        </p:nvSpPr>
        <p:spPr>
          <a:xfrm>
            <a:off x="-41400" y="4647225"/>
            <a:ext cx="9228600" cy="496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pic>
        <p:nvPicPr>
          <p:cNvPr id="71" name="Google Shape;71;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72" name="Google Shape;72;p6"/>
          <p:cNvSpPr/>
          <p:nvPr/>
        </p:nvSpPr>
        <p:spPr>
          <a:xfrm>
            <a:off x="-1450" y="-1100"/>
            <a:ext cx="9144000" cy="5143500"/>
          </a:xfrm>
          <a:prstGeom prst="rect">
            <a:avLst/>
          </a:prstGeom>
          <a:solidFill>
            <a:srgbClr val="081935">
              <a:alpha val="2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632550" y="720800"/>
            <a:ext cx="7878900" cy="405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txBox="1">
            <a:spLocks noGrp="1"/>
          </p:cNvSpPr>
          <p:nvPr>
            <p:ph type="title"/>
          </p:nvPr>
        </p:nvSpPr>
        <p:spPr>
          <a:xfrm>
            <a:off x="612950" y="445025"/>
            <a:ext cx="5186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6"/>
          <p:cNvSpPr/>
          <p:nvPr/>
        </p:nvSpPr>
        <p:spPr>
          <a:xfrm>
            <a:off x="8842575" y="-1100"/>
            <a:ext cx="942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9038375" y="-1100"/>
            <a:ext cx="189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8722075" y="-1100"/>
            <a:ext cx="189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177800" y="-1100"/>
            <a:ext cx="942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373600" y="-1100"/>
            <a:ext cx="189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57300" y="-1100"/>
            <a:ext cx="189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1"/>
        <p:cNvGrpSpPr/>
        <p:nvPr/>
      </p:nvGrpSpPr>
      <p:grpSpPr>
        <a:xfrm>
          <a:off x="0" y="0"/>
          <a:ext cx="0" cy="0"/>
          <a:chOff x="0" y="0"/>
          <a:chExt cx="0" cy="0"/>
        </a:xfrm>
      </p:grpSpPr>
      <p:pic>
        <p:nvPicPr>
          <p:cNvPr id="82" name="Google Shape;82;p7"/>
          <p:cNvPicPr preferRelativeResize="0"/>
          <p:nvPr/>
        </p:nvPicPr>
        <p:blipFill>
          <a:blip r:embed="rId2">
            <a:alphaModFix/>
          </a:blip>
          <a:stretch>
            <a:fillRect/>
          </a:stretch>
        </p:blipFill>
        <p:spPr>
          <a:xfrm flipH="1">
            <a:off x="2" y="0"/>
            <a:ext cx="9143986" cy="5143500"/>
          </a:xfrm>
          <a:prstGeom prst="rect">
            <a:avLst/>
          </a:prstGeom>
          <a:noFill/>
          <a:ln>
            <a:noFill/>
          </a:ln>
        </p:spPr>
      </p:pic>
      <p:sp>
        <p:nvSpPr>
          <p:cNvPr id="83" name="Google Shape;83;p7"/>
          <p:cNvSpPr/>
          <p:nvPr/>
        </p:nvSpPr>
        <p:spPr>
          <a:xfrm rot="5400000">
            <a:off x="5756150" y="2109300"/>
            <a:ext cx="5142300" cy="923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rot="5400000">
            <a:off x="4802625" y="2361600"/>
            <a:ext cx="5142300" cy="4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rot="5400000">
            <a:off x="4426875" y="2552400"/>
            <a:ext cx="5142300" cy="3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608025" y="444750"/>
            <a:ext cx="4379700" cy="3231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0" y="3866000"/>
            <a:ext cx="9144000" cy="127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1348900" y="3866000"/>
            <a:ext cx="7795200" cy="780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9" name="Google Shape;89;p7"/>
          <p:cNvSpPr/>
          <p:nvPr/>
        </p:nvSpPr>
        <p:spPr>
          <a:xfrm>
            <a:off x="-1525" y="3590376"/>
            <a:ext cx="1350437" cy="275614"/>
          </a:xfrm>
          <a:custGeom>
            <a:avLst/>
            <a:gdLst/>
            <a:ahLst/>
            <a:cxnLst/>
            <a:rect l="l" t="t" r="r" b="b"/>
            <a:pathLst>
              <a:path w="96305" h="13567" extrusionOk="0">
                <a:moveTo>
                  <a:pt x="0" y="0"/>
                </a:moveTo>
                <a:lnTo>
                  <a:pt x="80381" y="0"/>
                </a:lnTo>
                <a:lnTo>
                  <a:pt x="96305" y="13512"/>
                </a:lnTo>
                <a:lnTo>
                  <a:pt x="0" y="13567"/>
                </a:lnTo>
                <a:close/>
              </a:path>
            </a:pathLst>
          </a:custGeom>
          <a:solidFill>
            <a:schemeClr val="accent2"/>
          </a:solidFill>
          <a:ln>
            <a:noFill/>
          </a:ln>
        </p:spPr>
      </p:sp>
      <p:sp>
        <p:nvSpPr>
          <p:cNvPr id="90" name="Google Shape;90;p7"/>
          <p:cNvSpPr/>
          <p:nvPr/>
        </p:nvSpPr>
        <p:spPr>
          <a:xfrm>
            <a:off x="100175" y="3676638"/>
            <a:ext cx="101400" cy="10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txBox="1"/>
          <p:nvPr/>
        </p:nvSpPr>
        <p:spPr>
          <a:xfrm>
            <a:off x="270725" y="3491975"/>
            <a:ext cx="1071300" cy="32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solidFill>
                  <a:schemeClr val="lt1"/>
                </a:solidFill>
                <a:latin typeface="Poppins"/>
                <a:ea typeface="Poppins"/>
                <a:cs typeface="Poppins"/>
                <a:sym typeface="Poppins"/>
              </a:rPr>
              <a:t>L I V E</a:t>
            </a:r>
            <a:endParaRPr sz="2300" b="1">
              <a:solidFill>
                <a:schemeClr val="lt1"/>
              </a:solidFill>
              <a:latin typeface="Poppins"/>
              <a:ea typeface="Poppins"/>
              <a:cs typeface="Poppins"/>
              <a:sym typeface="Poppins"/>
            </a:endParaRPr>
          </a:p>
        </p:txBody>
      </p:sp>
      <p:sp>
        <p:nvSpPr>
          <p:cNvPr id="92" name="Google Shape;92;p7"/>
          <p:cNvSpPr txBox="1">
            <a:spLocks noGrp="1"/>
          </p:cNvSpPr>
          <p:nvPr>
            <p:ph type="title"/>
          </p:nvPr>
        </p:nvSpPr>
        <p:spPr>
          <a:xfrm>
            <a:off x="1434925" y="3982250"/>
            <a:ext cx="5024400" cy="6462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7"/>
          <p:cNvSpPr txBox="1">
            <a:spLocks noGrp="1"/>
          </p:cNvSpPr>
          <p:nvPr>
            <p:ph type="subTitle" idx="1"/>
          </p:nvPr>
        </p:nvSpPr>
        <p:spPr>
          <a:xfrm>
            <a:off x="721100" y="715500"/>
            <a:ext cx="4150500" cy="25407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pic>
        <p:nvPicPr>
          <p:cNvPr id="109" name="Google Shape;109;p9"/>
          <p:cNvPicPr preferRelativeResize="0"/>
          <p:nvPr/>
        </p:nvPicPr>
        <p:blipFill>
          <a:blip r:embed="rId2">
            <a:alphaModFix/>
          </a:blip>
          <a:stretch>
            <a:fillRect/>
          </a:stretch>
        </p:blipFill>
        <p:spPr>
          <a:xfrm flipH="1">
            <a:off x="2" y="0"/>
            <a:ext cx="9143986" cy="5143500"/>
          </a:xfrm>
          <a:prstGeom prst="rect">
            <a:avLst/>
          </a:prstGeom>
          <a:noFill/>
          <a:ln>
            <a:noFill/>
          </a:ln>
        </p:spPr>
      </p:pic>
      <p:sp>
        <p:nvSpPr>
          <p:cNvPr id="110" name="Google Shape;110;p9"/>
          <p:cNvSpPr/>
          <p:nvPr/>
        </p:nvSpPr>
        <p:spPr>
          <a:xfrm rot="5400000">
            <a:off x="-1787375" y="2361600"/>
            <a:ext cx="5142300" cy="4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rot="5400000">
            <a:off x="-1143886" y="2439900"/>
            <a:ext cx="5142300" cy="262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rot="5400000">
            <a:off x="5725267" y="2109300"/>
            <a:ext cx="5142300" cy="923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rot="5400000">
            <a:off x="4771742" y="2361600"/>
            <a:ext cx="5142300" cy="4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rot="5400000">
            <a:off x="-2157525" y="2552400"/>
            <a:ext cx="5142300" cy="3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rot="5400000">
            <a:off x="4395992" y="2552400"/>
            <a:ext cx="5142300" cy="3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a:off x="1403025" y="857175"/>
            <a:ext cx="6335700" cy="3105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txBox="1">
            <a:spLocks noGrp="1"/>
          </p:cNvSpPr>
          <p:nvPr>
            <p:ph type="title"/>
          </p:nvPr>
        </p:nvSpPr>
        <p:spPr>
          <a:xfrm>
            <a:off x="2069250" y="1326150"/>
            <a:ext cx="5005500" cy="77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200"/>
              <a:buNone/>
              <a:defRPr sz="40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8" name="Google Shape;118;p9"/>
          <p:cNvSpPr txBox="1">
            <a:spLocks noGrp="1"/>
          </p:cNvSpPr>
          <p:nvPr>
            <p:ph type="subTitle" idx="1"/>
          </p:nvPr>
        </p:nvSpPr>
        <p:spPr>
          <a:xfrm>
            <a:off x="2325300" y="2101175"/>
            <a:ext cx="4493400" cy="146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lt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6"/>
        <p:cNvGrpSpPr/>
        <p:nvPr/>
      </p:nvGrpSpPr>
      <p:grpSpPr>
        <a:xfrm>
          <a:off x="0" y="0"/>
          <a:ext cx="0" cy="0"/>
          <a:chOff x="0" y="0"/>
          <a:chExt cx="0" cy="0"/>
        </a:xfrm>
      </p:grpSpPr>
      <p:pic>
        <p:nvPicPr>
          <p:cNvPr id="127" name="Google Shape;127;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8" name="Google Shape;128;p11"/>
          <p:cNvSpPr/>
          <p:nvPr/>
        </p:nvSpPr>
        <p:spPr>
          <a:xfrm>
            <a:off x="-1450" y="-1100"/>
            <a:ext cx="9144000" cy="5143500"/>
          </a:xfrm>
          <a:prstGeom prst="rect">
            <a:avLst/>
          </a:prstGeom>
          <a:solidFill>
            <a:srgbClr val="081935">
              <a:alpha val="21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1"/>
          <p:cNvSpPr/>
          <p:nvPr/>
        </p:nvSpPr>
        <p:spPr>
          <a:xfrm>
            <a:off x="143200" y="-17775"/>
            <a:ext cx="926100" cy="5177100"/>
          </a:xfrm>
          <a:prstGeom prst="parallelogram">
            <a:avLst>
              <a:gd name="adj" fmla="val 7917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1"/>
          <p:cNvSpPr/>
          <p:nvPr/>
        </p:nvSpPr>
        <p:spPr>
          <a:xfrm>
            <a:off x="5441175" y="-17775"/>
            <a:ext cx="926100" cy="5177100"/>
          </a:xfrm>
          <a:prstGeom prst="parallelogram">
            <a:avLst>
              <a:gd name="adj" fmla="val 7917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1"/>
          <p:cNvSpPr txBox="1">
            <a:spLocks noGrp="1"/>
          </p:cNvSpPr>
          <p:nvPr>
            <p:ph type="subTitle" idx="1"/>
          </p:nvPr>
        </p:nvSpPr>
        <p:spPr>
          <a:xfrm>
            <a:off x="1223450" y="2865400"/>
            <a:ext cx="6694200" cy="4527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2" name="Google Shape;132;p11"/>
          <p:cNvSpPr txBox="1">
            <a:spLocks noGrp="1"/>
          </p:cNvSpPr>
          <p:nvPr>
            <p:ph type="title" hasCustomPrompt="1"/>
          </p:nvPr>
        </p:nvSpPr>
        <p:spPr>
          <a:xfrm>
            <a:off x="1223450" y="1756600"/>
            <a:ext cx="6694200" cy="94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7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3" name="Google Shape;133;p11"/>
          <p:cNvSpPr/>
          <p:nvPr/>
        </p:nvSpPr>
        <p:spPr>
          <a:xfrm>
            <a:off x="5924575" y="-60250"/>
            <a:ext cx="2866200" cy="5261400"/>
          </a:xfrm>
          <a:prstGeom prst="parallelogram">
            <a:avLst>
              <a:gd name="adj" fmla="val 25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1"/>
          <p:cNvSpPr/>
          <p:nvPr/>
        </p:nvSpPr>
        <p:spPr>
          <a:xfrm>
            <a:off x="1223450" y="799300"/>
            <a:ext cx="6694200" cy="3476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1"/>
          <p:cNvSpPr/>
          <p:nvPr/>
        </p:nvSpPr>
        <p:spPr>
          <a:xfrm>
            <a:off x="1223450" y="550714"/>
            <a:ext cx="1350437" cy="275614"/>
          </a:xfrm>
          <a:custGeom>
            <a:avLst/>
            <a:gdLst/>
            <a:ahLst/>
            <a:cxnLst/>
            <a:rect l="l" t="t" r="r" b="b"/>
            <a:pathLst>
              <a:path w="96305" h="13567" extrusionOk="0">
                <a:moveTo>
                  <a:pt x="0" y="0"/>
                </a:moveTo>
                <a:lnTo>
                  <a:pt x="80381" y="0"/>
                </a:lnTo>
                <a:lnTo>
                  <a:pt x="96305" y="13512"/>
                </a:lnTo>
                <a:lnTo>
                  <a:pt x="0" y="13567"/>
                </a:lnTo>
                <a:close/>
              </a:path>
            </a:pathLst>
          </a:custGeom>
          <a:solidFill>
            <a:schemeClr val="accent2"/>
          </a:solidFill>
          <a:ln>
            <a:noFill/>
          </a:ln>
        </p:spPr>
      </p:sp>
      <p:sp>
        <p:nvSpPr>
          <p:cNvPr id="136" name="Google Shape;136;p11"/>
          <p:cNvSpPr/>
          <p:nvPr/>
        </p:nvSpPr>
        <p:spPr>
          <a:xfrm>
            <a:off x="1325150" y="636975"/>
            <a:ext cx="101400" cy="10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txBox="1"/>
          <p:nvPr/>
        </p:nvSpPr>
        <p:spPr>
          <a:xfrm>
            <a:off x="1495700" y="452313"/>
            <a:ext cx="1071300" cy="32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solidFill>
                  <a:schemeClr val="lt1"/>
                </a:solidFill>
                <a:latin typeface="Poppins"/>
                <a:ea typeface="Poppins"/>
                <a:cs typeface="Poppins"/>
                <a:sym typeface="Poppins"/>
              </a:rPr>
              <a:t>L I V E</a:t>
            </a:r>
            <a:endParaRPr sz="2300" b="1">
              <a:solidFill>
                <a:schemeClr val="lt1"/>
              </a:solidFill>
              <a:latin typeface="Poppins"/>
              <a:ea typeface="Poppins"/>
              <a:cs typeface="Poppins"/>
              <a:sym typeface="Poppins"/>
            </a:endParaRPr>
          </a:p>
        </p:txBody>
      </p:sp>
      <p:sp>
        <p:nvSpPr>
          <p:cNvPr id="138" name="Google Shape;138;p11"/>
          <p:cNvSpPr/>
          <p:nvPr/>
        </p:nvSpPr>
        <p:spPr>
          <a:xfrm rot="10800000">
            <a:off x="8584550" y="973188"/>
            <a:ext cx="607900" cy="4227675"/>
          </a:xfrm>
          <a:custGeom>
            <a:avLst/>
            <a:gdLst/>
            <a:ahLst/>
            <a:cxnLst/>
            <a:rect l="l" t="t" r="r" b="b"/>
            <a:pathLst>
              <a:path w="24316" h="169107" extrusionOk="0">
                <a:moveTo>
                  <a:pt x="24316" y="98"/>
                </a:moveTo>
                <a:lnTo>
                  <a:pt x="0" y="169107"/>
                </a:lnTo>
                <a:lnTo>
                  <a:pt x="57" y="0"/>
                </a:lnTo>
                <a:close/>
              </a:path>
            </a:pathLst>
          </a:custGeom>
          <a:solidFill>
            <a:schemeClr val="accent2"/>
          </a:solidFill>
          <a:ln>
            <a:noFill/>
          </a:ln>
        </p:spPr>
      </p:sp>
      <p:sp>
        <p:nvSpPr>
          <p:cNvPr id="139" name="Google Shape;139;p11"/>
          <p:cNvSpPr/>
          <p:nvPr/>
        </p:nvSpPr>
        <p:spPr>
          <a:xfrm>
            <a:off x="-1687" y="-10175"/>
            <a:ext cx="607900" cy="4227675"/>
          </a:xfrm>
          <a:custGeom>
            <a:avLst/>
            <a:gdLst/>
            <a:ahLst/>
            <a:cxnLst/>
            <a:rect l="l" t="t" r="r" b="b"/>
            <a:pathLst>
              <a:path w="24316" h="169107" extrusionOk="0">
                <a:moveTo>
                  <a:pt x="24316" y="98"/>
                </a:moveTo>
                <a:lnTo>
                  <a:pt x="0" y="169107"/>
                </a:lnTo>
                <a:lnTo>
                  <a:pt x="57" y="0"/>
                </a:lnTo>
                <a:close/>
              </a:path>
            </a:pathLst>
          </a:custGeom>
          <a:solidFill>
            <a:schemeClr val="accent2"/>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7">
    <p:spTree>
      <p:nvGrpSpPr>
        <p:cNvPr id="1" name="Shape 193"/>
        <p:cNvGrpSpPr/>
        <p:nvPr/>
      </p:nvGrpSpPr>
      <p:grpSpPr>
        <a:xfrm>
          <a:off x="0" y="0"/>
          <a:ext cx="0" cy="0"/>
          <a:chOff x="0" y="0"/>
          <a:chExt cx="0" cy="0"/>
        </a:xfrm>
      </p:grpSpPr>
      <p:pic>
        <p:nvPicPr>
          <p:cNvPr id="194" name="Google Shape;194;p17"/>
          <p:cNvPicPr preferRelativeResize="0"/>
          <p:nvPr/>
        </p:nvPicPr>
        <p:blipFill>
          <a:blip r:embed="rId2">
            <a:alphaModFix/>
          </a:blip>
          <a:stretch>
            <a:fillRect/>
          </a:stretch>
        </p:blipFill>
        <p:spPr>
          <a:xfrm flipH="1">
            <a:off x="2" y="0"/>
            <a:ext cx="9143986" cy="5143500"/>
          </a:xfrm>
          <a:prstGeom prst="rect">
            <a:avLst/>
          </a:prstGeom>
          <a:noFill/>
          <a:ln>
            <a:noFill/>
          </a:ln>
        </p:spPr>
      </p:pic>
      <p:sp>
        <p:nvSpPr>
          <p:cNvPr id="195" name="Google Shape;195;p17"/>
          <p:cNvSpPr/>
          <p:nvPr/>
        </p:nvSpPr>
        <p:spPr>
          <a:xfrm rot="10800000" flipH="1">
            <a:off x="5392713" y="525"/>
            <a:ext cx="926100" cy="5177100"/>
          </a:xfrm>
          <a:prstGeom prst="parallelogram">
            <a:avLst>
              <a:gd name="adj" fmla="val 7917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rot="10800000" flipH="1">
            <a:off x="5876113" y="-41300"/>
            <a:ext cx="2866200" cy="5261400"/>
          </a:xfrm>
          <a:prstGeom prst="parallelogram">
            <a:avLst>
              <a:gd name="adj" fmla="val 25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flipH="1">
            <a:off x="8536088" y="-41012"/>
            <a:ext cx="607900" cy="4227675"/>
          </a:xfrm>
          <a:custGeom>
            <a:avLst/>
            <a:gdLst/>
            <a:ahLst/>
            <a:cxnLst/>
            <a:rect l="l" t="t" r="r" b="b"/>
            <a:pathLst>
              <a:path w="24316" h="169107" extrusionOk="0">
                <a:moveTo>
                  <a:pt x="24316" y="98"/>
                </a:moveTo>
                <a:lnTo>
                  <a:pt x="0" y="169107"/>
                </a:lnTo>
                <a:lnTo>
                  <a:pt x="57" y="0"/>
                </a:lnTo>
                <a:close/>
              </a:path>
            </a:pathLst>
          </a:custGeom>
          <a:solidFill>
            <a:schemeClr val="accent2"/>
          </a:solidFill>
          <a:ln>
            <a:noFill/>
          </a:ln>
        </p:spPr>
      </p:sp>
      <p:sp>
        <p:nvSpPr>
          <p:cNvPr id="198" name="Google Shape;198;p17"/>
          <p:cNvSpPr/>
          <p:nvPr/>
        </p:nvSpPr>
        <p:spPr>
          <a:xfrm>
            <a:off x="3825850" y="999500"/>
            <a:ext cx="5318400" cy="2866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a:off x="0" y="4652600"/>
            <a:ext cx="9144000" cy="491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484675" y="388776"/>
            <a:ext cx="1350437" cy="275614"/>
          </a:xfrm>
          <a:custGeom>
            <a:avLst/>
            <a:gdLst/>
            <a:ahLst/>
            <a:cxnLst/>
            <a:rect l="l" t="t" r="r" b="b"/>
            <a:pathLst>
              <a:path w="96305" h="13567" extrusionOk="0">
                <a:moveTo>
                  <a:pt x="0" y="0"/>
                </a:moveTo>
                <a:lnTo>
                  <a:pt x="80381" y="0"/>
                </a:lnTo>
                <a:lnTo>
                  <a:pt x="96305" y="13512"/>
                </a:lnTo>
                <a:lnTo>
                  <a:pt x="0" y="13567"/>
                </a:lnTo>
                <a:close/>
              </a:path>
            </a:pathLst>
          </a:custGeom>
          <a:solidFill>
            <a:schemeClr val="accent2"/>
          </a:solidFill>
          <a:ln>
            <a:noFill/>
          </a:ln>
        </p:spPr>
      </p:sp>
      <p:sp>
        <p:nvSpPr>
          <p:cNvPr id="201" name="Google Shape;201;p17"/>
          <p:cNvSpPr/>
          <p:nvPr/>
        </p:nvSpPr>
        <p:spPr>
          <a:xfrm>
            <a:off x="586375" y="475038"/>
            <a:ext cx="101400" cy="10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txBox="1"/>
          <p:nvPr/>
        </p:nvSpPr>
        <p:spPr>
          <a:xfrm>
            <a:off x="756925" y="290375"/>
            <a:ext cx="1071300" cy="32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solidFill>
                  <a:schemeClr val="lt1"/>
                </a:solidFill>
                <a:latin typeface="Poppins"/>
                <a:ea typeface="Poppins"/>
                <a:cs typeface="Poppins"/>
                <a:sym typeface="Poppins"/>
              </a:rPr>
              <a:t>L I V E</a:t>
            </a:r>
            <a:endParaRPr sz="2300" b="1">
              <a:solidFill>
                <a:schemeClr val="lt1"/>
              </a:solidFill>
              <a:latin typeface="Poppins"/>
              <a:ea typeface="Poppins"/>
              <a:cs typeface="Poppins"/>
              <a:sym typeface="Poppins"/>
            </a:endParaRPr>
          </a:p>
        </p:txBody>
      </p:sp>
      <p:sp>
        <p:nvSpPr>
          <p:cNvPr id="203" name="Google Shape;203;p17"/>
          <p:cNvSpPr txBox="1">
            <a:spLocks noGrp="1"/>
          </p:cNvSpPr>
          <p:nvPr>
            <p:ph type="subTitle" idx="1"/>
          </p:nvPr>
        </p:nvSpPr>
        <p:spPr>
          <a:xfrm>
            <a:off x="4100625" y="2980775"/>
            <a:ext cx="3393600" cy="491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000"/>
              <a:buFont typeface="Chewy"/>
              <a:buNone/>
              <a:defRPr sz="1800">
                <a:solidFill>
                  <a:schemeClr val="lt1"/>
                </a:solidFill>
                <a:latin typeface="Poppins ExtraBold"/>
                <a:ea typeface="Poppins ExtraBold"/>
                <a:cs typeface="Poppins ExtraBold"/>
                <a:sym typeface="Poppins Extra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4" name="Google Shape;204;p17"/>
          <p:cNvSpPr txBox="1">
            <a:spLocks noGrp="1"/>
          </p:cNvSpPr>
          <p:nvPr>
            <p:ph type="subTitle" idx="2"/>
          </p:nvPr>
        </p:nvSpPr>
        <p:spPr>
          <a:xfrm>
            <a:off x="4113375" y="1400025"/>
            <a:ext cx="4309500" cy="1277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000"/>
              <a:buFont typeface="Chewy"/>
              <a:buNone/>
              <a:defRPr sz="2000" b="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9">
    <p:spTree>
      <p:nvGrpSpPr>
        <p:cNvPr id="1" name="Shape 205"/>
        <p:cNvGrpSpPr/>
        <p:nvPr/>
      </p:nvGrpSpPr>
      <p:grpSpPr>
        <a:xfrm>
          <a:off x="0" y="0"/>
          <a:ext cx="0" cy="0"/>
          <a:chOff x="0" y="0"/>
          <a:chExt cx="0" cy="0"/>
        </a:xfrm>
      </p:grpSpPr>
      <p:sp>
        <p:nvSpPr>
          <p:cNvPr id="206" name="Google Shape;206;p18"/>
          <p:cNvSpPr txBox="1">
            <a:spLocks noGrp="1"/>
          </p:cNvSpPr>
          <p:nvPr>
            <p:ph type="title" hasCustomPrompt="1"/>
          </p:nvPr>
        </p:nvSpPr>
        <p:spPr>
          <a:xfrm>
            <a:off x="786925" y="2690325"/>
            <a:ext cx="2265600" cy="8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0"/>
              <a:buNone/>
              <a:defRPr sz="4500">
                <a:solidFill>
                  <a:schemeClr val="accent2"/>
                </a:solidFill>
              </a:defRPr>
            </a:lvl1pPr>
            <a:lvl2pPr lvl="1" algn="ctr" rtl="0">
              <a:spcBef>
                <a:spcPts val="0"/>
              </a:spcBef>
              <a:spcAft>
                <a:spcPts val="0"/>
              </a:spcAft>
              <a:buSzPts val="11600"/>
              <a:buNone/>
              <a:defRPr sz="11600"/>
            </a:lvl2pPr>
            <a:lvl3pPr lvl="2" algn="ctr" rtl="0">
              <a:spcBef>
                <a:spcPts val="0"/>
              </a:spcBef>
              <a:spcAft>
                <a:spcPts val="0"/>
              </a:spcAft>
              <a:buSzPts val="11600"/>
              <a:buNone/>
              <a:defRPr sz="11600"/>
            </a:lvl3pPr>
            <a:lvl4pPr lvl="3" algn="ctr" rtl="0">
              <a:spcBef>
                <a:spcPts val="0"/>
              </a:spcBef>
              <a:spcAft>
                <a:spcPts val="0"/>
              </a:spcAft>
              <a:buSzPts val="11600"/>
              <a:buNone/>
              <a:defRPr sz="11600"/>
            </a:lvl4pPr>
            <a:lvl5pPr lvl="4" algn="ctr" rtl="0">
              <a:spcBef>
                <a:spcPts val="0"/>
              </a:spcBef>
              <a:spcAft>
                <a:spcPts val="0"/>
              </a:spcAft>
              <a:buSzPts val="11600"/>
              <a:buNone/>
              <a:defRPr sz="11600"/>
            </a:lvl5pPr>
            <a:lvl6pPr lvl="5" algn="ctr" rtl="0">
              <a:spcBef>
                <a:spcPts val="0"/>
              </a:spcBef>
              <a:spcAft>
                <a:spcPts val="0"/>
              </a:spcAft>
              <a:buSzPts val="11600"/>
              <a:buNone/>
              <a:defRPr sz="11600"/>
            </a:lvl6pPr>
            <a:lvl7pPr lvl="6" algn="ctr" rtl="0">
              <a:spcBef>
                <a:spcPts val="0"/>
              </a:spcBef>
              <a:spcAft>
                <a:spcPts val="0"/>
              </a:spcAft>
              <a:buSzPts val="11600"/>
              <a:buNone/>
              <a:defRPr sz="11600"/>
            </a:lvl7pPr>
            <a:lvl8pPr lvl="7" algn="ctr" rtl="0">
              <a:spcBef>
                <a:spcPts val="0"/>
              </a:spcBef>
              <a:spcAft>
                <a:spcPts val="0"/>
              </a:spcAft>
              <a:buSzPts val="11600"/>
              <a:buNone/>
              <a:defRPr sz="11600"/>
            </a:lvl8pPr>
            <a:lvl9pPr lvl="8" algn="ctr" rtl="0">
              <a:spcBef>
                <a:spcPts val="0"/>
              </a:spcBef>
              <a:spcAft>
                <a:spcPts val="0"/>
              </a:spcAft>
              <a:buSzPts val="11600"/>
              <a:buNone/>
              <a:defRPr sz="11600"/>
            </a:lvl9pPr>
          </a:lstStyle>
          <a:p>
            <a:r>
              <a:t>xx%</a:t>
            </a:r>
          </a:p>
        </p:txBody>
      </p:sp>
      <p:sp>
        <p:nvSpPr>
          <p:cNvPr id="207" name="Google Shape;207;p18"/>
          <p:cNvSpPr txBox="1">
            <a:spLocks noGrp="1"/>
          </p:cNvSpPr>
          <p:nvPr>
            <p:ph type="title" idx="2" hasCustomPrompt="1"/>
          </p:nvPr>
        </p:nvSpPr>
        <p:spPr>
          <a:xfrm>
            <a:off x="3445425" y="2690325"/>
            <a:ext cx="2265600" cy="8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0"/>
              <a:buNone/>
              <a:defRPr sz="4500">
                <a:solidFill>
                  <a:schemeClr val="accent1"/>
                </a:solidFill>
              </a:defRPr>
            </a:lvl1pPr>
            <a:lvl2pPr lvl="1" algn="ctr" rtl="0">
              <a:spcBef>
                <a:spcPts val="0"/>
              </a:spcBef>
              <a:spcAft>
                <a:spcPts val="0"/>
              </a:spcAft>
              <a:buSzPts val="11600"/>
              <a:buNone/>
              <a:defRPr sz="11600"/>
            </a:lvl2pPr>
            <a:lvl3pPr lvl="2" algn="ctr" rtl="0">
              <a:spcBef>
                <a:spcPts val="0"/>
              </a:spcBef>
              <a:spcAft>
                <a:spcPts val="0"/>
              </a:spcAft>
              <a:buSzPts val="11600"/>
              <a:buNone/>
              <a:defRPr sz="11600"/>
            </a:lvl3pPr>
            <a:lvl4pPr lvl="3" algn="ctr" rtl="0">
              <a:spcBef>
                <a:spcPts val="0"/>
              </a:spcBef>
              <a:spcAft>
                <a:spcPts val="0"/>
              </a:spcAft>
              <a:buSzPts val="11600"/>
              <a:buNone/>
              <a:defRPr sz="11600"/>
            </a:lvl4pPr>
            <a:lvl5pPr lvl="4" algn="ctr" rtl="0">
              <a:spcBef>
                <a:spcPts val="0"/>
              </a:spcBef>
              <a:spcAft>
                <a:spcPts val="0"/>
              </a:spcAft>
              <a:buSzPts val="11600"/>
              <a:buNone/>
              <a:defRPr sz="11600"/>
            </a:lvl5pPr>
            <a:lvl6pPr lvl="5" algn="ctr" rtl="0">
              <a:spcBef>
                <a:spcPts val="0"/>
              </a:spcBef>
              <a:spcAft>
                <a:spcPts val="0"/>
              </a:spcAft>
              <a:buSzPts val="11600"/>
              <a:buNone/>
              <a:defRPr sz="11600"/>
            </a:lvl6pPr>
            <a:lvl7pPr lvl="6" algn="ctr" rtl="0">
              <a:spcBef>
                <a:spcPts val="0"/>
              </a:spcBef>
              <a:spcAft>
                <a:spcPts val="0"/>
              </a:spcAft>
              <a:buSzPts val="11600"/>
              <a:buNone/>
              <a:defRPr sz="11600"/>
            </a:lvl7pPr>
            <a:lvl8pPr lvl="7" algn="ctr" rtl="0">
              <a:spcBef>
                <a:spcPts val="0"/>
              </a:spcBef>
              <a:spcAft>
                <a:spcPts val="0"/>
              </a:spcAft>
              <a:buSzPts val="11600"/>
              <a:buNone/>
              <a:defRPr sz="11600"/>
            </a:lvl8pPr>
            <a:lvl9pPr lvl="8" algn="ctr" rtl="0">
              <a:spcBef>
                <a:spcPts val="0"/>
              </a:spcBef>
              <a:spcAft>
                <a:spcPts val="0"/>
              </a:spcAft>
              <a:buSzPts val="11600"/>
              <a:buNone/>
              <a:defRPr sz="11600"/>
            </a:lvl9pPr>
          </a:lstStyle>
          <a:p>
            <a:r>
              <a:t>xx%</a:t>
            </a:r>
          </a:p>
        </p:txBody>
      </p:sp>
      <p:sp>
        <p:nvSpPr>
          <p:cNvPr id="208" name="Google Shape;208;p18"/>
          <p:cNvSpPr txBox="1">
            <a:spLocks noGrp="1"/>
          </p:cNvSpPr>
          <p:nvPr>
            <p:ph type="title" idx="3" hasCustomPrompt="1"/>
          </p:nvPr>
        </p:nvSpPr>
        <p:spPr>
          <a:xfrm>
            <a:off x="6103925" y="2690325"/>
            <a:ext cx="2265600" cy="8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0"/>
              <a:buNone/>
              <a:defRPr sz="4500">
                <a:solidFill>
                  <a:schemeClr val="lt2"/>
                </a:solidFill>
              </a:defRPr>
            </a:lvl1pPr>
            <a:lvl2pPr lvl="1" algn="ctr" rtl="0">
              <a:spcBef>
                <a:spcPts val="0"/>
              </a:spcBef>
              <a:spcAft>
                <a:spcPts val="0"/>
              </a:spcAft>
              <a:buSzPts val="11600"/>
              <a:buNone/>
              <a:defRPr sz="11600"/>
            </a:lvl2pPr>
            <a:lvl3pPr lvl="2" algn="ctr" rtl="0">
              <a:spcBef>
                <a:spcPts val="0"/>
              </a:spcBef>
              <a:spcAft>
                <a:spcPts val="0"/>
              </a:spcAft>
              <a:buSzPts val="11600"/>
              <a:buNone/>
              <a:defRPr sz="11600"/>
            </a:lvl3pPr>
            <a:lvl4pPr lvl="3" algn="ctr" rtl="0">
              <a:spcBef>
                <a:spcPts val="0"/>
              </a:spcBef>
              <a:spcAft>
                <a:spcPts val="0"/>
              </a:spcAft>
              <a:buSzPts val="11600"/>
              <a:buNone/>
              <a:defRPr sz="11600"/>
            </a:lvl4pPr>
            <a:lvl5pPr lvl="4" algn="ctr" rtl="0">
              <a:spcBef>
                <a:spcPts val="0"/>
              </a:spcBef>
              <a:spcAft>
                <a:spcPts val="0"/>
              </a:spcAft>
              <a:buSzPts val="11600"/>
              <a:buNone/>
              <a:defRPr sz="11600"/>
            </a:lvl5pPr>
            <a:lvl6pPr lvl="5" algn="ctr" rtl="0">
              <a:spcBef>
                <a:spcPts val="0"/>
              </a:spcBef>
              <a:spcAft>
                <a:spcPts val="0"/>
              </a:spcAft>
              <a:buSzPts val="11600"/>
              <a:buNone/>
              <a:defRPr sz="11600"/>
            </a:lvl6pPr>
            <a:lvl7pPr lvl="6" algn="ctr" rtl="0">
              <a:spcBef>
                <a:spcPts val="0"/>
              </a:spcBef>
              <a:spcAft>
                <a:spcPts val="0"/>
              </a:spcAft>
              <a:buSzPts val="11600"/>
              <a:buNone/>
              <a:defRPr sz="11600"/>
            </a:lvl7pPr>
            <a:lvl8pPr lvl="7" algn="ctr" rtl="0">
              <a:spcBef>
                <a:spcPts val="0"/>
              </a:spcBef>
              <a:spcAft>
                <a:spcPts val="0"/>
              </a:spcAft>
              <a:buSzPts val="11600"/>
              <a:buNone/>
              <a:defRPr sz="11600"/>
            </a:lvl8pPr>
            <a:lvl9pPr lvl="8" algn="ctr" rtl="0">
              <a:spcBef>
                <a:spcPts val="0"/>
              </a:spcBef>
              <a:spcAft>
                <a:spcPts val="0"/>
              </a:spcAft>
              <a:buSzPts val="11600"/>
              <a:buNone/>
              <a:defRPr sz="11600"/>
            </a:lvl9pPr>
          </a:lstStyle>
          <a:p>
            <a:r>
              <a:t>xx%</a:t>
            </a:r>
          </a:p>
        </p:txBody>
      </p:sp>
      <p:sp>
        <p:nvSpPr>
          <p:cNvPr id="209" name="Google Shape;209;p18"/>
          <p:cNvSpPr txBox="1">
            <a:spLocks noGrp="1"/>
          </p:cNvSpPr>
          <p:nvPr>
            <p:ph type="title" idx="4"/>
          </p:nvPr>
        </p:nvSpPr>
        <p:spPr>
          <a:xfrm>
            <a:off x="740125" y="445025"/>
            <a:ext cx="7676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0" name="Google Shape;210;p18"/>
          <p:cNvSpPr txBox="1">
            <a:spLocks noGrp="1"/>
          </p:cNvSpPr>
          <p:nvPr>
            <p:ph type="subTitle" idx="1"/>
          </p:nvPr>
        </p:nvSpPr>
        <p:spPr>
          <a:xfrm>
            <a:off x="740125" y="3388200"/>
            <a:ext cx="2359200" cy="7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1" name="Google Shape;211;p18"/>
          <p:cNvSpPr txBox="1">
            <a:spLocks noGrp="1"/>
          </p:cNvSpPr>
          <p:nvPr>
            <p:ph type="subTitle" idx="5"/>
          </p:nvPr>
        </p:nvSpPr>
        <p:spPr>
          <a:xfrm>
            <a:off x="3398625" y="3388200"/>
            <a:ext cx="2359200" cy="7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2" name="Google Shape;212;p18"/>
          <p:cNvSpPr txBox="1">
            <a:spLocks noGrp="1"/>
          </p:cNvSpPr>
          <p:nvPr>
            <p:ph type="subTitle" idx="6"/>
          </p:nvPr>
        </p:nvSpPr>
        <p:spPr>
          <a:xfrm>
            <a:off x="6057125" y="3388200"/>
            <a:ext cx="2359200" cy="7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13" name="Google Shape;213;p18"/>
          <p:cNvSpPr/>
          <p:nvPr/>
        </p:nvSpPr>
        <p:spPr>
          <a:xfrm>
            <a:off x="8634675" y="-20475"/>
            <a:ext cx="926100" cy="5177100"/>
          </a:xfrm>
          <a:prstGeom prst="parallelogram">
            <a:avLst>
              <a:gd name="adj" fmla="val 7917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4" name="Google Shape;214;p18"/>
          <p:cNvCxnSpPr/>
          <p:nvPr/>
        </p:nvCxnSpPr>
        <p:spPr>
          <a:xfrm flipH="1">
            <a:off x="8490301" y="-2700"/>
            <a:ext cx="744900" cy="5210400"/>
          </a:xfrm>
          <a:prstGeom prst="straightConnector1">
            <a:avLst/>
          </a:prstGeom>
          <a:noFill/>
          <a:ln w="76200" cap="flat" cmpd="sng">
            <a:solidFill>
              <a:schemeClr val="accent2"/>
            </a:solidFill>
            <a:prstDash val="solid"/>
            <a:round/>
            <a:headEnd type="none" w="med" len="med"/>
            <a:tailEnd type="none" w="med" len="med"/>
          </a:ln>
        </p:spPr>
      </p:cxnSp>
      <p:sp>
        <p:nvSpPr>
          <p:cNvPr id="215" name="Google Shape;215;p18"/>
          <p:cNvSpPr/>
          <p:nvPr/>
        </p:nvSpPr>
        <p:spPr>
          <a:xfrm>
            <a:off x="-24675" y="-21750"/>
            <a:ext cx="607900" cy="4227675"/>
          </a:xfrm>
          <a:custGeom>
            <a:avLst/>
            <a:gdLst/>
            <a:ahLst/>
            <a:cxnLst/>
            <a:rect l="l" t="t" r="r" b="b"/>
            <a:pathLst>
              <a:path w="24316" h="169107" extrusionOk="0">
                <a:moveTo>
                  <a:pt x="24316" y="98"/>
                </a:moveTo>
                <a:lnTo>
                  <a:pt x="0" y="169107"/>
                </a:lnTo>
                <a:lnTo>
                  <a:pt x="57" y="0"/>
                </a:lnTo>
                <a:close/>
              </a:path>
            </a:pathLst>
          </a:custGeom>
          <a:solidFill>
            <a:schemeClr val="accent2"/>
          </a:solidFill>
          <a:ln>
            <a:noFill/>
          </a:ln>
        </p:spPr>
      </p:sp>
      <p:cxnSp>
        <p:nvCxnSpPr>
          <p:cNvPr id="216" name="Google Shape;216;p18"/>
          <p:cNvCxnSpPr/>
          <p:nvPr/>
        </p:nvCxnSpPr>
        <p:spPr>
          <a:xfrm flipH="1">
            <a:off x="33451" y="-11575"/>
            <a:ext cx="744900" cy="5210400"/>
          </a:xfrm>
          <a:prstGeom prst="straightConnector1">
            <a:avLst/>
          </a:prstGeom>
          <a:noFill/>
          <a:ln w="76200" cap="flat" cmpd="sng">
            <a:solidFill>
              <a:schemeClr val="accent2"/>
            </a:solidFill>
            <a:prstDash val="solid"/>
            <a:round/>
            <a:headEnd type="none" w="med" len="med"/>
            <a:tailEnd type="none" w="med" len="med"/>
          </a:ln>
        </p:spPr>
      </p:cxnSp>
      <p:sp>
        <p:nvSpPr>
          <p:cNvPr id="217" name="Google Shape;217;p18"/>
          <p:cNvSpPr/>
          <p:nvPr/>
        </p:nvSpPr>
        <p:spPr>
          <a:xfrm>
            <a:off x="-41400" y="4647225"/>
            <a:ext cx="9228600" cy="496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12">
    <p:spTree>
      <p:nvGrpSpPr>
        <p:cNvPr id="1" name="Shape 261"/>
        <p:cNvGrpSpPr/>
        <p:nvPr/>
      </p:nvGrpSpPr>
      <p:grpSpPr>
        <a:xfrm>
          <a:off x="0" y="0"/>
          <a:ext cx="0" cy="0"/>
          <a:chOff x="0" y="0"/>
          <a:chExt cx="0" cy="0"/>
        </a:xfrm>
      </p:grpSpPr>
      <p:pic>
        <p:nvPicPr>
          <p:cNvPr id="262" name="Google Shape;262;p23"/>
          <p:cNvPicPr preferRelativeResize="0"/>
          <p:nvPr/>
        </p:nvPicPr>
        <p:blipFill>
          <a:blip r:embed="rId2">
            <a:alphaModFix/>
          </a:blip>
          <a:stretch>
            <a:fillRect/>
          </a:stretch>
        </p:blipFill>
        <p:spPr>
          <a:xfrm flipH="1">
            <a:off x="2" y="0"/>
            <a:ext cx="9143986" cy="5143500"/>
          </a:xfrm>
          <a:prstGeom prst="rect">
            <a:avLst/>
          </a:prstGeom>
          <a:noFill/>
          <a:ln>
            <a:noFill/>
          </a:ln>
        </p:spPr>
      </p:pic>
      <p:sp>
        <p:nvSpPr>
          <p:cNvPr id="263" name="Google Shape;263;p23"/>
          <p:cNvSpPr/>
          <p:nvPr/>
        </p:nvSpPr>
        <p:spPr>
          <a:xfrm rot="5400000">
            <a:off x="5756150" y="2109300"/>
            <a:ext cx="5142300" cy="923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rot="5400000">
            <a:off x="4802625" y="2361600"/>
            <a:ext cx="5142300" cy="4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3"/>
          <p:cNvSpPr/>
          <p:nvPr/>
        </p:nvSpPr>
        <p:spPr>
          <a:xfrm rot="5400000">
            <a:off x="4426875" y="2552400"/>
            <a:ext cx="5142300" cy="3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a:off x="0" y="4555650"/>
            <a:ext cx="9144000" cy="58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a:off x="-8400" y="754175"/>
            <a:ext cx="5006100" cy="3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3"/>
          <p:cNvSpPr/>
          <p:nvPr/>
        </p:nvSpPr>
        <p:spPr>
          <a:xfrm>
            <a:off x="-1525" y="480376"/>
            <a:ext cx="1350437" cy="275614"/>
          </a:xfrm>
          <a:custGeom>
            <a:avLst/>
            <a:gdLst/>
            <a:ahLst/>
            <a:cxnLst/>
            <a:rect l="l" t="t" r="r" b="b"/>
            <a:pathLst>
              <a:path w="96305" h="13567" extrusionOk="0">
                <a:moveTo>
                  <a:pt x="0" y="0"/>
                </a:moveTo>
                <a:lnTo>
                  <a:pt x="80381" y="0"/>
                </a:lnTo>
                <a:lnTo>
                  <a:pt x="96305" y="13512"/>
                </a:lnTo>
                <a:lnTo>
                  <a:pt x="0" y="13567"/>
                </a:lnTo>
                <a:close/>
              </a:path>
            </a:pathLst>
          </a:custGeom>
          <a:solidFill>
            <a:schemeClr val="accent2"/>
          </a:solidFill>
          <a:ln>
            <a:noFill/>
          </a:ln>
        </p:spPr>
      </p:sp>
      <p:sp>
        <p:nvSpPr>
          <p:cNvPr id="269" name="Google Shape;269;p23"/>
          <p:cNvSpPr txBox="1"/>
          <p:nvPr/>
        </p:nvSpPr>
        <p:spPr>
          <a:xfrm>
            <a:off x="270725" y="381975"/>
            <a:ext cx="1071300" cy="32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solidFill>
                  <a:schemeClr val="lt1"/>
                </a:solidFill>
                <a:latin typeface="Poppins"/>
                <a:ea typeface="Poppins"/>
                <a:cs typeface="Poppins"/>
                <a:sym typeface="Poppins"/>
              </a:rPr>
              <a:t>L I V E</a:t>
            </a:r>
            <a:endParaRPr sz="2300" b="1">
              <a:solidFill>
                <a:schemeClr val="lt1"/>
              </a:solidFill>
              <a:latin typeface="Poppins"/>
              <a:ea typeface="Poppins"/>
              <a:cs typeface="Poppins"/>
              <a:sym typeface="Poppins"/>
            </a:endParaRPr>
          </a:p>
        </p:txBody>
      </p:sp>
      <p:sp>
        <p:nvSpPr>
          <p:cNvPr id="270" name="Google Shape;270;p23"/>
          <p:cNvSpPr txBox="1">
            <a:spLocks noGrp="1"/>
          </p:cNvSpPr>
          <p:nvPr>
            <p:ph type="title"/>
          </p:nvPr>
        </p:nvSpPr>
        <p:spPr>
          <a:xfrm>
            <a:off x="590700" y="1479875"/>
            <a:ext cx="3981300" cy="11118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3600"/>
              <a:buNone/>
              <a:defRPr sz="79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71" name="Google Shape;271;p23"/>
          <p:cNvSpPr txBox="1">
            <a:spLocks noGrp="1"/>
          </p:cNvSpPr>
          <p:nvPr>
            <p:ph type="subTitle" idx="1"/>
          </p:nvPr>
        </p:nvSpPr>
        <p:spPr>
          <a:xfrm>
            <a:off x="631825" y="2591675"/>
            <a:ext cx="3809400" cy="9216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600"/>
              <a:buFont typeface="Poppins ExtraBold"/>
              <a:buNone/>
              <a:defRPr sz="2600">
                <a:solidFill>
                  <a:schemeClr val="dk1"/>
                </a:solidFill>
                <a:latin typeface="Poppins ExtraBold"/>
                <a:ea typeface="Poppins ExtraBold"/>
                <a:cs typeface="Poppins ExtraBold"/>
                <a:sym typeface="Poppins Extra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30200"/>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1pPr>
            <a:lvl2pPr marL="914400" lvl="1" indent="-317500">
              <a:lnSpc>
                <a:spcPct val="115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2pPr>
            <a:lvl3pPr marL="1371600" lvl="2" indent="-317500">
              <a:lnSpc>
                <a:spcPct val="115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3pPr>
            <a:lvl4pPr marL="1828800" lvl="3" indent="-317500">
              <a:lnSpc>
                <a:spcPct val="115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4pPr>
            <a:lvl5pPr marL="2286000" lvl="4" indent="-317500">
              <a:lnSpc>
                <a:spcPct val="115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5pPr>
            <a:lvl6pPr marL="2743200" lvl="5" indent="-317500">
              <a:lnSpc>
                <a:spcPct val="115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6pPr>
            <a:lvl7pPr marL="3200400" lvl="6" indent="-317500">
              <a:lnSpc>
                <a:spcPct val="115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7pPr>
            <a:lvl8pPr marL="3657600" lvl="7" indent="-317500">
              <a:lnSpc>
                <a:spcPct val="115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8pPr>
            <a:lvl9pPr marL="4114800" lvl="8" indent="-317500">
              <a:lnSpc>
                <a:spcPct val="115000"/>
              </a:lnSpc>
              <a:spcBef>
                <a:spcPts val="0"/>
              </a:spcBef>
              <a:spcAft>
                <a:spcPts val="0"/>
              </a:spcAft>
              <a:buClr>
                <a:schemeClr val="dk1"/>
              </a:buClr>
              <a:buSzPts val="1400"/>
              <a:buFont typeface="Poppins Light"/>
              <a:buChar char="■"/>
              <a:defRPr>
                <a:solidFill>
                  <a:schemeClr val="dk1"/>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7" r:id="rId5"/>
    <p:sldLayoutId id="2147483658" r:id="rId6"/>
    <p:sldLayoutId id="2147483663" r:id="rId7"/>
    <p:sldLayoutId id="2147483664" r:id="rId8"/>
    <p:sldLayoutId id="2147483669" r:id="rId9"/>
    <p:sldLayoutId id="2147483672" r:id="rId10"/>
    <p:sldLayoutId id="2147483673" r:id="rId11"/>
    <p:sldLayoutId id="2147483677" r:id="rId12"/>
    <p:sldLayoutId id="2147483681" r:id="rId13"/>
    <p:sldLayoutId id="2147483682" r:id="rId14"/>
    <p:sldLayoutId id="2147483683" r:id="rId15"/>
    <p:sldLayoutId id="214748368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newsapi.org/"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2"/>
          <p:cNvSpPr/>
          <p:nvPr/>
        </p:nvSpPr>
        <p:spPr>
          <a:xfrm>
            <a:off x="0" y="3371375"/>
            <a:ext cx="5091900" cy="46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2"/>
          <p:cNvSpPr txBox="1">
            <a:spLocks noGrp="1"/>
          </p:cNvSpPr>
          <p:nvPr>
            <p:ph type="ctrTitle"/>
          </p:nvPr>
        </p:nvSpPr>
        <p:spPr>
          <a:xfrm>
            <a:off x="571472" y="428610"/>
            <a:ext cx="5708288" cy="187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0" dirty="0" smtClean="0"/>
              <a:t>THE</a:t>
            </a:r>
            <a:br>
              <a:rPr lang="en" sz="8000" dirty="0" smtClean="0"/>
            </a:br>
            <a:r>
              <a:rPr lang="en" sz="8000" dirty="0" smtClean="0"/>
              <a:t>NEWS</a:t>
            </a:r>
            <a:br>
              <a:rPr lang="en" sz="8000" dirty="0" smtClean="0"/>
            </a:br>
            <a:r>
              <a:rPr lang="en" sz="8000" dirty="0" smtClean="0"/>
              <a:t>APP</a:t>
            </a:r>
            <a:endParaRPr sz="8000">
              <a:solidFill>
                <a:schemeClr val="dk1"/>
              </a:solidFill>
            </a:endParaRPr>
          </a:p>
        </p:txBody>
      </p:sp>
      <p:sp>
        <p:nvSpPr>
          <p:cNvPr id="460" name="Google Shape;460;p42"/>
          <p:cNvSpPr txBox="1">
            <a:spLocks noGrp="1"/>
          </p:cNvSpPr>
          <p:nvPr>
            <p:ph type="subTitle" idx="1"/>
          </p:nvPr>
        </p:nvSpPr>
        <p:spPr>
          <a:xfrm>
            <a:off x="764450" y="3382350"/>
            <a:ext cx="4815300" cy="370500"/>
          </a:xfrm>
          <a:prstGeom prst="rect">
            <a:avLst/>
          </a:prstGeom>
        </p:spPr>
        <p:txBody>
          <a:bodyPr spcFirstLastPara="1" wrap="square" lIns="91425" tIns="91425" rIns="91425" bIns="91425" anchor="t" anchorCtr="0">
            <a:noAutofit/>
          </a:bodyPr>
          <a:lstStyle/>
          <a:p>
            <a:pPr marL="0" lvl="0" indent="0"/>
            <a:r>
              <a:rPr lang="en-US" dirty="0" smtClean="0"/>
              <a:t>A Modern News Reader Using </a:t>
            </a:r>
            <a:r>
              <a:rPr lang="en-US" dirty="0" err="1" smtClean="0"/>
              <a:t>Kotlin</a:t>
            </a:r>
            <a:endParaRPr/>
          </a:p>
        </p:txBody>
      </p:sp>
      <p:sp>
        <p:nvSpPr>
          <p:cNvPr id="461" name="Google Shape;461;p42"/>
          <p:cNvSpPr/>
          <p:nvPr/>
        </p:nvSpPr>
        <p:spPr>
          <a:xfrm flipH="1">
            <a:off x="5311540" y="-17769"/>
            <a:ext cx="2820600" cy="5177100"/>
          </a:xfrm>
          <a:prstGeom prst="parallelogram">
            <a:avLst>
              <a:gd name="adj" fmla="val 25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2"/>
          <p:cNvSpPr/>
          <p:nvPr/>
        </p:nvSpPr>
        <p:spPr>
          <a:xfrm flipH="1">
            <a:off x="8550863" y="-10175"/>
            <a:ext cx="607900" cy="4227675"/>
          </a:xfrm>
          <a:custGeom>
            <a:avLst/>
            <a:gdLst/>
            <a:ahLst/>
            <a:cxnLst/>
            <a:rect l="l" t="t" r="r" b="b"/>
            <a:pathLst>
              <a:path w="24316" h="169107" extrusionOk="0">
                <a:moveTo>
                  <a:pt x="24316" y="98"/>
                </a:moveTo>
                <a:lnTo>
                  <a:pt x="0" y="169107"/>
                </a:lnTo>
                <a:lnTo>
                  <a:pt x="57" y="0"/>
                </a:lnTo>
                <a:close/>
              </a:path>
            </a:pathLst>
          </a:custGeom>
          <a:solidFill>
            <a:schemeClr val="accent2"/>
          </a:solidFill>
          <a:ln>
            <a:noFill/>
          </a:ln>
        </p:spPr>
      </p:sp>
      <p:sp>
        <p:nvSpPr>
          <p:cNvPr id="463" name="Google Shape;463;p42"/>
          <p:cNvSpPr/>
          <p:nvPr/>
        </p:nvSpPr>
        <p:spPr>
          <a:xfrm flipH="1">
            <a:off x="7703550" y="-17775"/>
            <a:ext cx="926100" cy="5177100"/>
          </a:xfrm>
          <a:prstGeom prst="parallelogram">
            <a:avLst>
              <a:gd name="adj" fmla="val 7917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60"/>
                                        </p:tgtEl>
                                        <p:attrNameLst>
                                          <p:attrName>style.visibility</p:attrName>
                                        </p:attrNameLst>
                                      </p:cBhvr>
                                      <p:to>
                                        <p:strVal val="visible"/>
                                      </p:to>
                                    </p:set>
                                    <p:anim calcmode="lin" valueType="num">
                                      <p:cBhvr additive="base">
                                        <p:cTn id="7" dur="1000"/>
                                        <p:tgtEl>
                                          <p:spTgt spid="46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458"/>
                                        </p:tgtEl>
                                        <p:attrNameLst>
                                          <p:attrName>style.visibility</p:attrName>
                                        </p:attrNameLst>
                                      </p:cBhvr>
                                      <p:to>
                                        <p:strVal val="visible"/>
                                      </p:to>
                                    </p:set>
                                    <p:anim calcmode="lin" valueType="num">
                                      <p:cBhvr additive="base">
                                        <p:cTn id="10" dur="2400"/>
                                        <p:tgtEl>
                                          <p:spTgt spid="458"/>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60"/>
                                        </p:tgtEl>
                                        <p:attrNameLst>
                                          <p:attrName>style.visibility</p:attrName>
                                        </p:attrNameLst>
                                      </p:cBhvr>
                                      <p:to>
                                        <p:strVal val="visible"/>
                                      </p:to>
                                    </p:set>
                                    <p:animEffect transition="in" filter="fade">
                                      <p:cBhvr>
                                        <p:cTn id="15" dur="1000"/>
                                        <p:tgtEl>
                                          <p:spTgt spid="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pic>
        <p:nvPicPr>
          <p:cNvPr id="44033" name="Picture 1"/>
          <p:cNvPicPr>
            <a:picLocks noChangeAspect="1" noChangeArrowheads="1"/>
          </p:cNvPicPr>
          <p:nvPr/>
        </p:nvPicPr>
        <p:blipFill>
          <a:blip r:embed="rId3"/>
          <a:srcRect/>
          <a:stretch>
            <a:fillRect/>
          </a:stretch>
        </p:blipFill>
        <p:spPr bwMode="auto">
          <a:xfrm>
            <a:off x="2786050" y="3214692"/>
            <a:ext cx="3571875" cy="1114425"/>
          </a:xfrm>
          <a:prstGeom prst="rect">
            <a:avLst/>
          </a:prstGeom>
          <a:noFill/>
          <a:ln w="9525">
            <a:noFill/>
            <a:miter lim="800000"/>
            <a:headEnd/>
            <a:tailEnd/>
          </a:ln>
          <a:effectLst/>
        </p:spPr>
      </p:pic>
      <p:sp>
        <p:nvSpPr>
          <p:cNvPr id="1011" name="Google Shape;1011;p71"/>
          <p:cNvSpPr/>
          <p:nvPr/>
        </p:nvSpPr>
        <p:spPr>
          <a:xfrm>
            <a:off x="0" y="2214560"/>
            <a:ext cx="9171600" cy="76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1"/>
          <p:cNvSpPr txBox="1">
            <a:spLocks noGrp="1"/>
          </p:cNvSpPr>
          <p:nvPr>
            <p:ph type="ctrTitle"/>
          </p:nvPr>
        </p:nvSpPr>
        <p:spPr>
          <a:xfrm>
            <a:off x="2143108" y="1142990"/>
            <a:ext cx="4940100" cy="84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THANKYOU!</a:t>
            </a:r>
            <a:endParaRPr/>
          </a:p>
        </p:txBody>
      </p:sp>
      <p:sp>
        <p:nvSpPr>
          <p:cNvPr id="1013" name="Google Shape;1013;p71"/>
          <p:cNvSpPr txBox="1">
            <a:spLocks noGrp="1"/>
          </p:cNvSpPr>
          <p:nvPr>
            <p:ph type="subTitle" idx="1"/>
          </p:nvPr>
        </p:nvSpPr>
        <p:spPr>
          <a:xfrm>
            <a:off x="2857488" y="3500444"/>
            <a:ext cx="3480900" cy="45481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latin typeface="Poppins ExtraBold"/>
                <a:ea typeface="Poppins ExtraBold"/>
                <a:cs typeface="Poppins ExtraBold"/>
                <a:sym typeface="Poppins ExtraBold"/>
              </a:rPr>
              <a:t>Does anyone have any questions</a:t>
            </a:r>
            <a:r>
              <a:rPr lang="en" dirty="0" smtClean="0">
                <a:latin typeface="Poppins ExtraBold"/>
                <a:ea typeface="Poppins ExtraBold"/>
                <a:cs typeface="Poppins ExtraBold"/>
                <a:sym typeface="Poppins ExtraBold"/>
              </a:rPr>
              <a:t>?</a:t>
            </a:r>
            <a:endParaRPr>
              <a:latin typeface="Poppins ExtraBold"/>
              <a:ea typeface="Poppins ExtraBold"/>
              <a:cs typeface="Poppins ExtraBold"/>
              <a:sym typeface="Poppins Extra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011"/>
                                        </p:tgtEl>
                                        <p:attrNameLst>
                                          <p:attrName>style.visibility</p:attrName>
                                        </p:attrNameLst>
                                      </p:cBhvr>
                                      <p:to>
                                        <p:strVal val="visible"/>
                                      </p:to>
                                    </p:set>
                                    <p:anim calcmode="lin" valueType="num">
                                      <p:cBhvr additive="base">
                                        <p:cTn id="7" dur="1700"/>
                                        <p:tgtEl>
                                          <p:spTgt spid="101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142858"/>
            <a:ext cx="5524500" cy="657225"/>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857224" y="1000116"/>
          <a:ext cx="6596065" cy="3381378"/>
        </p:xfrm>
        <a:graphic>
          <a:graphicData uri="http://schemas.openxmlformats.org/drawingml/2006/table">
            <a:tbl>
              <a:tblPr firstRow="1" bandRow="1">
                <a:tableStyleId>{284E427A-3D55-4303-BF80-6455036E1DE7}</a:tableStyleId>
              </a:tblPr>
              <a:tblGrid>
                <a:gridCol w="1319213"/>
                <a:gridCol w="1319213"/>
                <a:gridCol w="1319213"/>
                <a:gridCol w="1319213"/>
                <a:gridCol w="1319213"/>
              </a:tblGrid>
              <a:tr h="608089">
                <a:tc>
                  <a:txBody>
                    <a:bodyPr/>
                    <a:lstStyle/>
                    <a:p>
                      <a:r>
                        <a:rPr lang="en-US" dirty="0" smtClean="0">
                          <a:solidFill>
                            <a:schemeClr val="bg1"/>
                          </a:solidFill>
                        </a:rPr>
                        <a:t>Name</a:t>
                      </a:r>
                      <a:endParaRPr lang="en-US" dirty="0">
                        <a:solidFill>
                          <a:schemeClr val="bg1"/>
                        </a:solidFill>
                      </a:endParaRPr>
                    </a:p>
                  </a:txBody>
                  <a:tcPr/>
                </a:tc>
                <a:tc>
                  <a:txBody>
                    <a:bodyPr/>
                    <a:lstStyle/>
                    <a:p>
                      <a:r>
                        <a:rPr lang="en-US" dirty="0" smtClean="0">
                          <a:solidFill>
                            <a:schemeClr val="bg1"/>
                          </a:solidFill>
                        </a:rPr>
                        <a:t>Registration Number</a:t>
                      </a:r>
                      <a:endParaRPr lang="en-US" dirty="0">
                        <a:solidFill>
                          <a:schemeClr val="bg1"/>
                        </a:solidFill>
                      </a:endParaRPr>
                    </a:p>
                  </a:txBody>
                  <a:tcPr/>
                </a:tc>
                <a:tc>
                  <a:txBody>
                    <a:bodyPr/>
                    <a:lstStyle/>
                    <a:p>
                      <a:r>
                        <a:rPr lang="en-US" dirty="0" smtClean="0">
                          <a:solidFill>
                            <a:schemeClr val="bg1"/>
                          </a:solidFill>
                        </a:rPr>
                        <a:t>Batch</a:t>
                      </a:r>
                      <a:endParaRPr lang="en-US" dirty="0">
                        <a:solidFill>
                          <a:schemeClr val="bg1"/>
                        </a:solidFill>
                      </a:endParaRPr>
                    </a:p>
                  </a:txBody>
                  <a:tcPr/>
                </a:tc>
                <a:tc>
                  <a:txBody>
                    <a:bodyPr/>
                    <a:lstStyle/>
                    <a:p>
                      <a:r>
                        <a:rPr lang="en-US" dirty="0" smtClean="0">
                          <a:solidFill>
                            <a:schemeClr val="bg1"/>
                          </a:solidFill>
                        </a:rPr>
                        <a:t>Campus</a:t>
                      </a:r>
                      <a:endParaRPr lang="en-US" dirty="0">
                        <a:solidFill>
                          <a:schemeClr val="bg1"/>
                        </a:solidFill>
                      </a:endParaRPr>
                    </a:p>
                  </a:txBody>
                  <a:tcPr/>
                </a:tc>
                <a:tc>
                  <a:txBody>
                    <a:bodyPr/>
                    <a:lstStyle/>
                    <a:p>
                      <a:r>
                        <a:rPr lang="en-US" dirty="0" smtClean="0">
                          <a:solidFill>
                            <a:schemeClr val="bg1"/>
                          </a:solidFill>
                        </a:rPr>
                        <a:t>Year</a:t>
                      </a:r>
                      <a:endParaRPr lang="en-US" dirty="0">
                        <a:solidFill>
                          <a:schemeClr val="bg1"/>
                        </a:solidFill>
                      </a:endParaRPr>
                    </a:p>
                  </a:txBody>
                  <a:tcPr/>
                </a:tc>
              </a:tr>
              <a:tr h="608089">
                <a:tc>
                  <a:txBody>
                    <a:bodyPr/>
                    <a:lstStyle/>
                    <a:p>
                      <a:r>
                        <a:rPr lang="en-US" dirty="0" smtClean="0">
                          <a:solidFill>
                            <a:schemeClr val="bg1"/>
                          </a:solidFill>
                        </a:rPr>
                        <a:t>K. </a:t>
                      </a:r>
                      <a:r>
                        <a:rPr lang="en-US" baseline="0" dirty="0" err="1" smtClean="0">
                          <a:solidFill>
                            <a:schemeClr val="bg1"/>
                          </a:solidFill>
                        </a:rPr>
                        <a:t>Sachin</a:t>
                      </a:r>
                      <a:endParaRPr lang="en-US" baseline="0" dirty="0" smtClean="0">
                        <a:solidFill>
                          <a:schemeClr val="bg1"/>
                        </a:solidFill>
                      </a:endParaRPr>
                    </a:p>
                    <a:p>
                      <a:r>
                        <a:rPr lang="en-US" baseline="0" dirty="0" smtClean="0">
                          <a:solidFill>
                            <a:schemeClr val="bg1"/>
                          </a:solidFill>
                        </a:rPr>
                        <a:t>(Lead)</a:t>
                      </a:r>
                      <a:endParaRPr lang="en-US" dirty="0">
                        <a:solidFill>
                          <a:schemeClr val="bg1"/>
                        </a:solidFill>
                      </a:endParaRPr>
                    </a:p>
                  </a:txBody>
                  <a:tcPr/>
                </a:tc>
                <a:tc>
                  <a:txBody>
                    <a:bodyPr/>
                    <a:lstStyle/>
                    <a:p>
                      <a:r>
                        <a:rPr lang="en-US" dirty="0" smtClean="0">
                          <a:solidFill>
                            <a:schemeClr val="bg1"/>
                          </a:solidFill>
                        </a:rPr>
                        <a:t>22BCE20134</a:t>
                      </a:r>
                      <a:endParaRPr lang="en-US" dirty="0">
                        <a:solidFill>
                          <a:schemeClr val="bg1"/>
                        </a:solidFill>
                      </a:endParaRPr>
                    </a:p>
                  </a:txBody>
                  <a:tcPr/>
                </a:tc>
                <a:tc>
                  <a:txBody>
                    <a:bodyPr/>
                    <a:lstStyle/>
                    <a:p>
                      <a:r>
                        <a:rPr lang="en-US" dirty="0" smtClean="0">
                          <a:solidFill>
                            <a:schemeClr val="bg1"/>
                          </a:solidFill>
                        </a:rPr>
                        <a:t>BATCH - 1</a:t>
                      </a:r>
                      <a:endParaRPr lang="en-US" dirty="0">
                        <a:solidFill>
                          <a:schemeClr val="bg1"/>
                        </a:solidFill>
                      </a:endParaRPr>
                    </a:p>
                  </a:txBody>
                  <a:tcPr/>
                </a:tc>
                <a:tc>
                  <a:txBody>
                    <a:bodyPr/>
                    <a:lstStyle/>
                    <a:p>
                      <a:r>
                        <a:rPr lang="en-US" dirty="0" smtClean="0">
                          <a:solidFill>
                            <a:schemeClr val="bg1"/>
                          </a:solidFill>
                        </a:rPr>
                        <a:t>VIT- AP</a:t>
                      </a:r>
                      <a:endParaRPr lang="en-US" dirty="0">
                        <a:solidFill>
                          <a:schemeClr val="bg1"/>
                        </a:solidFill>
                      </a:endParaRPr>
                    </a:p>
                  </a:txBody>
                  <a:tcPr/>
                </a:tc>
                <a:tc>
                  <a:txBody>
                    <a:bodyPr/>
                    <a:lstStyle/>
                    <a:p>
                      <a:r>
                        <a:rPr lang="en-US" dirty="0" smtClean="0">
                          <a:solidFill>
                            <a:schemeClr val="bg1"/>
                          </a:solidFill>
                        </a:rPr>
                        <a:t>2022-2026</a:t>
                      </a:r>
                      <a:endParaRPr lang="en-US" dirty="0">
                        <a:solidFill>
                          <a:schemeClr val="bg1"/>
                        </a:solidFill>
                      </a:endParaRPr>
                    </a:p>
                  </a:txBody>
                  <a:tcPr/>
                </a:tc>
              </a:tr>
              <a:tr h="519037">
                <a:tc>
                  <a:txBody>
                    <a:bodyPr/>
                    <a:lstStyle/>
                    <a:p>
                      <a:r>
                        <a:rPr lang="en-US" dirty="0" smtClean="0">
                          <a:solidFill>
                            <a:schemeClr val="bg1"/>
                          </a:solidFill>
                        </a:rPr>
                        <a:t>M. </a:t>
                      </a:r>
                      <a:r>
                        <a:rPr lang="en-US" dirty="0" err="1" smtClean="0">
                          <a:solidFill>
                            <a:schemeClr val="bg1"/>
                          </a:solidFill>
                        </a:rPr>
                        <a:t>Poojitha</a:t>
                      </a:r>
                      <a:endParaRPr lang="en-US" dirty="0">
                        <a:solidFill>
                          <a:schemeClr val="bg1"/>
                        </a:solidFill>
                      </a:endParaRPr>
                    </a:p>
                  </a:txBody>
                  <a:tcPr/>
                </a:tc>
                <a:tc>
                  <a:txBody>
                    <a:bodyPr/>
                    <a:lstStyle/>
                    <a:p>
                      <a:r>
                        <a:rPr lang="en-US" dirty="0" smtClean="0">
                          <a:solidFill>
                            <a:schemeClr val="bg1"/>
                          </a:solidFill>
                        </a:rPr>
                        <a:t>22BCE20090</a:t>
                      </a:r>
                      <a:endParaRPr lang="en-US" dirty="0">
                        <a:solidFill>
                          <a:schemeClr val="bg1"/>
                        </a:solidFill>
                      </a:endParaRPr>
                    </a:p>
                  </a:txBody>
                  <a:tcPr/>
                </a:tc>
                <a:tc>
                  <a:txBody>
                    <a:bodyPr/>
                    <a:lstStyle/>
                    <a:p>
                      <a:r>
                        <a:rPr lang="en-US" dirty="0" smtClean="0">
                          <a:solidFill>
                            <a:schemeClr val="bg1"/>
                          </a:solidFill>
                        </a:rPr>
                        <a:t>BATCH</a:t>
                      </a:r>
                      <a:r>
                        <a:rPr lang="en-US" baseline="0" dirty="0" smtClean="0">
                          <a:solidFill>
                            <a:schemeClr val="bg1"/>
                          </a:solidFill>
                        </a:rPr>
                        <a:t> - 1</a:t>
                      </a:r>
                      <a:endParaRPr lang="en-US" dirty="0">
                        <a:solidFill>
                          <a:schemeClr val="bg1"/>
                        </a:solidFill>
                      </a:endParaRPr>
                    </a:p>
                  </a:txBody>
                  <a:tcPr/>
                </a:tc>
                <a:tc>
                  <a:txBody>
                    <a:bodyPr/>
                    <a:lstStyle/>
                    <a:p>
                      <a:r>
                        <a:rPr lang="en-US" dirty="0" smtClean="0">
                          <a:solidFill>
                            <a:schemeClr val="bg1"/>
                          </a:solidFill>
                        </a:rPr>
                        <a:t>VIT- AP</a:t>
                      </a:r>
                      <a:endParaRPr lang="en-US" dirty="0">
                        <a:solidFill>
                          <a:schemeClr val="bg1"/>
                        </a:solidFill>
                      </a:endParaRPr>
                    </a:p>
                  </a:txBody>
                  <a:tcPr/>
                </a:tc>
                <a:tc>
                  <a:txBody>
                    <a:bodyPr/>
                    <a:lstStyle/>
                    <a:p>
                      <a:r>
                        <a:rPr lang="en-US" dirty="0" smtClean="0">
                          <a:solidFill>
                            <a:schemeClr val="bg1"/>
                          </a:solidFill>
                        </a:rPr>
                        <a:t>2022-2026</a:t>
                      </a:r>
                      <a:endParaRPr lang="en-US" dirty="0">
                        <a:solidFill>
                          <a:schemeClr val="bg1"/>
                        </a:solidFill>
                      </a:endParaRPr>
                    </a:p>
                  </a:txBody>
                  <a:tcPr/>
                </a:tc>
              </a:tr>
              <a:tr h="608089">
                <a:tc>
                  <a:txBody>
                    <a:bodyPr/>
                    <a:lstStyle/>
                    <a:p>
                      <a:r>
                        <a:rPr lang="en-US" dirty="0" err="1" smtClean="0">
                          <a:solidFill>
                            <a:schemeClr val="bg1"/>
                          </a:solidFill>
                        </a:rPr>
                        <a:t>Manohar</a:t>
                      </a:r>
                      <a:r>
                        <a:rPr lang="en-US" baseline="0" dirty="0" smtClean="0">
                          <a:solidFill>
                            <a:schemeClr val="bg1"/>
                          </a:solidFill>
                        </a:rPr>
                        <a:t> </a:t>
                      </a:r>
                      <a:r>
                        <a:rPr lang="en-US" baseline="0" dirty="0" err="1" smtClean="0">
                          <a:solidFill>
                            <a:schemeClr val="bg1"/>
                          </a:solidFill>
                        </a:rPr>
                        <a:t>Varaprasad</a:t>
                      </a:r>
                      <a:endParaRPr lang="en-US" dirty="0">
                        <a:solidFill>
                          <a:schemeClr val="bg1"/>
                        </a:solidFill>
                      </a:endParaRPr>
                    </a:p>
                  </a:txBody>
                  <a:tcPr/>
                </a:tc>
                <a:tc>
                  <a:txBody>
                    <a:bodyPr/>
                    <a:lstStyle/>
                    <a:p>
                      <a:r>
                        <a:rPr lang="en-US" dirty="0" smtClean="0">
                          <a:solidFill>
                            <a:schemeClr val="bg1"/>
                          </a:solidFill>
                        </a:rPr>
                        <a:t>22BCE9647</a:t>
                      </a:r>
                      <a:endParaRPr lang="en-US" dirty="0">
                        <a:solidFill>
                          <a:schemeClr val="bg1"/>
                        </a:solidFill>
                      </a:endParaRPr>
                    </a:p>
                  </a:txBody>
                  <a:tcPr/>
                </a:tc>
                <a:tc>
                  <a:txBody>
                    <a:bodyPr/>
                    <a:lstStyle/>
                    <a:p>
                      <a:r>
                        <a:rPr lang="en-US" dirty="0" smtClean="0">
                          <a:solidFill>
                            <a:schemeClr val="bg1"/>
                          </a:solidFill>
                        </a:rPr>
                        <a:t>BATCH - 1</a:t>
                      </a:r>
                      <a:endParaRPr lang="en-US" dirty="0">
                        <a:solidFill>
                          <a:schemeClr val="bg1"/>
                        </a:solidFill>
                      </a:endParaRPr>
                    </a:p>
                  </a:txBody>
                  <a:tcPr/>
                </a:tc>
                <a:tc>
                  <a:txBody>
                    <a:bodyPr/>
                    <a:lstStyle/>
                    <a:p>
                      <a:r>
                        <a:rPr lang="en-US" dirty="0" smtClean="0">
                          <a:solidFill>
                            <a:schemeClr val="bg1"/>
                          </a:solidFill>
                        </a:rPr>
                        <a:t>VIT- AP</a:t>
                      </a:r>
                      <a:endParaRPr lang="en-US" dirty="0">
                        <a:solidFill>
                          <a:schemeClr val="bg1"/>
                        </a:solidFill>
                      </a:endParaRPr>
                    </a:p>
                  </a:txBody>
                  <a:tcPr/>
                </a:tc>
                <a:tc>
                  <a:txBody>
                    <a:bodyPr/>
                    <a:lstStyle/>
                    <a:p>
                      <a:r>
                        <a:rPr lang="en-US" dirty="0" smtClean="0">
                          <a:solidFill>
                            <a:schemeClr val="bg1"/>
                          </a:solidFill>
                        </a:rPr>
                        <a:t>2022-2026</a:t>
                      </a:r>
                      <a:endParaRPr lang="en-US" dirty="0">
                        <a:solidFill>
                          <a:schemeClr val="bg1"/>
                        </a:solidFill>
                      </a:endParaRPr>
                    </a:p>
                  </a:txBody>
                  <a:tcPr/>
                </a:tc>
              </a:tr>
              <a:tr h="519037">
                <a:tc>
                  <a:txBody>
                    <a:bodyPr/>
                    <a:lstStyle/>
                    <a:p>
                      <a:r>
                        <a:rPr lang="en-US" dirty="0" smtClean="0">
                          <a:solidFill>
                            <a:schemeClr val="bg1"/>
                          </a:solidFill>
                        </a:rPr>
                        <a:t>A. </a:t>
                      </a:r>
                      <a:r>
                        <a:rPr lang="en-US" dirty="0" err="1" smtClean="0">
                          <a:solidFill>
                            <a:schemeClr val="bg1"/>
                          </a:solidFill>
                        </a:rPr>
                        <a:t>Jayasree</a:t>
                      </a:r>
                      <a:endParaRPr lang="en-US" dirty="0">
                        <a:solidFill>
                          <a:schemeClr val="bg1"/>
                        </a:solidFill>
                      </a:endParaRPr>
                    </a:p>
                  </a:txBody>
                  <a:tcPr/>
                </a:tc>
                <a:tc>
                  <a:txBody>
                    <a:bodyPr/>
                    <a:lstStyle/>
                    <a:p>
                      <a:r>
                        <a:rPr lang="en-US" dirty="0" smtClean="0">
                          <a:solidFill>
                            <a:schemeClr val="bg1"/>
                          </a:solidFill>
                        </a:rPr>
                        <a:t>22BCE20356</a:t>
                      </a:r>
                      <a:endParaRPr lang="en-US" dirty="0">
                        <a:solidFill>
                          <a:schemeClr val="bg1"/>
                        </a:solidFill>
                      </a:endParaRPr>
                    </a:p>
                  </a:txBody>
                  <a:tcPr/>
                </a:tc>
                <a:tc>
                  <a:txBody>
                    <a:bodyPr/>
                    <a:lstStyle/>
                    <a:p>
                      <a:r>
                        <a:rPr lang="en-US" dirty="0" smtClean="0">
                          <a:solidFill>
                            <a:schemeClr val="bg1"/>
                          </a:solidFill>
                        </a:rPr>
                        <a:t>BATCH - 2</a:t>
                      </a:r>
                      <a:endParaRPr lang="en-US" dirty="0">
                        <a:solidFill>
                          <a:schemeClr val="bg1"/>
                        </a:solidFill>
                      </a:endParaRPr>
                    </a:p>
                  </a:txBody>
                  <a:tcPr/>
                </a:tc>
                <a:tc>
                  <a:txBody>
                    <a:bodyPr/>
                    <a:lstStyle/>
                    <a:p>
                      <a:r>
                        <a:rPr lang="en-US" dirty="0" smtClean="0">
                          <a:solidFill>
                            <a:schemeClr val="bg1"/>
                          </a:solidFill>
                        </a:rPr>
                        <a:t>VIT- AP</a:t>
                      </a:r>
                      <a:endParaRPr lang="en-US" dirty="0">
                        <a:solidFill>
                          <a:schemeClr val="bg1"/>
                        </a:solidFill>
                      </a:endParaRPr>
                    </a:p>
                  </a:txBody>
                  <a:tcPr/>
                </a:tc>
                <a:tc>
                  <a:txBody>
                    <a:bodyPr/>
                    <a:lstStyle/>
                    <a:p>
                      <a:r>
                        <a:rPr lang="en-US" dirty="0" smtClean="0">
                          <a:solidFill>
                            <a:schemeClr val="bg1"/>
                          </a:solidFill>
                        </a:rPr>
                        <a:t>2022-2026</a:t>
                      </a:r>
                      <a:endParaRPr lang="en-US" dirty="0">
                        <a:solidFill>
                          <a:schemeClr val="bg1"/>
                        </a:solidFill>
                      </a:endParaRPr>
                    </a:p>
                  </a:txBody>
                  <a:tcPr/>
                </a:tc>
              </a:tr>
              <a:tr h="519037">
                <a:tc>
                  <a:txBody>
                    <a:bodyPr/>
                    <a:lstStyle/>
                    <a:p>
                      <a:r>
                        <a:rPr lang="en-US" dirty="0" smtClean="0">
                          <a:solidFill>
                            <a:schemeClr val="bg1"/>
                          </a:solidFill>
                        </a:rPr>
                        <a:t>P. </a:t>
                      </a:r>
                      <a:r>
                        <a:rPr lang="en-US" dirty="0" err="1" smtClean="0">
                          <a:solidFill>
                            <a:schemeClr val="bg1"/>
                          </a:solidFill>
                        </a:rPr>
                        <a:t>Abhigna</a:t>
                      </a:r>
                      <a:endParaRPr lang="en-US" dirty="0">
                        <a:solidFill>
                          <a:schemeClr val="bg1"/>
                        </a:solidFill>
                      </a:endParaRPr>
                    </a:p>
                  </a:txBody>
                  <a:tcPr/>
                </a:tc>
                <a:tc>
                  <a:txBody>
                    <a:bodyPr/>
                    <a:lstStyle/>
                    <a:p>
                      <a:r>
                        <a:rPr lang="en-US" dirty="0" smtClean="0">
                          <a:solidFill>
                            <a:schemeClr val="bg1"/>
                          </a:solidFill>
                        </a:rPr>
                        <a:t>22BCE3855</a:t>
                      </a:r>
                      <a:endParaRPr lang="en-US" dirty="0">
                        <a:solidFill>
                          <a:schemeClr val="bg1"/>
                        </a:solidFill>
                      </a:endParaRPr>
                    </a:p>
                  </a:txBody>
                  <a:tcPr/>
                </a:tc>
                <a:tc>
                  <a:txBody>
                    <a:bodyPr/>
                    <a:lstStyle/>
                    <a:p>
                      <a:r>
                        <a:rPr lang="en-US" dirty="0" smtClean="0">
                          <a:solidFill>
                            <a:schemeClr val="bg1"/>
                          </a:solidFill>
                        </a:rPr>
                        <a:t>BATCH - 2</a:t>
                      </a:r>
                      <a:endParaRPr lang="en-US" dirty="0">
                        <a:solidFill>
                          <a:schemeClr val="bg1"/>
                        </a:solidFill>
                      </a:endParaRPr>
                    </a:p>
                  </a:txBody>
                  <a:tcPr/>
                </a:tc>
                <a:tc>
                  <a:txBody>
                    <a:bodyPr/>
                    <a:lstStyle/>
                    <a:p>
                      <a:r>
                        <a:rPr lang="en-US" err="1" smtClean="0">
                          <a:solidFill>
                            <a:schemeClr val="bg1"/>
                          </a:solidFill>
                        </a:rPr>
                        <a:t>VIT</a:t>
                      </a:r>
                      <a:r>
                        <a:rPr lang="en-US" smtClean="0">
                          <a:solidFill>
                            <a:schemeClr val="bg1"/>
                          </a:solidFill>
                        </a:rPr>
                        <a:t>, Vellore</a:t>
                      </a:r>
                      <a:endParaRPr lang="en-US" dirty="0">
                        <a:solidFill>
                          <a:schemeClr val="bg1"/>
                        </a:solidFill>
                      </a:endParaRPr>
                    </a:p>
                  </a:txBody>
                  <a:tcPr/>
                </a:tc>
                <a:tc>
                  <a:txBody>
                    <a:bodyPr/>
                    <a:lstStyle/>
                    <a:p>
                      <a:r>
                        <a:rPr lang="en-US" dirty="0" smtClean="0">
                          <a:solidFill>
                            <a:schemeClr val="bg1"/>
                          </a:solidFill>
                        </a:rPr>
                        <a:t>2022-2026</a:t>
                      </a:r>
                      <a:endParaRPr lang="en-US" dirty="0">
                        <a:solidFill>
                          <a:schemeClr val="bg1"/>
                        </a:solidFill>
                      </a:endParaRPr>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7"/>
          <p:cNvSpPr txBox="1">
            <a:spLocks noGrp="1"/>
          </p:cNvSpPr>
          <p:nvPr>
            <p:ph type="title"/>
          </p:nvPr>
        </p:nvSpPr>
        <p:spPr>
          <a:xfrm>
            <a:off x="2071670" y="1000114"/>
            <a:ext cx="5005500" cy="77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tx2"/>
                </a:solidFill>
              </a:rPr>
              <a:t>IDEA</a:t>
            </a:r>
            <a:endParaRPr>
              <a:solidFill>
                <a:schemeClr val="tx2"/>
              </a:solidFill>
            </a:endParaRPr>
          </a:p>
        </p:txBody>
      </p:sp>
      <p:sp>
        <p:nvSpPr>
          <p:cNvPr id="520" name="Google Shape;520;p47"/>
          <p:cNvSpPr txBox="1">
            <a:spLocks noGrp="1"/>
          </p:cNvSpPr>
          <p:nvPr>
            <p:ph type="subTitle" idx="1"/>
          </p:nvPr>
        </p:nvSpPr>
        <p:spPr>
          <a:xfrm>
            <a:off x="2071670" y="1785932"/>
            <a:ext cx="5214974" cy="2000264"/>
          </a:xfrm>
          <a:prstGeom prst="rect">
            <a:avLst/>
          </a:prstGeom>
        </p:spPr>
        <p:txBody>
          <a:bodyPr spcFirstLastPara="1" wrap="square" lIns="91425" tIns="91425" rIns="91425" bIns="91425" anchor="t" anchorCtr="0">
            <a:noAutofit/>
          </a:bodyPr>
          <a:lstStyle/>
          <a:p>
            <a:pPr marL="0" lvl="0" indent="0" algn="l"/>
            <a:r>
              <a:rPr lang="en-US" dirty="0" smtClean="0"/>
              <a:t>The core idea behind this News App is to provide users with a platform to view the latest news headlines in real-time. It aims to showcase modern Android development practices by fetching news from a dedicated API and allowing users to read full articles and manage their favorite news.</a:t>
            </a:r>
            <a:endParaRPr/>
          </a:p>
        </p:txBody>
      </p:sp>
      <p:sp>
        <p:nvSpPr>
          <p:cNvPr id="90114" name="AutoShape 2" descr="What Makes an Idea Innovative? 6 Characteristics to Consider | Arizona  Alumn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0116" name="AutoShape 4" descr="5 Steps to Generating Big Idea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4"/>
          <p:cNvSpPr txBox="1"/>
          <p:nvPr/>
        </p:nvSpPr>
        <p:spPr>
          <a:xfrm>
            <a:off x="-330900" y="4715275"/>
            <a:ext cx="98058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chemeClr val="dk1"/>
                </a:solidFill>
                <a:latin typeface="Poppins"/>
                <a:ea typeface="Poppins"/>
                <a:cs typeface="Poppins"/>
                <a:sym typeface="Poppins"/>
              </a:rPr>
              <a:t>WHOA!  WHOA!  WHOA!  WHOA!  WHOA!  WHOA!  WHOA!  WHOA!  WHOA!  WHOA!  WHOA!  WHOA!  WHOA!  WHOA!  WHOA!  WHOA!  WHOA!  WHOA!</a:t>
            </a:r>
            <a:endParaRPr b="1">
              <a:solidFill>
                <a:schemeClr val="dk1"/>
              </a:solidFill>
              <a:latin typeface="Poppins"/>
              <a:ea typeface="Poppins"/>
              <a:cs typeface="Poppins"/>
              <a:sym typeface="Poppins"/>
            </a:endParaRPr>
          </a:p>
        </p:txBody>
      </p:sp>
      <p:sp>
        <p:nvSpPr>
          <p:cNvPr id="476" name="Google Shape;476;p44"/>
          <p:cNvSpPr txBox="1">
            <a:spLocks noGrp="1"/>
          </p:cNvSpPr>
          <p:nvPr>
            <p:ph type="title"/>
          </p:nvPr>
        </p:nvSpPr>
        <p:spPr>
          <a:xfrm>
            <a:off x="142844" y="857238"/>
            <a:ext cx="5357818" cy="928694"/>
          </a:xfrm>
          <a:prstGeom prst="rect">
            <a:avLst/>
          </a:prstGeom>
        </p:spPr>
        <p:txBody>
          <a:bodyPr spcFirstLastPara="1" wrap="square" lIns="91425" tIns="91425" rIns="91425" bIns="91425" anchor="ctr" anchorCtr="0">
            <a:noAutofit/>
          </a:bodyPr>
          <a:lstStyle/>
          <a:p>
            <a:pPr lvl="0"/>
            <a:r>
              <a:rPr lang="en-US" sz="3600" dirty="0" smtClean="0">
                <a:solidFill>
                  <a:schemeClr val="tx2"/>
                </a:solidFill>
              </a:rPr>
              <a:t>Problem Statement</a:t>
            </a:r>
            <a:endParaRPr sz="3600">
              <a:solidFill>
                <a:schemeClr val="tx2"/>
              </a:solidFill>
            </a:endParaRPr>
          </a:p>
        </p:txBody>
      </p:sp>
      <p:sp>
        <p:nvSpPr>
          <p:cNvPr id="478" name="Google Shape;478;p44"/>
          <p:cNvSpPr/>
          <p:nvPr/>
        </p:nvSpPr>
        <p:spPr>
          <a:xfrm>
            <a:off x="100175" y="566638"/>
            <a:ext cx="101400" cy="10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p:cNvSpPr txBox="1"/>
          <p:nvPr/>
        </p:nvSpPr>
        <p:spPr>
          <a:xfrm>
            <a:off x="142844" y="1643056"/>
            <a:ext cx="4714908" cy="2246769"/>
          </a:xfrm>
          <a:prstGeom prst="rect">
            <a:avLst/>
          </a:prstGeom>
          <a:noFill/>
        </p:spPr>
        <p:txBody>
          <a:bodyPr wrap="square" rtlCol="0">
            <a:spAutoFit/>
          </a:bodyPr>
          <a:lstStyle/>
          <a:p>
            <a:pPr>
              <a:buFont typeface="Wingdings" pitchFamily="2" charset="2"/>
              <a:buChar char="Ø"/>
            </a:pPr>
            <a:r>
              <a:rPr lang="en-US" sz="2000" dirty="0" smtClean="0"/>
              <a:t>News is scattered across platforms.</a:t>
            </a:r>
          </a:p>
          <a:p>
            <a:pPr>
              <a:buFont typeface="Wingdings" pitchFamily="2" charset="2"/>
              <a:buChar char="Ø"/>
            </a:pPr>
            <a:endParaRPr lang="en-US" sz="2000" dirty="0" smtClean="0"/>
          </a:p>
          <a:p>
            <a:pPr>
              <a:buFont typeface="Wingdings" pitchFamily="2" charset="2"/>
              <a:buChar char="Ø"/>
            </a:pPr>
            <a:r>
              <a:rPr lang="en-US" sz="2000" dirty="0" smtClean="0"/>
              <a:t>Ads and cluttered UI degrade the reading experience.</a:t>
            </a:r>
          </a:p>
          <a:p>
            <a:pPr>
              <a:buFont typeface="Wingdings" pitchFamily="2" charset="2"/>
              <a:buChar char="Ø"/>
            </a:pPr>
            <a:endParaRPr lang="en-US" sz="2000" dirty="0" smtClean="0"/>
          </a:p>
          <a:p>
            <a:pPr>
              <a:buFont typeface="Wingdings" pitchFamily="2" charset="2"/>
              <a:buChar char="Ø"/>
            </a:pPr>
            <a:r>
              <a:rPr lang="en-US" sz="2000" dirty="0" smtClean="0"/>
              <a:t>It's hard to get just the essential news in a user-friendly interface.</a:t>
            </a:r>
            <a:endParaRPr lang="en-US" sz="2000" dirty="0"/>
          </a:p>
        </p:txBody>
      </p:sp>
      <p:pic>
        <p:nvPicPr>
          <p:cNvPr id="96258" name="Picture 2" descr="Relaunch of the same old thing - ABC News"/>
          <p:cNvPicPr>
            <a:picLocks noChangeAspect="1" noChangeArrowheads="1"/>
          </p:cNvPicPr>
          <p:nvPr/>
        </p:nvPicPr>
        <p:blipFill>
          <a:blip r:embed="rId3"/>
          <a:srcRect/>
          <a:stretch>
            <a:fillRect/>
          </a:stretch>
        </p:blipFill>
        <p:spPr bwMode="auto">
          <a:xfrm>
            <a:off x="5143504" y="2643188"/>
            <a:ext cx="3357586" cy="17213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6260" name="Picture 4" descr="How Much Television News Is Too Much? | Psychology Today"/>
          <p:cNvPicPr>
            <a:picLocks noChangeAspect="1" noChangeArrowheads="1"/>
          </p:cNvPicPr>
          <p:nvPr/>
        </p:nvPicPr>
        <p:blipFill>
          <a:blip r:embed="rId4"/>
          <a:srcRect/>
          <a:stretch>
            <a:fillRect/>
          </a:stretch>
        </p:blipFill>
        <p:spPr bwMode="auto">
          <a:xfrm>
            <a:off x="5143504" y="311922"/>
            <a:ext cx="3357585" cy="20359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75"/>
                                        </p:tgtEl>
                                        <p:attrNameLst>
                                          <p:attrName>style.visibility</p:attrName>
                                        </p:attrNameLst>
                                      </p:cBhvr>
                                      <p:to>
                                        <p:strVal val="visible"/>
                                      </p:to>
                                    </p:set>
                                    <p:anim calcmode="lin" valueType="num">
                                      <p:cBhvr additive="base">
                                        <p:cTn id="7" dur="4000"/>
                                        <p:tgtEl>
                                          <p:spTgt spid="475"/>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478"/>
                                        </p:tgtEl>
                                        <p:attrNameLst>
                                          <p:attrName>style.visibility</p:attrName>
                                        </p:attrNameLst>
                                      </p:cBhvr>
                                      <p:to>
                                        <p:strVal val="visible"/>
                                      </p:to>
                                    </p:set>
                                    <p:animEffect transition="in" filter="fade">
                                      <p:cBhvr>
                                        <p:cTn id="10" dur="1600"/>
                                        <p:tgtEl>
                                          <p:spTgt spid="478"/>
                                        </p:tgtEl>
                                      </p:cBhvr>
                                    </p:animEffect>
                                  </p:childTnLst>
                                </p:cTn>
                              </p:par>
                            </p:childTnLst>
                          </p:cTn>
                        </p:par>
                        <p:par>
                          <p:cTn id="11" fill="hold">
                            <p:stCondLst>
                              <p:cond delay="4000"/>
                            </p:stCondLst>
                            <p:childTnLst>
                              <p:par>
                                <p:cTn id="12" presetID="10" presetClass="exit" presetSubtype="0" fill="hold" nodeType="afterEffect">
                                  <p:stCondLst>
                                    <p:cond delay="0"/>
                                  </p:stCondLst>
                                  <p:childTnLst>
                                    <p:animEffect transition="out" filter="fade">
                                      <p:cBhvr>
                                        <p:cTn id="13" dur="1400"/>
                                        <p:tgtEl>
                                          <p:spTgt spid="478"/>
                                        </p:tgtEl>
                                      </p:cBhvr>
                                    </p:animEffect>
                                    <p:set>
                                      <p:cBhvr>
                                        <p:cTn id="14" dur="1" fill="hold">
                                          <p:stCondLst>
                                            <p:cond delay="1400"/>
                                          </p:stCondLst>
                                        </p:cTn>
                                        <p:tgtEl>
                                          <p:spTgt spid="478"/>
                                        </p:tgtEl>
                                        <p:attrNameLst>
                                          <p:attrName>style.visibility</p:attrName>
                                        </p:attrNameLst>
                                      </p:cBhvr>
                                      <p:to>
                                        <p:strVal val="hidden"/>
                                      </p:to>
                                    </p:set>
                                  </p:childTnLst>
                                </p:cTn>
                              </p:par>
                            </p:childTnLst>
                          </p:cTn>
                        </p:par>
                        <p:par>
                          <p:cTn id="15" fill="hold">
                            <p:stCondLst>
                              <p:cond delay="5400"/>
                            </p:stCondLst>
                            <p:childTnLst>
                              <p:par>
                                <p:cTn id="16" presetID="10" presetClass="entr" presetSubtype="0" fill="hold" nodeType="afterEffect">
                                  <p:stCondLst>
                                    <p:cond delay="0"/>
                                  </p:stCondLst>
                                  <p:childTnLst>
                                    <p:set>
                                      <p:cBhvr>
                                        <p:cTn id="17" dur="1" fill="hold">
                                          <p:stCondLst>
                                            <p:cond delay="0"/>
                                          </p:stCondLst>
                                        </p:cTn>
                                        <p:tgtEl>
                                          <p:spTgt spid="478"/>
                                        </p:tgtEl>
                                        <p:attrNameLst>
                                          <p:attrName>style.visibility</p:attrName>
                                        </p:attrNameLst>
                                      </p:cBhvr>
                                      <p:to>
                                        <p:strVal val="visible"/>
                                      </p:to>
                                    </p:set>
                                    <p:animEffect transition="in" filter="fade">
                                      <p:cBhvr>
                                        <p:cTn id="18" dur="1400"/>
                                        <p:tgtEl>
                                          <p:spTgt spid="478"/>
                                        </p:tgtEl>
                                      </p:cBhvr>
                                    </p:animEffect>
                                  </p:childTnLst>
                                </p:cTn>
                              </p:par>
                            </p:childTnLst>
                          </p:cTn>
                        </p:par>
                        <p:par>
                          <p:cTn id="19" fill="hold">
                            <p:stCondLst>
                              <p:cond delay="6800"/>
                            </p:stCondLst>
                            <p:childTnLst>
                              <p:par>
                                <p:cTn id="20" presetID="10" presetClass="exit" presetSubtype="0" fill="hold" nodeType="afterEffect">
                                  <p:stCondLst>
                                    <p:cond delay="0"/>
                                  </p:stCondLst>
                                  <p:childTnLst>
                                    <p:animEffect transition="out" filter="fade">
                                      <p:cBhvr>
                                        <p:cTn id="21" dur="1300"/>
                                        <p:tgtEl>
                                          <p:spTgt spid="478"/>
                                        </p:tgtEl>
                                      </p:cBhvr>
                                    </p:animEffect>
                                    <p:set>
                                      <p:cBhvr>
                                        <p:cTn id="22" dur="1" fill="hold">
                                          <p:stCondLst>
                                            <p:cond delay="1300"/>
                                          </p:stCondLst>
                                        </p:cTn>
                                        <p:tgtEl>
                                          <p:spTgt spid="478"/>
                                        </p:tgtEl>
                                        <p:attrNameLst>
                                          <p:attrName>style.visibility</p:attrName>
                                        </p:attrNameLst>
                                      </p:cBhvr>
                                      <p:to>
                                        <p:strVal val="hidden"/>
                                      </p:to>
                                    </p:set>
                                  </p:childTnLst>
                                </p:cTn>
                              </p:par>
                            </p:childTnLst>
                          </p:cTn>
                        </p:par>
                        <p:par>
                          <p:cTn id="23" fill="hold">
                            <p:stCondLst>
                              <p:cond delay="8100"/>
                            </p:stCondLst>
                            <p:childTnLst>
                              <p:par>
                                <p:cTn id="24" presetID="10" presetClass="entr" presetSubtype="0" fill="hold" nodeType="afterEffect">
                                  <p:stCondLst>
                                    <p:cond delay="0"/>
                                  </p:stCondLst>
                                  <p:childTnLst>
                                    <p:set>
                                      <p:cBhvr>
                                        <p:cTn id="25" dur="1" fill="hold">
                                          <p:stCondLst>
                                            <p:cond delay="0"/>
                                          </p:stCondLst>
                                        </p:cTn>
                                        <p:tgtEl>
                                          <p:spTgt spid="478"/>
                                        </p:tgtEl>
                                        <p:attrNameLst>
                                          <p:attrName>style.visibility</p:attrName>
                                        </p:attrNameLst>
                                      </p:cBhvr>
                                      <p:to>
                                        <p:strVal val="visible"/>
                                      </p:to>
                                    </p:set>
                                    <p:animEffect transition="in" filter="fade">
                                      <p:cBhvr>
                                        <p:cTn id="26" dur="1200"/>
                                        <p:tgtEl>
                                          <p:spTgt spid="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49"/>
          <p:cNvSpPr/>
          <p:nvPr/>
        </p:nvSpPr>
        <p:spPr>
          <a:xfrm>
            <a:off x="0" y="4555650"/>
            <a:ext cx="9144000" cy="58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9"/>
          <p:cNvSpPr txBox="1"/>
          <p:nvPr/>
        </p:nvSpPr>
        <p:spPr>
          <a:xfrm>
            <a:off x="-534850" y="4726475"/>
            <a:ext cx="102108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chemeClr val="dk1"/>
                </a:solidFill>
                <a:latin typeface="Poppins"/>
                <a:ea typeface="Poppins"/>
                <a:cs typeface="Poppins"/>
                <a:sym typeface="Poppins"/>
              </a:rPr>
              <a:t>LIVE  LIVE  LIVE  LIVE  LIVE  LIVE  LIVE  LIVE  LIVE  LIVE  LIVE  LIVE  LIVE  LIVE  LIVE  LIVE  LIVE  LIVE  LIVE  LIVE  LIVE  LIVE  LIVE  LIVE  LIVE  LIVE  LIVE  LIVE  LIVE  LIVE  LIVE  </a:t>
            </a:r>
            <a:endParaRPr sz="1000" b="1">
              <a:solidFill>
                <a:schemeClr val="dk1"/>
              </a:solidFill>
              <a:latin typeface="Poppins"/>
              <a:ea typeface="Poppins"/>
              <a:cs typeface="Poppins"/>
              <a:sym typeface="Poppins"/>
            </a:endParaRPr>
          </a:p>
          <a:p>
            <a:pPr marL="0" lvl="0" indent="0" algn="ctr" rtl="0">
              <a:spcBef>
                <a:spcPts val="0"/>
              </a:spcBef>
              <a:spcAft>
                <a:spcPts val="0"/>
              </a:spcAft>
              <a:buNone/>
            </a:pPr>
            <a:endParaRPr sz="1000" b="1">
              <a:solidFill>
                <a:schemeClr val="dk1"/>
              </a:solidFill>
              <a:latin typeface="Poppins"/>
              <a:ea typeface="Poppins"/>
              <a:cs typeface="Poppins"/>
              <a:sym typeface="Poppins"/>
            </a:endParaRPr>
          </a:p>
          <a:p>
            <a:pPr marL="0" lvl="0" indent="0" algn="ctr" rtl="0">
              <a:spcBef>
                <a:spcPts val="0"/>
              </a:spcBef>
              <a:spcAft>
                <a:spcPts val="0"/>
              </a:spcAft>
              <a:buNone/>
            </a:pPr>
            <a:endParaRPr sz="1000" b="1">
              <a:solidFill>
                <a:schemeClr val="dk1"/>
              </a:solidFill>
              <a:latin typeface="Poppins"/>
              <a:ea typeface="Poppins"/>
              <a:cs typeface="Poppins"/>
              <a:sym typeface="Poppins"/>
            </a:endParaRPr>
          </a:p>
        </p:txBody>
      </p:sp>
      <p:sp>
        <p:nvSpPr>
          <p:cNvPr id="558" name="Google Shape;558;p49"/>
          <p:cNvSpPr txBox="1">
            <a:spLocks noGrp="1"/>
          </p:cNvSpPr>
          <p:nvPr>
            <p:ph type="title"/>
          </p:nvPr>
        </p:nvSpPr>
        <p:spPr>
          <a:xfrm>
            <a:off x="1223450" y="1756600"/>
            <a:ext cx="6694200" cy="945300"/>
          </a:xfrm>
          <a:prstGeom prst="rect">
            <a:avLst/>
          </a:prstGeom>
        </p:spPr>
        <p:txBody>
          <a:bodyPr spcFirstLastPara="1" wrap="square" lIns="91425" tIns="91425" rIns="91425" bIns="91425" anchor="t" anchorCtr="0">
            <a:noAutofit/>
          </a:bodyPr>
          <a:lstStyle/>
          <a:p>
            <a:pPr lvl="0"/>
            <a:r>
              <a:rPr lang="en-US" sz="3600" dirty="0" smtClean="0"/>
              <a:t>Bringing the World to Your Fingertips</a:t>
            </a:r>
            <a:endParaRPr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57"/>
                                        </p:tgtEl>
                                        <p:attrNameLst>
                                          <p:attrName>style.visibility</p:attrName>
                                        </p:attrNameLst>
                                      </p:cBhvr>
                                      <p:to>
                                        <p:strVal val="visible"/>
                                      </p:to>
                                    </p:set>
                                    <p:anim calcmode="lin" valueType="num">
                                      <p:cBhvr additive="base">
                                        <p:cTn id="7" dur="4500"/>
                                        <p:tgtEl>
                                          <p:spTgt spid="55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6" name="Google Shape;626;p54"/>
          <p:cNvSpPr/>
          <p:nvPr/>
        </p:nvSpPr>
        <p:spPr>
          <a:xfrm>
            <a:off x="4093175" y="1559650"/>
            <a:ext cx="4437300" cy="992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4"/>
          <p:cNvSpPr/>
          <p:nvPr/>
        </p:nvSpPr>
        <p:spPr>
          <a:xfrm>
            <a:off x="4093175" y="2671775"/>
            <a:ext cx="4437300" cy="992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4"/>
          <p:cNvSpPr/>
          <p:nvPr/>
        </p:nvSpPr>
        <p:spPr>
          <a:xfrm>
            <a:off x="4093100" y="447525"/>
            <a:ext cx="4437300" cy="992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4"/>
          <p:cNvSpPr txBox="1"/>
          <p:nvPr/>
        </p:nvSpPr>
        <p:spPr>
          <a:xfrm>
            <a:off x="-464900" y="4715275"/>
            <a:ext cx="100737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chemeClr val="dk1"/>
                </a:solidFill>
                <a:latin typeface="Poppins"/>
                <a:ea typeface="Poppins"/>
                <a:cs typeface="Poppins"/>
                <a:sym typeface="Poppins"/>
              </a:rPr>
              <a:t>TITLE AND THREE NEWS    TITLE AND THREE NEWS    TITLE AND THREE NEWS    TITLE AND THREE NEWS    TITLE AND THREE NEWS    TITLE AND THREE NEWS    TITLE  </a:t>
            </a:r>
            <a:endParaRPr b="1">
              <a:solidFill>
                <a:schemeClr val="dk1"/>
              </a:solidFill>
              <a:latin typeface="Poppins"/>
              <a:ea typeface="Poppins"/>
              <a:cs typeface="Poppins"/>
              <a:sym typeface="Poppins"/>
            </a:endParaRPr>
          </a:p>
        </p:txBody>
      </p:sp>
      <p:sp>
        <p:nvSpPr>
          <p:cNvPr id="630" name="Google Shape;630;p54"/>
          <p:cNvSpPr txBox="1">
            <a:spLocks noGrp="1"/>
          </p:cNvSpPr>
          <p:nvPr>
            <p:ph type="subTitle" idx="1"/>
          </p:nvPr>
        </p:nvSpPr>
        <p:spPr>
          <a:xfrm>
            <a:off x="4895574" y="421250"/>
            <a:ext cx="3534078" cy="374100"/>
          </a:xfrm>
          <a:prstGeom prst="rect">
            <a:avLst/>
          </a:prstGeom>
        </p:spPr>
        <p:txBody>
          <a:bodyPr spcFirstLastPara="1" wrap="square" lIns="91425" tIns="91425" rIns="91425" bIns="91425" anchor="t" anchorCtr="0">
            <a:noAutofit/>
          </a:bodyPr>
          <a:lstStyle/>
          <a:p>
            <a:pPr marL="0" lvl="0" indent="0">
              <a:spcAft>
                <a:spcPts val="1200"/>
              </a:spcAft>
            </a:pPr>
            <a:r>
              <a:rPr lang="en-US" dirty="0" smtClean="0"/>
              <a:t>Real-time News Display:</a:t>
            </a:r>
            <a:endParaRPr/>
          </a:p>
        </p:txBody>
      </p:sp>
      <p:sp>
        <p:nvSpPr>
          <p:cNvPr id="631" name="Google Shape;631;p54"/>
          <p:cNvSpPr txBox="1">
            <a:spLocks noGrp="1"/>
          </p:cNvSpPr>
          <p:nvPr>
            <p:ph type="subTitle" idx="2"/>
          </p:nvPr>
        </p:nvSpPr>
        <p:spPr>
          <a:xfrm>
            <a:off x="4714876" y="801375"/>
            <a:ext cx="4000527" cy="572700"/>
          </a:xfrm>
          <a:prstGeom prst="rect">
            <a:avLst/>
          </a:prstGeom>
        </p:spPr>
        <p:txBody>
          <a:bodyPr spcFirstLastPara="1" wrap="square" lIns="91425" tIns="91425" rIns="91425" bIns="91425" anchor="t" anchorCtr="0">
            <a:noAutofit/>
          </a:bodyPr>
          <a:lstStyle/>
          <a:p>
            <a:pPr marL="0" lvl="0" indent="0">
              <a:spcAft>
                <a:spcPts val="1200"/>
              </a:spcAft>
            </a:pPr>
            <a:r>
              <a:rPr lang="en-US" dirty="0" smtClean="0"/>
              <a:t>Fetches and displays the most recent news headlines using the </a:t>
            </a:r>
            <a:r>
              <a:rPr lang="en-US" dirty="0" err="1" smtClean="0"/>
              <a:t>NewsAPI</a:t>
            </a:r>
            <a:r>
              <a:rPr lang="en-US" dirty="0" err="1" smtClean="0">
                <a:hlinkClick r:id="rId3"/>
              </a:rPr>
              <a:t>I</a:t>
            </a:r>
            <a:r>
              <a:rPr lang="en-US" dirty="0" smtClean="0"/>
              <a:t>.</a:t>
            </a:r>
            <a:endParaRPr/>
          </a:p>
        </p:txBody>
      </p:sp>
      <p:sp>
        <p:nvSpPr>
          <p:cNvPr id="632" name="Google Shape;632;p54"/>
          <p:cNvSpPr txBox="1">
            <a:spLocks noGrp="1"/>
          </p:cNvSpPr>
          <p:nvPr>
            <p:ph type="subTitle" idx="3"/>
          </p:nvPr>
        </p:nvSpPr>
        <p:spPr>
          <a:xfrm>
            <a:off x="4900325" y="1525200"/>
            <a:ext cx="2439600" cy="374100"/>
          </a:xfrm>
          <a:prstGeom prst="rect">
            <a:avLst/>
          </a:prstGeom>
        </p:spPr>
        <p:txBody>
          <a:bodyPr spcFirstLastPara="1" wrap="square" lIns="91425" tIns="91425" rIns="91425" bIns="91425" anchor="t" anchorCtr="0">
            <a:noAutofit/>
          </a:bodyPr>
          <a:lstStyle/>
          <a:p>
            <a:pPr marL="0" lvl="0" indent="0">
              <a:spcAft>
                <a:spcPts val="1200"/>
              </a:spcAft>
            </a:pPr>
            <a:r>
              <a:rPr lang="en-US" dirty="0" smtClean="0"/>
              <a:t>Full Article Access:</a:t>
            </a:r>
            <a:endParaRPr/>
          </a:p>
        </p:txBody>
      </p:sp>
      <p:sp>
        <p:nvSpPr>
          <p:cNvPr id="633" name="Google Shape;633;p54"/>
          <p:cNvSpPr txBox="1">
            <a:spLocks noGrp="1"/>
          </p:cNvSpPr>
          <p:nvPr>
            <p:ph type="subTitle" idx="4"/>
          </p:nvPr>
        </p:nvSpPr>
        <p:spPr>
          <a:xfrm>
            <a:off x="4900300" y="1905325"/>
            <a:ext cx="3672228" cy="615300"/>
          </a:xfrm>
          <a:prstGeom prst="rect">
            <a:avLst/>
          </a:prstGeom>
        </p:spPr>
        <p:txBody>
          <a:bodyPr spcFirstLastPara="1" wrap="square" lIns="91425" tIns="91425" rIns="91425" bIns="91425" anchor="t" anchorCtr="0">
            <a:noAutofit/>
          </a:bodyPr>
          <a:lstStyle/>
          <a:p>
            <a:pPr marL="0" lvl="0" indent="0">
              <a:spcAft>
                <a:spcPts val="1200"/>
              </a:spcAft>
            </a:pPr>
            <a:r>
              <a:rPr lang="en-US" dirty="0" smtClean="0"/>
              <a:t>Users can open and read the complete news articles in their web browser.</a:t>
            </a:r>
            <a:endParaRPr/>
          </a:p>
        </p:txBody>
      </p:sp>
      <p:sp>
        <p:nvSpPr>
          <p:cNvPr id="634" name="Google Shape;634;p54"/>
          <p:cNvSpPr txBox="1">
            <a:spLocks noGrp="1"/>
          </p:cNvSpPr>
          <p:nvPr>
            <p:ph type="subTitle" idx="5"/>
          </p:nvPr>
        </p:nvSpPr>
        <p:spPr>
          <a:xfrm>
            <a:off x="4894013" y="2671750"/>
            <a:ext cx="2439600" cy="374100"/>
          </a:xfrm>
          <a:prstGeom prst="rect">
            <a:avLst/>
          </a:prstGeom>
        </p:spPr>
        <p:txBody>
          <a:bodyPr spcFirstLastPara="1" wrap="square" lIns="91425" tIns="91425" rIns="91425" bIns="91425" anchor="t" anchorCtr="0">
            <a:noAutofit/>
          </a:bodyPr>
          <a:lstStyle/>
          <a:p>
            <a:pPr marL="0" lvl="0" indent="0">
              <a:spcAft>
                <a:spcPts val="1200"/>
              </a:spcAft>
            </a:pPr>
            <a:r>
              <a:rPr lang="en-US" dirty="0" smtClean="0"/>
              <a:t>Favorite Articles:</a:t>
            </a:r>
            <a:endParaRPr/>
          </a:p>
        </p:txBody>
      </p:sp>
      <p:sp>
        <p:nvSpPr>
          <p:cNvPr id="635" name="Google Shape;635;p54"/>
          <p:cNvSpPr txBox="1">
            <a:spLocks noGrp="1"/>
          </p:cNvSpPr>
          <p:nvPr>
            <p:ph type="subTitle" idx="6"/>
          </p:nvPr>
        </p:nvSpPr>
        <p:spPr>
          <a:xfrm>
            <a:off x="4714876" y="3051875"/>
            <a:ext cx="3929090" cy="615300"/>
          </a:xfrm>
          <a:prstGeom prst="rect">
            <a:avLst/>
          </a:prstGeom>
        </p:spPr>
        <p:txBody>
          <a:bodyPr spcFirstLastPara="1" wrap="square" lIns="91425" tIns="91425" rIns="91425" bIns="91425" anchor="t" anchorCtr="0">
            <a:noAutofit/>
          </a:bodyPr>
          <a:lstStyle/>
          <a:p>
            <a:pPr marL="0" lvl="0" indent="0">
              <a:spcAft>
                <a:spcPts val="1200"/>
              </a:spcAft>
            </a:pPr>
            <a:r>
              <a:rPr lang="en-US" dirty="0" smtClean="0"/>
              <a:t>A dedicated "Favorite" section allows users to save and revisit their preferred articles.</a:t>
            </a:r>
            <a:endParaRPr/>
          </a:p>
        </p:txBody>
      </p:sp>
      <p:sp>
        <p:nvSpPr>
          <p:cNvPr id="636" name="Google Shape;636;p54"/>
          <p:cNvSpPr txBox="1">
            <a:spLocks noGrp="1"/>
          </p:cNvSpPr>
          <p:nvPr>
            <p:ph type="title"/>
          </p:nvPr>
        </p:nvSpPr>
        <p:spPr>
          <a:xfrm>
            <a:off x="1458175" y="3961425"/>
            <a:ext cx="6924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tx2"/>
                </a:solidFill>
              </a:rPr>
              <a:t>SOLUTION</a:t>
            </a:r>
            <a:endParaRPr>
              <a:solidFill>
                <a:schemeClr val="tx2"/>
              </a:solidFill>
            </a:endParaRPr>
          </a:p>
        </p:txBody>
      </p:sp>
      <p:sp>
        <p:nvSpPr>
          <p:cNvPr id="637" name="Google Shape;637;p54"/>
          <p:cNvSpPr/>
          <p:nvPr/>
        </p:nvSpPr>
        <p:spPr>
          <a:xfrm>
            <a:off x="3954075" y="447525"/>
            <a:ext cx="725400" cy="99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4"/>
          <p:cNvSpPr/>
          <p:nvPr/>
        </p:nvSpPr>
        <p:spPr>
          <a:xfrm>
            <a:off x="3954075" y="1559650"/>
            <a:ext cx="725400" cy="99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4"/>
          <p:cNvSpPr/>
          <p:nvPr/>
        </p:nvSpPr>
        <p:spPr>
          <a:xfrm>
            <a:off x="3954075" y="2671775"/>
            <a:ext cx="725400" cy="99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54"/>
          <p:cNvGrpSpPr/>
          <p:nvPr/>
        </p:nvGrpSpPr>
        <p:grpSpPr>
          <a:xfrm>
            <a:off x="4099901" y="717462"/>
            <a:ext cx="433743" cy="380776"/>
            <a:chOff x="4099901" y="717462"/>
            <a:chExt cx="433743" cy="380776"/>
          </a:xfrm>
        </p:grpSpPr>
        <p:sp>
          <p:nvSpPr>
            <p:cNvPr id="641" name="Google Shape;641;p54"/>
            <p:cNvSpPr/>
            <p:nvPr/>
          </p:nvSpPr>
          <p:spPr>
            <a:xfrm>
              <a:off x="4127209" y="744730"/>
              <a:ext cx="378343" cy="272879"/>
            </a:xfrm>
            <a:custGeom>
              <a:avLst/>
              <a:gdLst/>
              <a:ahLst/>
              <a:cxnLst/>
              <a:rect l="l" t="t" r="r" b="b"/>
              <a:pathLst>
                <a:path w="9643" h="6955" extrusionOk="0">
                  <a:moveTo>
                    <a:pt x="378" y="1"/>
                  </a:moveTo>
                  <a:cubicBezTo>
                    <a:pt x="169" y="1"/>
                    <a:pt x="0" y="175"/>
                    <a:pt x="0" y="379"/>
                  </a:cubicBezTo>
                  <a:lnTo>
                    <a:pt x="0" y="6786"/>
                  </a:lnTo>
                  <a:cubicBezTo>
                    <a:pt x="0" y="6878"/>
                    <a:pt x="77" y="6954"/>
                    <a:pt x="174" y="6954"/>
                  </a:cubicBezTo>
                  <a:lnTo>
                    <a:pt x="7260" y="6954"/>
                  </a:lnTo>
                  <a:cubicBezTo>
                    <a:pt x="7281" y="6954"/>
                    <a:pt x="7301" y="6949"/>
                    <a:pt x="7316" y="6929"/>
                  </a:cubicBezTo>
                  <a:cubicBezTo>
                    <a:pt x="7444" y="6791"/>
                    <a:pt x="7352" y="6632"/>
                    <a:pt x="7214" y="6632"/>
                  </a:cubicBezTo>
                  <a:lnTo>
                    <a:pt x="384" y="6632"/>
                  </a:lnTo>
                  <a:cubicBezTo>
                    <a:pt x="353" y="6632"/>
                    <a:pt x="327" y="6607"/>
                    <a:pt x="327" y="6571"/>
                  </a:cubicBezTo>
                  <a:lnTo>
                    <a:pt x="327" y="379"/>
                  </a:lnTo>
                  <a:cubicBezTo>
                    <a:pt x="327" y="349"/>
                    <a:pt x="353" y="323"/>
                    <a:pt x="384" y="323"/>
                  </a:cubicBezTo>
                  <a:lnTo>
                    <a:pt x="9269" y="323"/>
                  </a:lnTo>
                  <a:cubicBezTo>
                    <a:pt x="9300" y="323"/>
                    <a:pt x="9326" y="349"/>
                    <a:pt x="9326" y="379"/>
                  </a:cubicBezTo>
                  <a:lnTo>
                    <a:pt x="9326" y="6571"/>
                  </a:lnTo>
                  <a:cubicBezTo>
                    <a:pt x="9326" y="6607"/>
                    <a:pt x="9300" y="6632"/>
                    <a:pt x="9269" y="6632"/>
                  </a:cubicBezTo>
                  <a:lnTo>
                    <a:pt x="7971" y="6632"/>
                  </a:lnTo>
                  <a:cubicBezTo>
                    <a:pt x="7884" y="6632"/>
                    <a:pt x="7812" y="6688"/>
                    <a:pt x="7802" y="6770"/>
                  </a:cubicBezTo>
                  <a:cubicBezTo>
                    <a:pt x="7792" y="6867"/>
                    <a:pt x="7869" y="6954"/>
                    <a:pt x="7966" y="6954"/>
                  </a:cubicBezTo>
                  <a:lnTo>
                    <a:pt x="9269" y="6954"/>
                  </a:lnTo>
                  <a:cubicBezTo>
                    <a:pt x="9479" y="6954"/>
                    <a:pt x="9643" y="6786"/>
                    <a:pt x="9643" y="6581"/>
                  </a:cubicBezTo>
                  <a:lnTo>
                    <a:pt x="9643" y="379"/>
                  </a:lnTo>
                  <a:cubicBezTo>
                    <a:pt x="9643" y="170"/>
                    <a:pt x="9474" y="1"/>
                    <a:pt x="9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4"/>
            <p:cNvSpPr/>
            <p:nvPr/>
          </p:nvSpPr>
          <p:spPr>
            <a:xfrm>
              <a:off x="4099901" y="717462"/>
              <a:ext cx="433743" cy="380776"/>
            </a:xfrm>
            <a:custGeom>
              <a:avLst/>
              <a:gdLst/>
              <a:ahLst/>
              <a:cxnLst/>
              <a:rect l="l" t="t" r="r" b="b"/>
              <a:pathLst>
                <a:path w="11055" h="9705" extrusionOk="0">
                  <a:moveTo>
                    <a:pt x="2583" y="1"/>
                  </a:moveTo>
                  <a:cubicBezTo>
                    <a:pt x="2567" y="1"/>
                    <a:pt x="2557" y="6"/>
                    <a:pt x="2552" y="16"/>
                  </a:cubicBezTo>
                  <a:cubicBezTo>
                    <a:pt x="2409" y="154"/>
                    <a:pt x="2506" y="328"/>
                    <a:pt x="2639" y="328"/>
                  </a:cubicBezTo>
                  <a:lnTo>
                    <a:pt x="10456" y="328"/>
                  </a:lnTo>
                  <a:cubicBezTo>
                    <a:pt x="10610" y="328"/>
                    <a:pt x="10732" y="451"/>
                    <a:pt x="10732" y="604"/>
                  </a:cubicBezTo>
                  <a:lnTo>
                    <a:pt x="10732" y="7762"/>
                  </a:lnTo>
                  <a:cubicBezTo>
                    <a:pt x="10732" y="7915"/>
                    <a:pt x="10610" y="8033"/>
                    <a:pt x="10456" y="8033"/>
                  </a:cubicBezTo>
                  <a:lnTo>
                    <a:pt x="599" y="8033"/>
                  </a:lnTo>
                  <a:cubicBezTo>
                    <a:pt x="446" y="8033"/>
                    <a:pt x="328" y="7915"/>
                    <a:pt x="328" y="7762"/>
                  </a:cubicBezTo>
                  <a:lnTo>
                    <a:pt x="328" y="410"/>
                  </a:lnTo>
                  <a:cubicBezTo>
                    <a:pt x="328" y="364"/>
                    <a:pt x="359" y="333"/>
                    <a:pt x="405" y="333"/>
                  </a:cubicBezTo>
                  <a:lnTo>
                    <a:pt x="1944" y="333"/>
                  </a:lnTo>
                  <a:cubicBezTo>
                    <a:pt x="1954" y="333"/>
                    <a:pt x="1969" y="328"/>
                    <a:pt x="1974" y="323"/>
                  </a:cubicBezTo>
                  <a:cubicBezTo>
                    <a:pt x="2117" y="180"/>
                    <a:pt x="2020" y="6"/>
                    <a:pt x="1887" y="6"/>
                  </a:cubicBezTo>
                  <a:lnTo>
                    <a:pt x="175" y="6"/>
                  </a:lnTo>
                  <a:cubicBezTo>
                    <a:pt x="77" y="6"/>
                    <a:pt x="1" y="82"/>
                    <a:pt x="1" y="180"/>
                  </a:cubicBezTo>
                  <a:lnTo>
                    <a:pt x="1" y="7772"/>
                  </a:lnTo>
                  <a:cubicBezTo>
                    <a:pt x="1" y="8099"/>
                    <a:pt x="262" y="8360"/>
                    <a:pt x="589" y="8365"/>
                  </a:cubicBezTo>
                  <a:lnTo>
                    <a:pt x="144" y="9219"/>
                  </a:lnTo>
                  <a:cubicBezTo>
                    <a:pt x="88" y="9326"/>
                    <a:pt x="93" y="9449"/>
                    <a:pt x="159" y="9551"/>
                  </a:cubicBezTo>
                  <a:cubicBezTo>
                    <a:pt x="221" y="9653"/>
                    <a:pt x="333" y="9705"/>
                    <a:pt x="451" y="9705"/>
                  </a:cubicBezTo>
                  <a:lnTo>
                    <a:pt x="931" y="9705"/>
                  </a:lnTo>
                  <a:cubicBezTo>
                    <a:pt x="1074" y="9705"/>
                    <a:pt x="1202" y="9628"/>
                    <a:pt x="1264" y="9500"/>
                  </a:cubicBezTo>
                  <a:lnTo>
                    <a:pt x="1494" y="9055"/>
                  </a:lnTo>
                  <a:lnTo>
                    <a:pt x="2665" y="9055"/>
                  </a:lnTo>
                  <a:cubicBezTo>
                    <a:pt x="2746" y="9055"/>
                    <a:pt x="2823" y="8999"/>
                    <a:pt x="2828" y="8917"/>
                  </a:cubicBezTo>
                  <a:cubicBezTo>
                    <a:pt x="2843" y="8820"/>
                    <a:pt x="2767" y="8733"/>
                    <a:pt x="2670" y="8733"/>
                  </a:cubicBezTo>
                  <a:lnTo>
                    <a:pt x="1407" y="8733"/>
                  </a:lnTo>
                  <a:cubicBezTo>
                    <a:pt x="1345" y="8733"/>
                    <a:pt x="1289" y="8764"/>
                    <a:pt x="1259" y="8820"/>
                  </a:cubicBezTo>
                  <a:lnTo>
                    <a:pt x="977" y="9372"/>
                  </a:lnTo>
                  <a:cubicBezTo>
                    <a:pt x="962" y="9388"/>
                    <a:pt x="947" y="9403"/>
                    <a:pt x="926" y="9403"/>
                  </a:cubicBezTo>
                  <a:lnTo>
                    <a:pt x="435" y="9403"/>
                  </a:lnTo>
                  <a:cubicBezTo>
                    <a:pt x="435" y="9403"/>
                    <a:pt x="425" y="9403"/>
                    <a:pt x="420" y="9398"/>
                  </a:cubicBezTo>
                  <a:cubicBezTo>
                    <a:pt x="415" y="9388"/>
                    <a:pt x="420" y="9382"/>
                    <a:pt x="420" y="9382"/>
                  </a:cubicBezTo>
                  <a:lnTo>
                    <a:pt x="870" y="8513"/>
                  </a:lnTo>
                  <a:cubicBezTo>
                    <a:pt x="911" y="8426"/>
                    <a:pt x="1008" y="8365"/>
                    <a:pt x="1110" y="8365"/>
                  </a:cubicBezTo>
                  <a:lnTo>
                    <a:pt x="9909" y="8365"/>
                  </a:lnTo>
                  <a:cubicBezTo>
                    <a:pt x="10011" y="8365"/>
                    <a:pt x="10109" y="8426"/>
                    <a:pt x="10155" y="8513"/>
                  </a:cubicBezTo>
                  <a:lnTo>
                    <a:pt x="10599" y="9382"/>
                  </a:lnTo>
                  <a:cubicBezTo>
                    <a:pt x="10599" y="9382"/>
                    <a:pt x="10610" y="9388"/>
                    <a:pt x="10599" y="9398"/>
                  </a:cubicBezTo>
                  <a:cubicBezTo>
                    <a:pt x="10594" y="9403"/>
                    <a:pt x="10594" y="9403"/>
                    <a:pt x="10589" y="9403"/>
                  </a:cubicBezTo>
                  <a:lnTo>
                    <a:pt x="10098" y="9403"/>
                  </a:lnTo>
                  <a:cubicBezTo>
                    <a:pt x="10078" y="9403"/>
                    <a:pt x="10058" y="9388"/>
                    <a:pt x="10047" y="9372"/>
                  </a:cubicBezTo>
                  <a:lnTo>
                    <a:pt x="9766" y="8820"/>
                  </a:lnTo>
                  <a:cubicBezTo>
                    <a:pt x="9741" y="8769"/>
                    <a:pt x="9679" y="8733"/>
                    <a:pt x="9618" y="8733"/>
                  </a:cubicBezTo>
                  <a:lnTo>
                    <a:pt x="3431" y="8733"/>
                  </a:lnTo>
                  <a:cubicBezTo>
                    <a:pt x="3350" y="8733"/>
                    <a:pt x="3273" y="8789"/>
                    <a:pt x="3263" y="8871"/>
                  </a:cubicBezTo>
                  <a:cubicBezTo>
                    <a:pt x="3252" y="8968"/>
                    <a:pt x="3329" y="9055"/>
                    <a:pt x="3426" y="9055"/>
                  </a:cubicBezTo>
                  <a:lnTo>
                    <a:pt x="9546" y="9055"/>
                  </a:lnTo>
                  <a:lnTo>
                    <a:pt x="9776" y="9500"/>
                  </a:lnTo>
                  <a:cubicBezTo>
                    <a:pt x="9843" y="9628"/>
                    <a:pt x="9971" y="9705"/>
                    <a:pt x="10109" y="9705"/>
                  </a:cubicBezTo>
                  <a:lnTo>
                    <a:pt x="10589" y="9705"/>
                  </a:lnTo>
                  <a:cubicBezTo>
                    <a:pt x="10702" y="9705"/>
                    <a:pt x="10819" y="9643"/>
                    <a:pt x="10881" y="9551"/>
                  </a:cubicBezTo>
                  <a:cubicBezTo>
                    <a:pt x="10947" y="9449"/>
                    <a:pt x="10952" y="9326"/>
                    <a:pt x="10896" y="9219"/>
                  </a:cubicBezTo>
                  <a:lnTo>
                    <a:pt x="10456" y="8365"/>
                  </a:lnTo>
                  <a:cubicBezTo>
                    <a:pt x="10794" y="8355"/>
                    <a:pt x="11054" y="8094"/>
                    <a:pt x="11054" y="7767"/>
                  </a:cubicBezTo>
                  <a:lnTo>
                    <a:pt x="11054" y="174"/>
                  </a:lnTo>
                  <a:cubicBezTo>
                    <a:pt x="11054" y="77"/>
                    <a:pt x="10978" y="1"/>
                    <a:pt x="108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4"/>
            <p:cNvSpPr/>
            <p:nvPr/>
          </p:nvSpPr>
          <p:spPr>
            <a:xfrm>
              <a:off x="4201403" y="819355"/>
              <a:ext cx="229721" cy="123629"/>
            </a:xfrm>
            <a:custGeom>
              <a:avLst/>
              <a:gdLst/>
              <a:ahLst/>
              <a:cxnLst/>
              <a:rect l="l" t="t" r="r" b="b"/>
              <a:pathLst>
                <a:path w="5855" h="3151" extrusionOk="0">
                  <a:moveTo>
                    <a:pt x="5257" y="323"/>
                  </a:moveTo>
                  <a:cubicBezTo>
                    <a:pt x="5410" y="323"/>
                    <a:pt x="5528" y="446"/>
                    <a:pt x="5528" y="599"/>
                  </a:cubicBezTo>
                  <a:lnTo>
                    <a:pt x="5528" y="2557"/>
                  </a:lnTo>
                  <a:cubicBezTo>
                    <a:pt x="5528" y="2711"/>
                    <a:pt x="5410" y="2828"/>
                    <a:pt x="5257" y="2828"/>
                  </a:cubicBezTo>
                  <a:lnTo>
                    <a:pt x="604" y="2828"/>
                  </a:lnTo>
                  <a:cubicBezTo>
                    <a:pt x="451" y="2828"/>
                    <a:pt x="328" y="2711"/>
                    <a:pt x="328" y="2557"/>
                  </a:cubicBezTo>
                  <a:lnTo>
                    <a:pt x="328" y="599"/>
                  </a:lnTo>
                  <a:cubicBezTo>
                    <a:pt x="328" y="446"/>
                    <a:pt x="456" y="323"/>
                    <a:pt x="604" y="323"/>
                  </a:cubicBezTo>
                  <a:close/>
                  <a:moveTo>
                    <a:pt x="604" y="1"/>
                  </a:moveTo>
                  <a:cubicBezTo>
                    <a:pt x="272" y="1"/>
                    <a:pt x="1" y="267"/>
                    <a:pt x="1" y="599"/>
                  </a:cubicBezTo>
                  <a:lnTo>
                    <a:pt x="1" y="2557"/>
                  </a:lnTo>
                  <a:cubicBezTo>
                    <a:pt x="6" y="2879"/>
                    <a:pt x="277" y="3150"/>
                    <a:pt x="604" y="3150"/>
                  </a:cubicBezTo>
                  <a:lnTo>
                    <a:pt x="5257" y="3150"/>
                  </a:lnTo>
                  <a:cubicBezTo>
                    <a:pt x="5589" y="3150"/>
                    <a:pt x="5855" y="2879"/>
                    <a:pt x="5855" y="2547"/>
                  </a:cubicBezTo>
                  <a:lnTo>
                    <a:pt x="5855" y="599"/>
                  </a:lnTo>
                  <a:cubicBezTo>
                    <a:pt x="5855" y="267"/>
                    <a:pt x="5589" y="1"/>
                    <a:pt x="52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4"/>
            <p:cNvSpPr/>
            <p:nvPr/>
          </p:nvSpPr>
          <p:spPr>
            <a:xfrm>
              <a:off x="4367720" y="847055"/>
              <a:ext cx="35939" cy="67053"/>
            </a:xfrm>
            <a:custGeom>
              <a:avLst/>
              <a:gdLst/>
              <a:ahLst/>
              <a:cxnLst/>
              <a:rect l="l" t="t" r="r" b="b"/>
              <a:pathLst>
                <a:path w="916" h="1709" extrusionOk="0">
                  <a:moveTo>
                    <a:pt x="159" y="0"/>
                  </a:moveTo>
                  <a:cubicBezTo>
                    <a:pt x="72" y="0"/>
                    <a:pt x="0" y="72"/>
                    <a:pt x="0" y="164"/>
                  </a:cubicBezTo>
                  <a:lnTo>
                    <a:pt x="0" y="1544"/>
                  </a:lnTo>
                  <a:cubicBezTo>
                    <a:pt x="0" y="1637"/>
                    <a:pt x="72" y="1708"/>
                    <a:pt x="159" y="1708"/>
                  </a:cubicBezTo>
                  <a:lnTo>
                    <a:pt x="736" y="1708"/>
                  </a:lnTo>
                  <a:cubicBezTo>
                    <a:pt x="818" y="1708"/>
                    <a:pt x="895" y="1652"/>
                    <a:pt x="900" y="1570"/>
                  </a:cubicBezTo>
                  <a:cubicBezTo>
                    <a:pt x="915" y="1473"/>
                    <a:pt x="839" y="1381"/>
                    <a:pt x="742" y="1381"/>
                  </a:cubicBezTo>
                  <a:lnTo>
                    <a:pt x="317" y="1381"/>
                  </a:lnTo>
                  <a:lnTo>
                    <a:pt x="317" y="1018"/>
                  </a:lnTo>
                  <a:lnTo>
                    <a:pt x="690" y="1018"/>
                  </a:lnTo>
                  <a:cubicBezTo>
                    <a:pt x="772" y="1018"/>
                    <a:pt x="849" y="962"/>
                    <a:pt x="854" y="880"/>
                  </a:cubicBezTo>
                  <a:cubicBezTo>
                    <a:pt x="869" y="783"/>
                    <a:pt x="793" y="691"/>
                    <a:pt x="696" y="691"/>
                  </a:cubicBezTo>
                  <a:lnTo>
                    <a:pt x="317" y="691"/>
                  </a:lnTo>
                  <a:lnTo>
                    <a:pt x="317" y="328"/>
                  </a:lnTo>
                  <a:lnTo>
                    <a:pt x="736" y="328"/>
                  </a:lnTo>
                  <a:cubicBezTo>
                    <a:pt x="818" y="328"/>
                    <a:pt x="895" y="271"/>
                    <a:pt x="900" y="190"/>
                  </a:cubicBezTo>
                  <a:cubicBezTo>
                    <a:pt x="915" y="92"/>
                    <a:pt x="839" y="0"/>
                    <a:pt x="7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4"/>
            <p:cNvSpPr/>
            <p:nvPr/>
          </p:nvSpPr>
          <p:spPr>
            <a:xfrm>
              <a:off x="4228514" y="847565"/>
              <a:ext cx="32290" cy="67327"/>
            </a:xfrm>
            <a:custGeom>
              <a:avLst/>
              <a:gdLst/>
              <a:ahLst/>
              <a:cxnLst/>
              <a:rect l="l" t="t" r="r" b="b"/>
              <a:pathLst>
                <a:path w="823" h="1716" extrusionOk="0">
                  <a:moveTo>
                    <a:pt x="160" y="1"/>
                  </a:moveTo>
                  <a:cubicBezTo>
                    <a:pt x="77" y="1"/>
                    <a:pt x="0" y="73"/>
                    <a:pt x="0" y="161"/>
                  </a:cubicBezTo>
                  <a:lnTo>
                    <a:pt x="0" y="1552"/>
                  </a:lnTo>
                  <a:cubicBezTo>
                    <a:pt x="5" y="1624"/>
                    <a:pt x="66" y="1695"/>
                    <a:pt x="143" y="1710"/>
                  </a:cubicBezTo>
                  <a:cubicBezTo>
                    <a:pt x="153" y="1710"/>
                    <a:pt x="159" y="1716"/>
                    <a:pt x="312" y="1716"/>
                  </a:cubicBezTo>
                  <a:lnTo>
                    <a:pt x="644" y="1716"/>
                  </a:lnTo>
                  <a:cubicBezTo>
                    <a:pt x="731" y="1716"/>
                    <a:pt x="798" y="1654"/>
                    <a:pt x="813" y="1572"/>
                  </a:cubicBezTo>
                  <a:cubicBezTo>
                    <a:pt x="823" y="1483"/>
                    <a:pt x="751" y="1393"/>
                    <a:pt x="657" y="1393"/>
                  </a:cubicBezTo>
                  <a:cubicBezTo>
                    <a:pt x="655" y="1393"/>
                    <a:pt x="652" y="1393"/>
                    <a:pt x="649" y="1393"/>
                  </a:cubicBezTo>
                  <a:lnTo>
                    <a:pt x="327" y="1393"/>
                  </a:lnTo>
                  <a:lnTo>
                    <a:pt x="327" y="166"/>
                  </a:lnTo>
                  <a:cubicBezTo>
                    <a:pt x="327" y="85"/>
                    <a:pt x="266" y="8"/>
                    <a:pt x="184" y="3"/>
                  </a:cubicBezTo>
                  <a:cubicBezTo>
                    <a:pt x="176" y="1"/>
                    <a:pt x="168" y="1"/>
                    <a:pt x="1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4"/>
            <p:cNvSpPr/>
            <p:nvPr/>
          </p:nvSpPr>
          <p:spPr>
            <a:xfrm>
              <a:off x="4274419" y="847369"/>
              <a:ext cx="12908" cy="67366"/>
            </a:xfrm>
            <a:custGeom>
              <a:avLst/>
              <a:gdLst/>
              <a:ahLst/>
              <a:cxnLst/>
              <a:rect l="l" t="t" r="r" b="b"/>
              <a:pathLst>
                <a:path w="329" h="1717" extrusionOk="0">
                  <a:moveTo>
                    <a:pt x="160" y="1"/>
                  </a:moveTo>
                  <a:cubicBezTo>
                    <a:pt x="73" y="1"/>
                    <a:pt x="1" y="72"/>
                    <a:pt x="1" y="161"/>
                  </a:cubicBezTo>
                  <a:lnTo>
                    <a:pt x="1" y="1552"/>
                  </a:lnTo>
                  <a:cubicBezTo>
                    <a:pt x="1" y="1643"/>
                    <a:pt x="73" y="1716"/>
                    <a:pt x="167" y="1716"/>
                  </a:cubicBezTo>
                  <a:cubicBezTo>
                    <a:pt x="173" y="1716"/>
                    <a:pt x="179" y="1716"/>
                    <a:pt x="185" y="1715"/>
                  </a:cubicBezTo>
                  <a:cubicBezTo>
                    <a:pt x="267" y="1705"/>
                    <a:pt x="328" y="1629"/>
                    <a:pt x="328" y="1547"/>
                  </a:cubicBezTo>
                  <a:lnTo>
                    <a:pt x="328" y="166"/>
                  </a:lnTo>
                  <a:cubicBezTo>
                    <a:pt x="328" y="84"/>
                    <a:pt x="267" y="8"/>
                    <a:pt x="185" y="3"/>
                  </a:cubicBezTo>
                  <a:cubicBezTo>
                    <a:pt x="177" y="1"/>
                    <a:pt x="168" y="1"/>
                    <a:pt x="1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4"/>
            <p:cNvSpPr/>
            <p:nvPr/>
          </p:nvSpPr>
          <p:spPr>
            <a:xfrm>
              <a:off x="4300903" y="847565"/>
              <a:ext cx="53006" cy="67523"/>
            </a:xfrm>
            <a:custGeom>
              <a:avLst/>
              <a:gdLst/>
              <a:ahLst/>
              <a:cxnLst/>
              <a:rect l="l" t="t" r="r" b="b"/>
              <a:pathLst>
                <a:path w="1351" h="1721" extrusionOk="0">
                  <a:moveTo>
                    <a:pt x="177" y="1"/>
                  </a:moveTo>
                  <a:cubicBezTo>
                    <a:pt x="161" y="1"/>
                    <a:pt x="145" y="3"/>
                    <a:pt x="129" y="8"/>
                  </a:cubicBezTo>
                  <a:cubicBezTo>
                    <a:pt x="47" y="39"/>
                    <a:pt x="1" y="131"/>
                    <a:pt x="26" y="212"/>
                  </a:cubicBezTo>
                  <a:lnTo>
                    <a:pt x="502" y="1593"/>
                  </a:lnTo>
                  <a:cubicBezTo>
                    <a:pt x="527" y="1670"/>
                    <a:pt x="604" y="1721"/>
                    <a:pt x="686" y="1721"/>
                  </a:cubicBezTo>
                  <a:cubicBezTo>
                    <a:pt x="768" y="1721"/>
                    <a:pt x="839" y="1670"/>
                    <a:pt x="870" y="1588"/>
                  </a:cubicBezTo>
                  <a:lnTo>
                    <a:pt x="1325" y="212"/>
                  </a:lnTo>
                  <a:cubicBezTo>
                    <a:pt x="1350" y="131"/>
                    <a:pt x="1304" y="33"/>
                    <a:pt x="1223" y="8"/>
                  </a:cubicBezTo>
                  <a:cubicBezTo>
                    <a:pt x="1207" y="3"/>
                    <a:pt x="1191" y="1"/>
                    <a:pt x="1176" y="1"/>
                  </a:cubicBezTo>
                  <a:cubicBezTo>
                    <a:pt x="1107" y="1"/>
                    <a:pt x="1039" y="44"/>
                    <a:pt x="1018" y="110"/>
                  </a:cubicBezTo>
                  <a:lnTo>
                    <a:pt x="686" y="1122"/>
                  </a:lnTo>
                  <a:lnTo>
                    <a:pt x="333" y="110"/>
                  </a:lnTo>
                  <a:cubicBezTo>
                    <a:pt x="308" y="44"/>
                    <a:pt x="246" y="1"/>
                    <a:pt x="1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4"/>
            <p:cNvSpPr/>
            <p:nvPr/>
          </p:nvSpPr>
          <p:spPr>
            <a:xfrm>
              <a:off x="4164522" y="782670"/>
              <a:ext cx="40137" cy="40137"/>
            </a:xfrm>
            <a:custGeom>
              <a:avLst/>
              <a:gdLst/>
              <a:ahLst/>
              <a:cxnLst/>
              <a:rect l="l" t="t" r="r" b="b"/>
              <a:pathLst>
                <a:path w="1023" h="1023" extrusionOk="0">
                  <a:moveTo>
                    <a:pt x="511" y="327"/>
                  </a:moveTo>
                  <a:cubicBezTo>
                    <a:pt x="614" y="327"/>
                    <a:pt x="701" y="409"/>
                    <a:pt x="701" y="512"/>
                  </a:cubicBezTo>
                  <a:cubicBezTo>
                    <a:pt x="701" y="614"/>
                    <a:pt x="614" y="696"/>
                    <a:pt x="511" y="696"/>
                  </a:cubicBezTo>
                  <a:cubicBezTo>
                    <a:pt x="409" y="696"/>
                    <a:pt x="327" y="614"/>
                    <a:pt x="327" y="512"/>
                  </a:cubicBezTo>
                  <a:cubicBezTo>
                    <a:pt x="327" y="409"/>
                    <a:pt x="409" y="327"/>
                    <a:pt x="511" y="327"/>
                  </a:cubicBezTo>
                  <a:close/>
                  <a:moveTo>
                    <a:pt x="511" y="0"/>
                  </a:moveTo>
                  <a:cubicBezTo>
                    <a:pt x="230" y="0"/>
                    <a:pt x="0" y="230"/>
                    <a:pt x="0" y="512"/>
                  </a:cubicBezTo>
                  <a:cubicBezTo>
                    <a:pt x="0" y="793"/>
                    <a:pt x="230" y="1023"/>
                    <a:pt x="511" y="1023"/>
                  </a:cubicBezTo>
                  <a:cubicBezTo>
                    <a:pt x="793" y="1023"/>
                    <a:pt x="1023" y="793"/>
                    <a:pt x="1023" y="512"/>
                  </a:cubicBezTo>
                  <a:cubicBezTo>
                    <a:pt x="1023" y="230"/>
                    <a:pt x="793" y="0"/>
                    <a:pt x="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54"/>
          <p:cNvGrpSpPr/>
          <p:nvPr/>
        </p:nvGrpSpPr>
        <p:grpSpPr>
          <a:xfrm>
            <a:off x="4121972" y="1839375"/>
            <a:ext cx="389604" cy="432644"/>
            <a:chOff x="4121972" y="1839375"/>
            <a:chExt cx="389604" cy="432644"/>
          </a:xfrm>
        </p:grpSpPr>
        <p:sp>
          <p:nvSpPr>
            <p:cNvPr id="650" name="Google Shape;650;p54"/>
            <p:cNvSpPr/>
            <p:nvPr/>
          </p:nvSpPr>
          <p:spPr>
            <a:xfrm>
              <a:off x="4121972" y="1839375"/>
              <a:ext cx="389604" cy="432644"/>
            </a:xfrm>
            <a:custGeom>
              <a:avLst/>
              <a:gdLst/>
              <a:ahLst/>
              <a:cxnLst/>
              <a:rect l="l" t="t" r="r" b="b"/>
              <a:pathLst>
                <a:path w="9930" h="11027" extrusionOk="0">
                  <a:moveTo>
                    <a:pt x="8330" y="752"/>
                  </a:moveTo>
                  <a:cubicBezTo>
                    <a:pt x="8456" y="752"/>
                    <a:pt x="8567" y="775"/>
                    <a:pt x="8661" y="822"/>
                  </a:cubicBezTo>
                  <a:lnTo>
                    <a:pt x="7368" y="2110"/>
                  </a:lnTo>
                  <a:lnTo>
                    <a:pt x="6770" y="1512"/>
                  </a:lnTo>
                  <a:cubicBezTo>
                    <a:pt x="7128" y="1179"/>
                    <a:pt x="7526" y="934"/>
                    <a:pt x="7910" y="822"/>
                  </a:cubicBezTo>
                  <a:cubicBezTo>
                    <a:pt x="8063" y="775"/>
                    <a:pt x="8204" y="752"/>
                    <a:pt x="8330" y="752"/>
                  </a:cubicBezTo>
                  <a:close/>
                  <a:moveTo>
                    <a:pt x="5824" y="1036"/>
                  </a:moveTo>
                  <a:lnTo>
                    <a:pt x="6299" y="1517"/>
                  </a:lnTo>
                  <a:cubicBezTo>
                    <a:pt x="6120" y="1706"/>
                    <a:pt x="5962" y="1921"/>
                    <a:pt x="5834" y="2130"/>
                  </a:cubicBezTo>
                  <a:lnTo>
                    <a:pt x="5440" y="1732"/>
                  </a:lnTo>
                  <a:cubicBezTo>
                    <a:pt x="5517" y="1476"/>
                    <a:pt x="5650" y="1241"/>
                    <a:pt x="5824" y="1036"/>
                  </a:cubicBezTo>
                  <a:close/>
                  <a:moveTo>
                    <a:pt x="6529" y="1747"/>
                  </a:moveTo>
                  <a:lnTo>
                    <a:pt x="7133" y="2340"/>
                  </a:lnTo>
                  <a:lnTo>
                    <a:pt x="6591" y="2882"/>
                  </a:lnTo>
                  <a:lnTo>
                    <a:pt x="6069" y="2366"/>
                  </a:lnTo>
                  <a:cubicBezTo>
                    <a:pt x="6192" y="2156"/>
                    <a:pt x="6350" y="1936"/>
                    <a:pt x="6529" y="1747"/>
                  </a:cubicBezTo>
                  <a:close/>
                  <a:moveTo>
                    <a:pt x="8881" y="1052"/>
                  </a:moveTo>
                  <a:cubicBezTo>
                    <a:pt x="9096" y="1476"/>
                    <a:pt x="8815" y="2268"/>
                    <a:pt x="8191" y="2943"/>
                  </a:cubicBezTo>
                  <a:lnTo>
                    <a:pt x="7593" y="2340"/>
                  </a:lnTo>
                  <a:lnTo>
                    <a:pt x="8881" y="1052"/>
                  </a:lnTo>
                  <a:close/>
                  <a:moveTo>
                    <a:pt x="7363" y="2570"/>
                  </a:moveTo>
                  <a:lnTo>
                    <a:pt x="7961" y="3173"/>
                  </a:lnTo>
                  <a:cubicBezTo>
                    <a:pt x="7767" y="3352"/>
                    <a:pt x="7552" y="3511"/>
                    <a:pt x="7342" y="3633"/>
                  </a:cubicBezTo>
                  <a:lnTo>
                    <a:pt x="6821" y="3112"/>
                  </a:lnTo>
                  <a:lnTo>
                    <a:pt x="7363" y="2570"/>
                  </a:lnTo>
                  <a:close/>
                  <a:moveTo>
                    <a:pt x="9249" y="1640"/>
                  </a:moveTo>
                  <a:lnTo>
                    <a:pt x="9249" y="1640"/>
                  </a:lnTo>
                  <a:cubicBezTo>
                    <a:pt x="9505" y="2309"/>
                    <a:pt x="9382" y="3081"/>
                    <a:pt x="8897" y="3649"/>
                  </a:cubicBezTo>
                  <a:lnTo>
                    <a:pt x="8416" y="3173"/>
                  </a:lnTo>
                  <a:cubicBezTo>
                    <a:pt x="8881" y="2672"/>
                    <a:pt x="9173" y="2115"/>
                    <a:pt x="9249" y="1640"/>
                  </a:cubicBezTo>
                  <a:close/>
                  <a:moveTo>
                    <a:pt x="8191" y="3409"/>
                  </a:moveTo>
                  <a:lnTo>
                    <a:pt x="8672" y="3889"/>
                  </a:lnTo>
                  <a:cubicBezTo>
                    <a:pt x="8467" y="4058"/>
                    <a:pt x="8232" y="4196"/>
                    <a:pt x="7976" y="4278"/>
                  </a:cubicBezTo>
                  <a:lnTo>
                    <a:pt x="7578" y="3874"/>
                  </a:lnTo>
                  <a:cubicBezTo>
                    <a:pt x="7792" y="3746"/>
                    <a:pt x="8002" y="3587"/>
                    <a:pt x="8191" y="3409"/>
                  </a:cubicBezTo>
                  <a:close/>
                  <a:moveTo>
                    <a:pt x="4740" y="1604"/>
                  </a:moveTo>
                  <a:cubicBezTo>
                    <a:pt x="4812" y="1604"/>
                    <a:pt x="4883" y="1629"/>
                    <a:pt x="4934" y="1691"/>
                  </a:cubicBezTo>
                  <a:lnTo>
                    <a:pt x="8022" y="4774"/>
                  </a:lnTo>
                  <a:cubicBezTo>
                    <a:pt x="8125" y="4876"/>
                    <a:pt x="8125" y="5050"/>
                    <a:pt x="8022" y="5157"/>
                  </a:cubicBezTo>
                  <a:lnTo>
                    <a:pt x="6785" y="6389"/>
                  </a:lnTo>
                  <a:cubicBezTo>
                    <a:pt x="6734" y="6440"/>
                    <a:pt x="6667" y="6476"/>
                    <a:pt x="6596" y="6476"/>
                  </a:cubicBezTo>
                  <a:cubicBezTo>
                    <a:pt x="6524" y="6476"/>
                    <a:pt x="6453" y="6451"/>
                    <a:pt x="6402" y="6389"/>
                  </a:cubicBezTo>
                  <a:lnTo>
                    <a:pt x="3319" y="3306"/>
                  </a:lnTo>
                  <a:cubicBezTo>
                    <a:pt x="3268" y="3255"/>
                    <a:pt x="3232" y="3184"/>
                    <a:pt x="3232" y="3112"/>
                  </a:cubicBezTo>
                  <a:cubicBezTo>
                    <a:pt x="3232" y="3040"/>
                    <a:pt x="3257" y="2974"/>
                    <a:pt x="3319" y="2923"/>
                  </a:cubicBezTo>
                  <a:lnTo>
                    <a:pt x="4551" y="1691"/>
                  </a:lnTo>
                  <a:cubicBezTo>
                    <a:pt x="4602" y="1640"/>
                    <a:pt x="4674" y="1604"/>
                    <a:pt x="4740" y="1604"/>
                  </a:cubicBezTo>
                  <a:close/>
                  <a:moveTo>
                    <a:pt x="3508" y="3966"/>
                  </a:moveTo>
                  <a:lnTo>
                    <a:pt x="5747" y="6200"/>
                  </a:lnTo>
                  <a:lnTo>
                    <a:pt x="5522" y="6425"/>
                  </a:lnTo>
                  <a:cubicBezTo>
                    <a:pt x="5471" y="6476"/>
                    <a:pt x="5400" y="6507"/>
                    <a:pt x="5328" y="6507"/>
                  </a:cubicBezTo>
                  <a:cubicBezTo>
                    <a:pt x="5261" y="6507"/>
                    <a:pt x="5190" y="6481"/>
                    <a:pt x="5139" y="6425"/>
                  </a:cubicBezTo>
                  <a:lnTo>
                    <a:pt x="3283" y="4569"/>
                  </a:lnTo>
                  <a:cubicBezTo>
                    <a:pt x="3232" y="4518"/>
                    <a:pt x="3201" y="4452"/>
                    <a:pt x="3201" y="4380"/>
                  </a:cubicBezTo>
                  <a:cubicBezTo>
                    <a:pt x="3201" y="4308"/>
                    <a:pt x="3227" y="4237"/>
                    <a:pt x="3283" y="4186"/>
                  </a:cubicBezTo>
                  <a:lnTo>
                    <a:pt x="3508" y="3966"/>
                  </a:lnTo>
                  <a:close/>
                  <a:moveTo>
                    <a:pt x="7363" y="1"/>
                  </a:moveTo>
                  <a:cubicBezTo>
                    <a:pt x="7298" y="1"/>
                    <a:pt x="7233" y="3"/>
                    <a:pt x="7169" y="9"/>
                  </a:cubicBezTo>
                  <a:cubicBezTo>
                    <a:pt x="7082" y="14"/>
                    <a:pt x="7015" y="90"/>
                    <a:pt x="7025" y="182"/>
                  </a:cubicBezTo>
                  <a:cubicBezTo>
                    <a:pt x="7030" y="263"/>
                    <a:pt x="7097" y="327"/>
                    <a:pt x="7176" y="327"/>
                  </a:cubicBezTo>
                  <a:cubicBezTo>
                    <a:pt x="7182" y="327"/>
                    <a:pt x="7188" y="326"/>
                    <a:pt x="7194" y="326"/>
                  </a:cubicBezTo>
                  <a:cubicBezTo>
                    <a:pt x="7249" y="321"/>
                    <a:pt x="7304" y="319"/>
                    <a:pt x="7358" y="319"/>
                  </a:cubicBezTo>
                  <a:cubicBezTo>
                    <a:pt x="7603" y="319"/>
                    <a:pt x="7842" y="365"/>
                    <a:pt x="8063" y="448"/>
                  </a:cubicBezTo>
                  <a:cubicBezTo>
                    <a:pt x="7981" y="464"/>
                    <a:pt x="7900" y="479"/>
                    <a:pt x="7813" y="505"/>
                  </a:cubicBezTo>
                  <a:cubicBezTo>
                    <a:pt x="7378" y="632"/>
                    <a:pt x="6933" y="908"/>
                    <a:pt x="6529" y="1282"/>
                  </a:cubicBezTo>
                  <a:lnTo>
                    <a:pt x="6049" y="801"/>
                  </a:lnTo>
                  <a:cubicBezTo>
                    <a:pt x="6192" y="678"/>
                    <a:pt x="6350" y="576"/>
                    <a:pt x="6524" y="499"/>
                  </a:cubicBezTo>
                  <a:cubicBezTo>
                    <a:pt x="6606" y="459"/>
                    <a:pt x="6642" y="366"/>
                    <a:pt x="6606" y="285"/>
                  </a:cubicBezTo>
                  <a:cubicBezTo>
                    <a:pt x="6579" y="220"/>
                    <a:pt x="6518" y="186"/>
                    <a:pt x="6455" y="186"/>
                  </a:cubicBezTo>
                  <a:cubicBezTo>
                    <a:pt x="6434" y="186"/>
                    <a:pt x="6412" y="190"/>
                    <a:pt x="6391" y="198"/>
                  </a:cubicBezTo>
                  <a:cubicBezTo>
                    <a:pt x="6136" y="315"/>
                    <a:pt x="5906" y="474"/>
                    <a:pt x="5706" y="673"/>
                  </a:cubicBezTo>
                  <a:cubicBezTo>
                    <a:pt x="5481" y="898"/>
                    <a:pt x="5302" y="1169"/>
                    <a:pt x="5190" y="1466"/>
                  </a:cubicBezTo>
                  <a:lnTo>
                    <a:pt x="5169" y="1445"/>
                  </a:lnTo>
                  <a:cubicBezTo>
                    <a:pt x="5054" y="1330"/>
                    <a:pt x="4901" y="1273"/>
                    <a:pt x="4748" y="1273"/>
                  </a:cubicBezTo>
                  <a:cubicBezTo>
                    <a:pt x="4594" y="1273"/>
                    <a:pt x="4441" y="1330"/>
                    <a:pt x="4326" y="1445"/>
                  </a:cubicBezTo>
                  <a:lnTo>
                    <a:pt x="3094" y="2677"/>
                  </a:lnTo>
                  <a:cubicBezTo>
                    <a:pt x="2976" y="2795"/>
                    <a:pt x="2920" y="2943"/>
                    <a:pt x="2920" y="3102"/>
                  </a:cubicBezTo>
                  <a:cubicBezTo>
                    <a:pt x="2920" y="3260"/>
                    <a:pt x="2981" y="3409"/>
                    <a:pt x="3094" y="3521"/>
                  </a:cubicBezTo>
                  <a:lnTo>
                    <a:pt x="3283" y="3715"/>
                  </a:lnTo>
                  <a:lnTo>
                    <a:pt x="3063" y="3940"/>
                  </a:lnTo>
                  <a:cubicBezTo>
                    <a:pt x="2945" y="4053"/>
                    <a:pt x="2889" y="4201"/>
                    <a:pt x="2889" y="4360"/>
                  </a:cubicBezTo>
                  <a:cubicBezTo>
                    <a:pt x="2889" y="4467"/>
                    <a:pt x="2920" y="4579"/>
                    <a:pt x="2971" y="4666"/>
                  </a:cubicBezTo>
                  <a:lnTo>
                    <a:pt x="2424" y="5377"/>
                  </a:lnTo>
                  <a:cubicBezTo>
                    <a:pt x="2363" y="5443"/>
                    <a:pt x="2378" y="5546"/>
                    <a:pt x="2455" y="5607"/>
                  </a:cubicBezTo>
                  <a:cubicBezTo>
                    <a:pt x="2485" y="5633"/>
                    <a:pt x="2516" y="5638"/>
                    <a:pt x="2552" y="5638"/>
                  </a:cubicBezTo>
                  <a:cubicBezTo>
                    <a:pt x="2598" y="5638"/>
                    <a:pt x="2644" y="5617"/>
                    <a:pt x="2680" y="5571"/>
                  </a:cubicBezTo>
                  <a:lnTo>
                    <a:pt x="3191" y="4907"/>
                  </a:lnTo>
                  <a:lnTo>
                    <a:pt x="4781" y="6502"/>
                  </a:lnTo>
                  <a:lnTo>
                    <a:pt x="2097" y="8572"/>
                  </a:lnTo>
                  <a:cubicBezTo>
                    <a:pt x="2048" y="8610"/>
                    <a:pt x="1989" y="8629"/>
                    <a:pt x="1929" y="8629"/>
                  </a:cubicBezTo>
                  <a:cubicBezTo>
                    <a:pt x="1860" y="8629"/>
                    <a:pt x="1789" y="8602"/>
                    <a:pt x="1734" y="8547"/>
                  </a:cubicBezTo>
                  <a:lnTo>
                    <a:pt x="1130" y="7944"/>
                  </a:lnTo>
                  <a:cubicBezTo>
                    <a:pt x="1033" y="7846"/>
                    <a:pt x="1023" y="7688"/>
                    <a:pt x="1105" y="7581"/>
                  </a:cubicBezTo>
                  <a:lnTo>
                    <a:pt x="2204" y="6159"/>
                  </a:lnTo>
                  <a:cubicBezTo>
                    <a:pt x="2260" y="6093"/>
                    <a:pt x="2250" y="5990"/>
                    <a:pt x="2173" y="5929"/>
                  </a:cubicBezTo>
                  <a:cubicBezTo>
                    <a:pt x="2144" y="5906"/>
                    <a:pt x="2110" y="5895"/>
                    <a:pt x="2077" y="5895"/>
                  </a:cubicBezTo>
                  <a:cubicBezTo>
                    <a:pt x="2027" y="5895"/>
                    <a:pt x="1977" y="5919"/>
                    <a:pt x="1943" y="5965"/>
                  </a:cubicBezTo>
                  <a:lnTo>
                    <a:pt x="844" y="7381"/>
                  </a:lnTo>
                  <a:cubicBezTo>
                    <a:pt x="655" y="7616"/>
                    <a:pt x="680" y="7959"/>
                    <a:pt x="895" y="8168"/>
                  </a:cubicBezTo>
                  <a:lnTo>
                    <a:pt x="1079" y="8353"/>
                  </a:lnTo>
                  <a:lnTo>
                    <a:pt x="328" y="9109"/>
                  </a:lnTo>
                  <a:cubicBezTo>
                    <a:pt x="113" y="9319"/>
                    <a:pt x="0" y="9600"/>
                    <a:pt x="0" y="9902"/>
                  </a:cubicBezTo>
                  <a:cubicBezTo>
                    <a:pt x="0" y="10198"/>
                    <a:pt x="113" y="10479"/>
                    <a:pt x="328" y="10694"/>
                  </a:cubicBezTo>
                  <a:cubicBezTo>
                    <a:pt x="537" y="10904"/>
                    <a:pt x="819" y="11016"/>
                    <a:pt x="1120" y="11016"/>
                  </a:cubicBezTo>
                  <a:cubicBezTo>
                    <a:pt x="1417" y="11016"/>
                    <a:pt x="1698" y="10904"/>
                    <a:pt x="1913" y="10694"/>
                  </a:cubicBezTo>
                  <a:lnTo>
                    <a:pt x="3462" y="9140"/>
                  </a:lnTo>
                  <a:cubicBezTo>
                    <a:pt x="3608" y="8997"/>
                    <a:pt x="3798" y="8925"/>
                    <a:pt x="3988" y="8925"/>
                  </a:cubicBezTo>
                  <a:cubicBezTo>
                    <a:pt x="4178" y="8925"/>
                    <a:pt x="4367" y="8997"/>
                    <a:pt x="4510" y="9140"/>
                  </a:cubicBezTo>
                  <a:cubicBezTo>
                    <a:pt x="4653" y="9278"/>
                    <a:pt x="4730" y="9467"/>
                    <a:pt x="4730" y="9661"/>
                  </a:cubicBezTo>
                  <a:cubicBezTo>
                    <a:pt x="4730" y="9861"/>
                    <a:pt x="4653" y="10045"/>
                    <a:pt x="4510" y="10188"/>
                  </a:cubicBezTo>
                  <a:lnTo>
                    <a:pt x="3948" y="10750"/>
                  </a:lnTo>
                  <a:cubicBezTo>
                    <a:pt x="3886" y="10812"/>
                    <a:pt x="3886" y="10914"/>
                    <a:pt x="3948" y="10980"/>
                  </a:cubicBezTo>
                  <a:cubicBezTo>
                    <a:pt x="3983" y="11011"/>
                    <a:pt x="4019" y="11026"/>
                    <a:pt x="4065" y="11026"/>
                  </a:cubicBezTo>
                  <a:cubicBezTo>
                    <a:pt x="4111" y="11026"/>
                    <a:pt x="4147" y="11011"/>
                    <a:pt x="4178" y="10980"/>
                  </a:cubicBezTo>
                  <a:lnTo>
                    <a:pt x="4740" y="10418"/>
                  </a:lnTo>
                  <a:cubicBezTo>
                    <a:pt x="5159" y="10004"/>
                    <a:pt x="5159" y="9324"/>
                    <a:pt x="4740" y="8915"/>
                  </a:cubicBezTo>
                  <a:cubicBezTo>
                    <a:pt x="4533" y="8708"/>
                    <a:pt x="4261" y="8604"/>
                    <a:pt x="3989" y="8604"/>
                  </a:cubicBezTo>
                  <a:cubicBezTo>
                    <a:pt x="3717" y="8604"/>
                    <a:pt x="3446" y="8708"/>
                    <a:pt x="3242" y="8915"/>
                  </a:cubicBezTo>
                  <a:lnTo>
                    <a:pt x="1688" y="10469"/>
                  </a:lnTo>
                  <a:cubicBezTo>
                    <a:pt x="1539" y="10617"/>
                    <a:pt x="1335" y="10699"/>
                    <a:pt x="1125" y="10699"/>
                  </a:cubicBezTo>
                  <a:cubicBezTo>
                    <a:pt x="916" y="10699"/>
                    <a:pt x="716" y="10617"/>
                    <a:pt x="563" y="10469"/>
                  </a:cubicBezTo>
                  <a:cubicBezTo>
                    <a:pt x="410" y="10321"/>
                    <a:pt x="333" y="10116"/>
                    <a:pt x="333" y="9907"/>
                  </a:cubicBezTo>
                  <a:cubicBezTo>
                    <a:pt x="333" y="9697"/>
                    <a:pt x="415" y="9498"/>
                    <a:pt x="563" y="9344"/>
                  </a:cubicBezTo>
                  <a:lnTo>
                    <a:pt x="1314" y="8593"/>
                  </a:lnTo>
                  <a:lnTo>
                    <a:pt x="1504" y="8777"/>
                  </a:lnTo>
                  <a:cubicBezTo>
                    <a:pt x="1616" y="8889"/>
                    <a:pt x="1769" y="8951"/>
                    <a:pt x="1923" y="8951"/>
                  </a:cubicBezTo>
                  <a:cubicBezTo>
                    <a:pt x="2051" y="8951"/>
                    <a:pt x="2179" y="8910"/>
                    <a:pt x="2286" y="8828"/>
                  </a:cubicBezTo>
                  <a:lnTo>
                    <a:pt x="5016" y="6716"/>
                  </a:lnTo>
                  <a:cubicBezTo>
                    <a:pt x="5108" y="6778"/>
                    <a:pt x="5215" y="6803"/>
                    <a:pt x="5323" y="6803"/>
                  </a:cubicBezTo>
                  <a:cubicBezTo>
                    <a:pt x="5481" y="6803"/>
                    <a:pt x="5630" y="6737"/>
                    <a:pt x="5747" y="6630"/>
                  </a:cubicBezTo>
                  <a:lnTo>
                    <a:pt x="5967" y="6405"/>
                  </a:lnTo>
                  <a:lnTo>
                    <a:pt x="6161" y="6594"/>
                  </a:lnTo>
                  <a:cubicBezTo>
                    <a:pt x="6274" y="6711"/>
                    <a:pt x="6422" y="6768"/>
                    <a:pt x="6581" y="6768"/>
                  </a:cubicBezTo>
                  <a:cubicBezTo>
                    <a:pt x="6744" y="6768"/>
                    <a:pt x="6887" y="6706"/>
                    <a:pt x="7005" y="6594"/>
                  </a:cubicBezTo>
                  <a:lnTo>
                    <a:pt x="8237" y="5362"/>
                  </a:lnTo>
                  <a:cubicBezTo>
                    <a:pt x="8467" y="5132"/>
                    <a:pt x="8467" y="4748"/>
                    <a:pt x="8237" y="4518"/>
                  </a:cubicBezTo>
                  <a:lnTo>
                    <a:pt x="8217" y="4503"/>
                  </a:lnTo>
                  <a:cubicBezTo>
                    <a:pt x="8513" y="4385"/>
                    <a:pt x="8779" y="4206"/>
                    <a:pt x="9009" y="3981"/>
                  </a:cubicBezTo>
                  <a:cubicBezTo>
                    <a:pt x="9929" y="3086"/>
                    <a:pt x="9929" y="1599"/>
                    <a:pt x="9019" y="683"/>
                  </a:cubicBezTo>
                  <a:cubicBezTo>
                    <a:pt x="8579" y="243"/>
                    <a:pt x="7984" y="1"/>
                    <a:pt x="7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4"/>
            <p:cNvSpPr/>
            <p:nvPr/>
          </p:nvSpPr>
          <p:spPr>
            <a:xfrm>
              <a:off x="4266789" y="1921141"/>
              <a:ext cx="154507" cy="153095"/>
            </a:xfrm>
            <a:custGeom>
              <a:avLst/>
              <a:gdLst/>
              <a:ahLst/>
              <a:cxnLst/>
              <a:rect l="l" t="t" r="r" b="b"/>
              <a:pathLst>
                <a:path w="3938" h="3902" extrusionOk="0">
                  <a:moveTo>
                    <a:pt x="1044" y="0"/>
                  </a:moveTo>
                  <a:cubicBezTo>
                    <a:pt x="998" y="0"/>
                    <a:pt x="962" y="21"/>
                    <a:pt x="931" y="46"/>
                  </a:cubicBezTo>
                  <a:lnTo>
                    <a:pt x="67" y="910"/>
                  </a:lnTo>
                  <a:cubicBezTo>
                    <a:pt x="1" y="972"/>
                    <a:pt x="1" y="1074"/>
                    <a:pt x="67" y="1140"/>
                  </a:cubicBezTo>
                  <a:lnTo>
                    <a:pt x="2782" y="3855"/>
                  </a:lnTo>
                  <a:cubicBezTo>
                    <a:pt x="2813" y="3886"/>
                    <a:pt x="2854" y="3901"/>
                    <a:pt x="2900" y="3901"/>
                  </a:cubicBezTo>
                  <a:cubicBezTo>
                    <a:pt x="2941" y="3901"/>
                    <a:pt x="2982" y="3881"/>
                    <a:pt x="3012" y="3855"/>
                  </a:cubicBezTo>
                  <a:lnTo>
                    <a:pt x="3876" y="2991"/>
                  </a:lnTo>
                  <a:cubicBezTo>
                    <a:pt x="3938" y="2930"/>
                    <a:pt x="3938" y="2828"/>
                    <a:pt x="3876" y="2761"/>
                  </a:cubicBezTo>
                  <a:lnTo>
                    <a:pt x="3682" y="2572"/>
                  </a:lnTo>
                  <a:cubicBezTo>
                    <a:pt x="3651" y="2539"/>
                    <a:pt x="3610" y="2522"/>
                    <a:pt x="3569" y="2522"/>
                  </a:cubicBezTo>
                  <a:cubicBezTo>
                    <a:pt x="3527" y="2522"/>
                    <a:pt x="3485" y="2539"/>
                    <a:pt x="3452" y="2572"/>
                  </a:cubicBezTo>
                  <a:cubicBezTo>
                    <a:pt x="3391" y="2633"/>
                    <a:pt x="3391" y="2736"/>
                    <a:pt x="3452" y="2802"/>
                  </a:cubicBezTo>
                  <a:lnTo>
                    <a:pt x="3529" y="2879"/>
                  </a:lnTo>
                  <a:lnTo>
                    <a:pt x="2900" y="3508"/>
                  </a:lnTo>
                  <a:lnTo>
                    <a:pt x="410" y="1023"/>
                  </a:lnTo>
                  <a:lnTo>
                    <a:pt x="1044" y="389"/>
                  </a:lnTo>
                  <a:lnTo>
                    <a:pt x="2915" y="2265"/>
                  </a:lnTo>
                  <a:cubicBezTo>
                    <a:pt x="2948" y="2296"/>
                    <a:pt x="2991" y="2311"/>
                    <a:pt x="3032" y="2311"/>
                  </a:cubicBezTo>
                  <a:cubicBezTo>
                    <a:pt x="3074" y="2311"/>
                    <a:pt x="3115" y="2296"/>
                    <a:pt x="3145" y="2265"/>
                  </a:cubicBezTo>
                  <a:cubicBezTo>
                    <a:pt x="3212" y="2199"/>
                    <a:pt x="3212" y="2097"/>
                    <a:pt x="3145" y="2035"/>
                  </a:cubicBezTo>
                  <a:lnTo>
                    <a:pt x="1161" y="46"/>
                  </a:lnTo>
                  <a:cubicBezTo>
                    <a:pt x="1126" y="16"/>
                    <a:pt x="1090" y="0"/>
                    <a:pt x="10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54"/>
          <p:cNvGrpSpPr/>
          <p:nvPr/>
        </p:nvGrpSpPr>
        <p:grpSpPr>
          <a:xfrm>
            <a:off x="4087581" y="3013175"/>
            <a:ext cx="458396" cy="320400"/>
            <a:chOff x="4087581" y="3013175"/>
            <a:chExt cx="458396" cy="320400"/>
          </a:xfrm>
        </p:grpSpPr>
        <p:sp>
          <p:nvSpPr>
            <p:cNvPr id="653" name="Google Shape;653;p54"/>
            <p:cNvSpPr/>
            <p:nvPr/>
          </p:nvSpPr>
          <p:spPr>
            <a:xfrm>
              <a:off x="4362577" y="3268185"/>
              <a:ext cx="13601" cy="28113"/>
            </a:xfrm>
            <a:custGeom>
              <a:avLst/>
              <a:gdLst/>
              <a:ahLst/>
              <a:cxnLst/>
              <a:rect l="l" t="t" r="r" b="b"/>
              <a:pathLst>
                <a:path w="328" h="678" extrusionOk="0">
                  <a:moveTo>
                    <a:pt x="161" y="0"/>
                  </a:moveTo>
                  <a:cubicBezTo>
                    <a:pt x="155" y="0"/>
                    <a:pt x="149" y="1"/>
                    <a:pt x="143" y="1"/>
                  </a:cubicBezTo>
                  <a:cubicBezTo>
                    <a:pt x="56" y="12"/>
                    <a:pt x="0" y="88"/>
                    <a:pt x="0" y="170"/>
                  </a:cubicBezTo>
                  <a:lnTo>
                    <a:pt x="0" y="508"/>
                  </a:lnTo>
                  <a:cubicBezTo>
                    <a:pt x="0" y="589"/>
                    <a:pt x="56" y="666"/>
                    <a:pt x="143" y="676"/>
                  </a:cubicBezTo>
                  <a:cubicBezTo>
                    <a:pt x="149" y="677"/>
                    <a:pt x="154" y="677"/>
                    <a:pt x="160" y="677"/>
                  </a:cubicBezTo>
                  <a:cubicBezTo>
                    <a:pt x="246" y="677"/>
                    <a:pt x="327" y="604"/>
                    <a:pt x="327" y="513"/>
                  </a:cubicBezTo>
                  <a:lnTo>
                    <a:pt x="327" y="165"/>
                  </a:lnTo>
                  <a:cubicBezTo>
                    <a:pt x="327" y="74"/>
                    <a:pt x="251" y="0"/>
                    <a:pt x="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4"/>
            <p:cNvSpPr/>
            <p:nvPr/>
          </p:nvSpPr>
          <p:spPr>
            <a:xfrm>
              <a:off x="4333717" y="3268185"/>
              <a:ext cx="13393" cy="28113"/>
            </a:xfrm>
            <a:custGeom>
              <a:avLst/>
              <a:gdLst/>
              <a:ahLst/>
              <a:cxnLst/>
              <a:rect l="l" t="t" r="r" b="b"/>
              <a:pathLst>
                <a:path w="323" h="678" extrusionOk="0">
                  <a:moveTo>
                    <a:pt x="157" y="0"/>
                  </a:moveTo>
                  <a:cubicBezTo>
                    <a:pt x="151" y="0"/>
                    <a:pt x="145" y="1"/>
                    <a:pt x="139" y="1"/>
                  </a:cubicBezTo>
                  <a:cubicBezTo>
                    <a:pt x="62" y="12"/>
                    <a:pt x="1" y="88"/>
                    <a:pt x="1" y="170"/>
                  </a:cubicBezTo>
                  <a:lnTo>
                    <a:pt x="1" y="508"/>
                  </a:lnTo>
                  <a:cubicBezTo>
                    <a:pt x="1" y="589"/>
                    <a:pt x="57" y="666"/>
                    <a:pt x="139" y="676"/>
                  </a:cubicBezTo>
                  <a:cubicBezTo>
                    <a:pt x="145" y="677"/>
                    <a:pt x="151" y="677"/>
                    <a:pt x="156" y="677"/>
                  </a:cubicBezTo>
                  <a:cubicBezTo>
                    <a:pt x="246" y="677"/>
                    <a:pt x="323" y="604"/>
                    <a:pt x="323" y="513"/>
                  </a:cubicBezTo>
                  <a:lnTo>
                    <a:pt x="323" y="165"/>
                  </a:lnTo>
                  <a:cubicBezTo>
                    <a:pt x="323" y="74"/>
                    <a:pt x="251" y="0"/>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4"/>
            <p:cNvSpPr/>
            <p:nvPr/>
          </p:nvSpPr>
          <p:spPr>
            <a:xfrm>
              <a:off x="4305106" y="3268185"/>
              <a:ext cx="13601" cy="28113"/>
            </a:xfrm>
            <a:custGeom>
              <a:avLst/>
              <a:gdLst/>
              <a:ahLst/>
              <a:cxnLst/>
              <a:rect l="l" t="t" r="r" b="b"/>
              <a:pathLst>
                <a:path w="328" h="678" extrusionOk="0">
                  <a:moveTo>
                    <a:pt x="157" y="0"/>
                  </a:moveTo>
                  <a:cubicBezTo>
                    <a:pt x="151" y="0"/>
                    <a:pt x="145" y="1"/>
                    <a:pt x="139" y="1"/>
                  </a:cubicBezTo>
                  <a:cubicBezTo>
                    <a:pt x="62" y="12"/>
                    <a:pt x="1" y="88"/>
                    <a:pt x="1" y="170"/>
                  </a:cubicBezTo>
                  <a:lnTo>
                    <a:pt x="1" y="508"/>
                  </a:lnTo>
                  <a:cubicBezTo>
                    <a:pt x="1" y="589"/>
                    <a:pt x="57" y="666"/>
                    <a:pt x="139" y="676"/>
                  </a:cubicBezTo>
                  <a:cubicBezTo>
                    <a:pt x="145" y="677"/>
                    <a:pt x="150" y="677"/>
                    <a:pt x="156" y="677"/>
                  </a:cubicBezTo>
                  <a:cubicBezTo>
                    <a:pt x="247" y="677"/>
                    <a:pt x="328" y="604"/>
                    <a:pt x="328" y="513"/>
                  </a:cubicBezTo>
                  <a:lnTo>
                    <a:pt x="328" y="165"/>
                  </a:lnTo>
                  <a:cubicBezTo>
                    <a:pt x="328" y="74"/>
                    <a:pt x="251" y="0"/>
                    <a:pt x="1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4"/>
            <p:cNvSpPr/>
            <p:nvPr/>
          </p:nvSpPr>
          <p:spPr>
            <a:xfrm>
              <a:off x="4204181" y="3177045"/>
              <a:ext cx="41838" cy="64520"/>
            </a:xfrm>
            <a:custGeom>
              <a:avLst/>
              <a:gdLst/>
              <a:ahLst/>
              <a:cxnLst/>
              <a:rect l="l" t="t" r="r" b="b"/>
              <a:pathLst>
                <a:path w="1009" h="1556" extrusionOk="0">
                  <a:moveTo>
                    <a:pt x="691" y="323"/>
                  </a:moveTo>
                  <a:lnTo>
                    <a:pt x="691" y="1228"/>
                  </a:lnTo>
                  <a:lnTo>
                    <a:pt x="323" y="1228"/>
                  </a:lnTo>
                  <a:lnTo>
                    <a:pt x="323" y="323"/>
                  </a:lnTo>
                  <a:close/>
                  <a:moveTo>
                    <a:pt x="159" y="1"/>
                  </a:moveTo>
                  <a:cubicBezTo>
                    <a:pt x="67" y="1"/>
                    <a:pt x="1" y="73"/>
                    <a:pt x="1" y="165"/>
                  </a:cubicBezTo>
                  <a:lnTo>
                    <a:pt x="1" y="1397"/>
                  </a:lnTo>
                  <a:cubicBezTo>
                    <a:pt x="1" y="1484"/>
                    <a:pt x="67" y="1555"/>
                    <a:pt x="159" y="1555"/>
                  </a:cubicBezTo>
                  <a:lnTo>
                    <a:pt x="850" y="1555"/>
                  </a:lnTo>
                  <a:cubicBezTo>
                    <a:pt x="937" y="1555"/>
                    <a:pt x="1008" y="1484"/>
                    <a:pt x="1008" y="1397"/>
                  </a:cubicBezTo>
                  <a:lnTo>
                    <a:pt x="1008" y="165"/>
                  </a:lnTo>
                  <a:cubicBezTo>
                    <a:pt x="1008" y="73"/>
                    <a:pt x="937" y="1"/>
                    <a:pt x="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4"/>
            <p:cNvSpPr/>
            <p:nvPr/>
          </p:nvSpPr>
          <p:spPr>
            <a:xfrm>
              <a:off x="4128093" y="3148434"/>
              <a:ext cx="147574" cy="122571"/>
            </a:xfrm>
            <a:custGeom>
              <a:avLst/>
              <a:gdLst/>
              <a:ahLst/>
              <a:cxnLst/>
              <a:rect l="l" t="t" r="r" b="b"/>
              <a:pathLst>
                <a:path w="3559" h="2956" extrusionOk="0">
                  <a:moveTo>
                    <a:pt x="379" y="1"/>
                  </a:moveTo>
                  <a:cubicBezTo>
                    <a:pt x="164" y="1"/>
                    <a:pt x="1" y="175"/>
                    <a:pt x="1" y="379"/>
                  </a:cubicBezTo>
                  <a:lnTo>
                    <a:pt x="1" y="2777"/>
                  </a:lnTo>
                  <a:cubicBezTo>
                    <a:pt x="1" y="2879"/>
                    <a:pt x="82" y="2956"/>
                    <a:pt x="179" y="2956"/>
                  </a:cubicBezTo>
                  <a:lnTo>
                    <a:pt x="2015" y="2956"/>
                  </a:lnTo>
                  <a:cubicBezTo>
                    <a:pt x="2040" y="2956"/>
                    <a:pt x="2056" y="2951"/>
                    <a:pt x="2071" y="2930"/>
                  </a:cubicBezTo>
                  <a:cubicBezTo>
                    <a:pt x="2199" y="2782"/>
                    <a:pt x="2102" y="2608"/>
                    <a:pt x="1969" y="2608"/>
                  </a:cubicBezTo>
                  <a:lnTo>
                    <a:pt x="379" y="2608"/>
                  </a:lnTo>
                  <a:cubicBezTo>
                    <a:pt x="343" y="2608"/>
                    <a:pt x="318" y="2583"/>
                    <a:pt x="318" y="2552"/>
                  </a:cubicBezTo>
                  <a:lnTo>
                    <a:pt x="318" y="379"/>
                  </a:lnTo>
                  <a:cubicBezTo>
                    <a:pt x="318" y="348"/>
                    <a:pt x="343" y="323"/>
                    <a:pt x="379" y="323"/>
                  </a:cubicBezTo>
                  <a:lnTo>
                    <a:pt x="3176" y="323"/>
                  </a:lnTo>
                  <a:cubicBezTo>
                    <a:pt x="3206" y="323"/>
                    <a:pt x="3232" y="348"/>
                    <a:pt x="3232" y="379"/>
                  </a:cubicBezTo>
                  <a:lnTo>
                    <a:pt x="3232" y="2578"/>
                  </a:lnTo>
                  <a:cubicBezTo>
                    <a:pt x="3232" y="2608"/>
                    <a:pt x="3206" y="2629"/>
                    <a:pt x="3181" y="2629"/>
                  </a:cubicBezTo>
                  <a:lnTo>
                    <a:pt x="2772" y="2629"/>
                  </a:lnTo>
                  <a:cubicBezTo>
                    <a:pt x="2690" y="2629"/>
                    <a:pt x="2618" y="2695"/>
                    <a:pt x="2613" y="2777"/>
                  </a:cubicBezTo>
                  <a:cubicBezTo>
                    <a:pt x="2613" y="2859"/>
                    <a:pt x="2680" y="2930"/>
                    <a:pt x="2767" y="2930"/>
                  </a:cubicBezTo>
                  <a:lnTo>
                    <a:pt x="3176" y="2930"/>
                  </a:lnTo>
                  <a:cubicBezTo>
                    <a:pt x="3385" y="2930"/>
                    <a:pt x="3554" y="2756"/>
                    <a:pt x="3554" y="2552"/>
                  </a:cubicBezTo>
                  <a:lnTo>
                    <a:pt x="3554" y="374"/>
                  </a:lnTo>
                  <a:cubicBezTo>
                    <a:pt x="3559" y="169"/>
                    <a:pt x="3385" y="1"/>
                    <a:pt x="3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4"/>
            <p:cNvSpPr/>
            <p:nvPr/>
          </p:nvSpPr>
          <p:spPr>
            <a:xfrm>
              <a:off x="4087581" y="3013175"/>
              <a:ext cx="458396" cy="320400"/>
            </a:xfrm>
            <a:custGeom>
              <a:avLst/>
              <a:gdLst/>
              <a:ahLst/>
              <a:cxnLst/>
              <a:rect l="l" t="t" r="r" b="b"/>
              <a:pathLst>
                <a:path w="11055" h="7727" extrusionOk="0">
                  <a:moveTo>
                    <a:pt x="4879" y="604"/>
                  </a:moveTo>
                  <a:lnTo>
                    <a:pt x="4879" y="972"/>
                  </a:lnTo>
                  <a:lnTo>
                    <a:pt x="3943" y="972"/>
                  </a:lnTo>
                  <a:lnTo>
                    <a:pt x="3529" y="604"/>
                  </a:lnTo>
                  <a:close/>
                  <a:moveTo>
                    <a:pt x="6356" y="323"/>
                  </a:moveTo>
                  <a:cubicBezTo>
                    <a:pt x="6509" y="323"/>
                    <a:pt x="6632" y="446"/>
                    <a:pt x="6632" y="599"/>
                  </a:cubicBezTo>
                  <a:lnTo>
                    <a:pt x="6632" y="1003"/>
                  </a:lnTo>
                  <a:cubicBezTo>
                    <a:pt x="6632" y="1156"/>
                    <a:pt x="6509" y="1279"/>
                    <a:pt x="6356" y="1279"/>
                  </a:cubicBezTo>
                  <a:lnTo>
                    <a:pt x="5482" y="1279"/>
                  </a:lnTo>
                  <a:cubicBezTo>
                    <a:pt x="5328" y="1279"/>
                    <a:pt x="5206" y="1156"/>
                    <a:pt x="5206" y="1003"/>
                  </a:cubicBezTo>
                  <a:lnTo>
                    <a:pt x="5206" y="599"/>
                  </a:lnTo>
                  <a:cubicBezTo>
                    <a:pt x="5206" y="451"/>
                    <a:pt x="5328" y="323"/>
                    <a:pt x="5482" y="323"/>
                  </a:cubicBezTo>
                  <a:close/>
                  <a:moveTo>
                    <a:pt x="2925" y="604"/>
                  </a:moveTo>
                  <a:cubicBezTo>
                    <a:pt x="2971" y="604"/>
                    <a:pt x="3017" y="625"/>
                    <a:pt x="3048" y="650"/>
                  </a:cubicBezTo>
                  <a:lnTo>
                    <a:pt x="4536" y="1959"/>
                  </a:lnTo>
                  <a:lnTo>
                    <a:pt x="3943" y="1959"/>
                  </a:lnTo>
                  <a:lnTo>
                    <a:pt x="2890" y="1028"/>
                  </a:lnTo>
                  <a:cubicBezTo>
                    <a:pt x="2854" y="1003"/>
                    <a:pt x="2818" y="988"/>
                    <a:pt x="2777" y="988"/>
                  </a:cubicBezTo>
                  <a:lnTo>
                    <a:pt x="1300" y="988"/>
                  </a:lnTo>
                  <a:cubicBezTo>
                    <a:pt x="1213" y="988"/>
                    <a:pt x="1141" y="1059"/>
                    <a:pt x="1141" y="1146"/>
                  </a:cubicBezTo>
                  <a:lnTo>
                    <a:pt x="1141" y="1969"/>
                  </a:lnTo>
                  <a:lnTo>
                    <a:pt x="778" y="1969"/>
                  </a:lnTo>
                  <a:lnTo>
                    <a:pt x="778" y="793"/>
                  </a:lnTo>
                  <a:cubicBezTo>
                    <a:pt x="778" y="691"/>
                    <a:pt x="860" y="604"/>
                    <a:pt x="962" y="604"/>
                  </a:cubicBezTo>
                  <a:close/>
                  <a:moveTo>
                    <a:pt x="8703" y="3375"/>
                  </a:moveTo>
                  <a:lnTo>
                    <a:pt x="8703" y="6095"/>
                  </a:lnTo>
                  <a:lnTo>
                    <a:pt x="7670" y="6095"/>
                  </a:lnTo>
                  <a:lnTo>
                    <a:pt x="7670" y="3375"/>
                  </a:lnTo>
                  <a:close/>
                  <a:moveTo>
                    <a:pt x="2721" y="1320"/>
                  </a:moveTo>
                  <a:lnTo>
                    <a:pt x="3457" y="1969"/>
                  </a:lnTo>
                  <a:lnTo>
                    <a:pt x="2516" y="1969"/>
                  </a:lnTo>
                  <a:cubicBezTo>
                    <a:pt x="2435" y="1969"/>
                    <a:pt x="2358" y="2025"/>
                    <a:pt x="2353" y="2107"/>
                  </a:cubicBezTo>
                  <a:cubicBezTo>
                    <a:pt x="2338" y="2204"/>
                    <a:pt x="2414" y="2291"/>
                    <a:pt x="2511" y="2291"/>
                  </a:cubicBezTo>
                  <a:lnTo>
                    <a:pt x="7067" y="2291"/>
                  </a:lnTo>
                  <a:cubicBezTo>
                    <a:pt x="7220" y="2291"/>
                    <a:pt x="7343" y="2414"/>
                    <a:pt x="7343" y="2567"/>
                  </a:cubicBezTo>
                  <a:lnTo>
                    <a:pt x="7343" y="6918"/>
                  </a:lnTo>
                  <a:cubicBezTo>
                    <a:pt x="7343" y="7072"/>
                    <a:pt x="7220" y="7194"/>
                    <a:pt x="7067" y="7194"/>
                  </a:cubicBezTo>
                  <a:lnTo>
                    <a:pt x="620" y="7194"/>
                  </a:lnTo>
                  <a:cubicBezTo>
                    <a:pt x="466" y="7194"/>
                    <a:pt x="344" y="7072"/>
                    <a:pt x="344" y="6918"/>
                  </a:cubicBezTo>
                  <a:lnTo>
                    <a:pt x="344" y="2465"/>
                  </a:lnTo>
                  <a:cubicBezTo>
                    <a:pt x="344" y="2368"/>
                    <a:pt x="420" y="2291"/>
                    <a:pt x="517" y="2291"/>
                  </a:cubicBezTo>
                  <a:lnTo>
                    <a:pt x="1801" y="2291"/>
                  </a:lnTo>
                  <a:cubicBezTo>
                    <a:pt x="1831" y="2291"/>
                    <a:pt x="1867" y="2281"/>
                    <a:pt x="1882" y="2256"/>
                  </a:cubicBezTo>
                  <a:cubicBezTo>
                    <a:pt x="1995" y="2123"/>
                    <a:pt x="1898" y="1969"/>
                    <a:pt x="1770" y="1969"/>
                  </a:cubicBezTo>
                  <a:lnTo>
                    <a:pt x="1468" y="1969"/>
                  </a:lnTo>
                  <a:lnTo>
                    <a:pt x="1468" y="1320"/>
                  </a:lnTo>
                  <a:close/>
                  <a:moveTo>
                    <a:pt x="10037" y="2266"/>
                  </a:moveTo>
                  <a:lnTo>
                    <a:pt x="10037" y="7215"/>
                  </a:lnTo>
                  <a:lnTo>
                    <a:pt x="9004" y="6213"/>
                  </a:lnTo>
                  <a:lnTo>
                    <a:pt x="9004" y="3273"/>
                  </a:lnTo>
                  <a:lnTo>
                    <a:pt x="10037" y="2266"/>
                  </a:lnTo>
                  <a:close/>
                  <a:moveTo>
                    <a:pt x="5405" y="1"/>
                  </a:moveTo>
                  <a:cubicBezTo>
                    <a:pt x="5196" y="1"/>
                    <a:pt x="5011" y="113"/>
                    <a:pt x="4899" y="282"/>
                  </a:cubicBezTo>
                  <a:lnTo>
                    <a:pt x="937" y="282"/>
                  </a:lnTo>
                  <a:cubicBezTo>
                    <a:pt x="655" y="282"/>
                    <a:pt x="436" y="502"/>
                    <a:pt x="436" y="783"/>
                  </a:cubicBezTo>
                  <a:lnTo>
                    <a:pt x="436" y="1969"/>
                  </a:lnTo>
                  <a:cubicBezTo>
                    <a:pt x="185" y="2036"/>
                    <a:pt x="1" y="2266"/>
                    <a:pt x="1" y="2537"/>
                  </a:cubicBezTo>
                  <a:lnTo>
                    <a:pt x="1" y="6913"/>
                  </a:lnTo>
                  <a:cubicBezTo>
                    <a:pt x="1" y="7246"/>
                    <a:pt x="267" y="7511"/>
                    <a:pt x="599" y="7511"/>
                  </a:cubicBezTo>
                  <a:lnTo>
                    <a:pt x="7067" y="7511"/>
                  </a:lnTo>
                  <a:cubicBezTo>
                    <a:pt x="7399" y="7511"/>
                    <a:pt x="7670" y="7246"/>
                    <a:pt x="7670" y="6913"/>
                  </a:cubicBezTo>
                  <a:lnTo>
                    <a:pt x="7670" y="6407"/>
                  </a:lnTo>
                  <a:lnTo>
                    <a:pt x="8780" y="6407"/>
                  </a:lnTo>
                  <a:lnTo>
                    <a:pt x="10083" y="7680"/>
                  </a:lnTo>
                  <a:cubicBezTo>
                    <a:pt x="10114" y="7711"/>
                    <a:pt x="10155" y="7726"/>
                    <a:pt x="10196" y="7726"/>
                  </a:cubicBezTo>
                  <a:lnTo>
                    <a:pt x="10896" y="7726"/>
                  </a:lnTo>
                  <a:cubicBezTo>
                    <a:pt x="10983" y="7726"/>
                    <a:pt x="11055" y="7655"/>
                    <a:pt x="11055" y="7568"/>
                  </a:cubicBezTo>
                  <a:lnTo>
                    <a:pt x="11055" y="6739"/>
                  </a:lnTo>
                  <a:cubicBezTo>
                    <a:pt x="11055" y="6663"/>
                    <a:pt x="11004" y="6596"/>
                    <a:pt x="10927" y="6576"/>
                  </a:cubicBezTo>
                  <a:cubicBezTo>
                    <a:pt x="10914" y="6573"/>
                    <a:pt x="10901" y="6571"/>
                    <a:pt x="10889" y="6571"/>
                  </a:cubicBezTo>
                  <a:cubicBezTo>
                    <a:pt x="10802" y="6571"/>
                    <a:pt x="10727" y="6645"/>
                    <a:pt x="10727" y="6734"/>
                  </a:cubicBezTo>
                  <a:lnTo>
                    <a:pt x="10727" y="7404"/>
                  </a:lnTo>
                  <a:lnTo>
                    <a:pt x="10364" y="7404"/>
                  </a:lnTo>
                  <a:lnTo>
                    <a:pt x="10364" y="2051"/>
                  </a:lnTo>
                  <a:lnTo>
                    <a:pt x="10727" y="2051"/>
                  </a:lnTo>
                  <a:lnTo>
                    <a:pt x="10727" y="5967"/>
                  </a:lnTo>
                  <a:cubicBezTo>
                    <a:pt x="10727" y="6059"/>
                    <a:pt x="10794" y="6136"/>
                    <a:pt x="10871" y="6141"/>
                  </a:cubicBezTo>
                  <a:cubicBezTo>
                    <a:pt x="10876" y="6142"/>
                    <a:pt x="10882" y="6142"/>
                    <a:pt x="10888" y="6142"/>
                  </a:cubicBezTo>
                  <a:cubicBezTo>
                    <a:pt x="10978" y="6142"/>
                    <a:pt x="11055" y="6069"/>
                    <a:pt x="11055" y="5983"/>
                  </a:cubicBezTo>
                  <a:lnTo>
                    <a:pt x="11055" y="1893"/>
                  </a:lnTo>
                  <a:cubicBezTo>
                    <a:pt x="11055" y="1800"/>
                    <a:pt x="10983" y="1729"/>
                    <a:pt x="10896" y="1729"/>
                  </a:cubicBezTo>
                  <a:lnTo>
                    <a:pt x="10216" y="1729"/>
                  </a:lnTo>
                  <a:cubicBezTo>
                    <a:pt x="10180" y="1729"/>
                    <a:pt x="10134" y="1744"/>
                    <a:pt x="10104" y="1775"/>
                  </a:cubicBezTo>
                  <a:lnTo>
                    <a:pt x="8790" y="3048"/>
                  </a:lnTo>
                  <a:lnTo>
                    <a:pt x="7670" y="3048"/>
                  </a:lnTo>
                  <a:lnTo>
                    <a:pt x="7670" y="2567"/>
                  </a:lnTo>
                  <a:cubicBezTo>
                    <a:pt x="7670" y="2235"/>
                    <a:pt x="7399" y="1969"/>
                    <a:pt x="7067" y="1969"/>
                  </a:cubicBezTo>
                  <a:lnTo>
                    <a:pt x="5073" y="1969"/>
                  </a:lnTo>
                  <a:lnTo>
                    <a:pt x="4337" y="1320"/>
                  </a:lnTo>
                  <a:lnTo>
                    <a:pt x="4965" y="1320"/>
                  </a:lnTo>
                  <a:cubicBezTo>
                    <a:pt x="5068" y="1489"/>
                    <a:pt x="5257" y="1601"/>
                    <a:pt x="5472" y="1601"/>
                  </a:cubicBezTo>
                  <a:lnTo>
                    <a:pt x="6331" y="1601"/>
                  </a:lnTo>
                  <a:cubicBezTo>
                    <a:pt x="6663" y="1601"/>
                    <a:pt x="6934" y="1335"/>
                    <a:pt x="6934" y="1003"/>
                  </a:cubicBezTo>
                  <a:lnTo>
                    <a:pt x="6934" y="599"/>
                  </a:lnTo>
                  <a:cubicBezTo>
                    <a:pt x="6934" y="267"/>
                    <a:pt x="6663" y="1"/>
                    <a:pt x="6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4"/>
            <p:cNvSpPr/>
            <p:nvPr/>
          </p:nvSpPr>
          <p:spPr>
            <a:xfrm>
              <a:off x="4333925" y="3123430"/>
              <a:ext cx="42460" cy="42419"/>
            </a:xfrm>
            <a:custGeom>
              <a:avLst/>
              <a:gdLst/>
              <a:ahLst/>
              <a:cxnLst/>
              <a:rect l="l" t="t" r="r" b="b"/>
              <a:pathLst>
                <a:path w="1024" h="1023" extrusionOk="0">
                  <a:moveTo>
                    <a:pt x="512" y="333"/>
                  </a:moveTo>
                  <a:cubicBezTo>
                    <a:pt x="615" y="333"/>
                    <a:pt x="696" y="415"/>
                    <a:pt x="696" y="517"/>
                  </a:cubicBezTo>
                  <a:cubicBezTo>
                    <a:pt x="696" y="619"/>
                    <a:pt x="615" y="701"/>
                    <a:pt x="512" y="701"/>
                  </a:cubicBezTo>
                  <a:cubicBezTo>
                    <a:pt x="410" y="701"/>
                    <a:pt x="328" y="619"/>
                    <a:pt x="328" y="517"/>
                  </a:cubicBezTo>
                  <a:cubicBezTo>
                    <a:pt x="328" y="415"/>
                    <a:pt x="410" y="333"/>
                    <a:pt x="512" y="333"/>
                  </a:cubicBezTo>
                  <a:close/>
                  <a:moveTo>
                    <a:pt x="512" y="0"/>
                  </a:moveTo>
                  <a:cubicBezTo>
                    <a:pt x="231" y="0"/>
                    <a:pt x="1" y="230"/>
                    <a:pt x="1" y="512"/>
                  </a:cubicBezTo>
                  <a:cubicBezTo>
                    <a:pt x="1" y="793"/>
                    <a:pt x="231" y="1023"/>
                    <a:pt x="512" y="1023"/>
                  </a:cubicBezTo>
                  <a:cubicBezTo>
                    <a:pt x="793" y="1023"/>
                    <a:pt x="1024" y="793"/>
                    <a:pt x="1024" y="512"/>
                  </a:cubicBezTo>
                  <a:cubicBezTo>
                    <a:pt x="1024" y="230"/>
                    <a:pt x="793" y="0"/>
                    <a:pt x="5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660;p54"/>
          <p:cNvGrpSpPr/>
          <p:nvPr/>
        </p:nvGrpSpPr>
        <p:grpSpPr>
          <a:xfrm>
            <a:off x="-1525" y="3491975"/>
            <a:ext cx="1350437" cy="374015"/>
            <a:chOff x="-1525" y="3491975"/>
            <a:chExt cx="1350437" cy="374015"/>
          </a:xfrm>
        </p:grpSpPr>
        <p:sp>
          <p:nvSpPr>
            <p:cNvPr id="661" name="Google Shape;661;p54"/>
            <p:cNvSpPr/>
            <p:nvPr/>
          </p:nvSpPr>
          <p:spPr>
            <a:xfrm>
              <a:off x="-1525" y="3590376"/>
              <a:ext cx="1350437" cy="275614"/>
            </a:xfrm>
            <a:custGeom>
              <a:avLst/>
              <a:gdLst/>
              <a:ahLst/>
              <a:cxnLst/>
              <a:rect l="l" t="t" r="r" b="b"/>
              <a:pathLst>
                <a:path w="96305" h="13567" extrusionOk="0">
                  <a:moveTo>
                    <a:pt x="0" y="0"/>
                  </a:moveTo>
                  <a:lnTo>
                    <a:pt x="80381" y="0"/>
                  </a:lnTo>
                  <a:lnTo>
                    <a:pt x="96305" y="13512"/>
                  </a:lnTo>
                  <a:lnTo>
                    <a:pt x="0" y="13567"/>
                  </a:lnTo>
                  <a:close/>
                </a:path>
              </a:pathLst>
            </a:custGeom>
            <a:solidFill>
              <a:schemeClr val="accent2"/>
            </a:solidFill>
            <a:ln>
              <a:noFill/>
            </a:ln>
          </p:spPr>
        </p:sp>
        <p:sp>
          <p:nvSpPr>
            <p:cNvPr id="662" name="Google Shape;662;p54"/>
            <p:cNvSpPr/>
            <p:nvPr/>
          </p:nvSpPr>
          <p:spPr>
            <a:xfrm>
              <a:off x="100175" y="3676638"/>
              <a:ext cx="101400" cy="101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4"/>
            <p:cNvSpPr txBox="1"/>
            <p:nvPr/>
          </p:nvSpPr>
          <p:spPr>
            <a:xfrm>
              <a:off x="270725" y="3491975"/>
              <a:ext cx="1071300" cy="32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900" b="1">
                  <a:solidFill>
                    <a:schemeClr val="lt1"/>
                  </a:solidFill>
                  <a:latin typeface="Poppins"/>
                  <a:ea typeface="Poppins"/>
                  <a:cs typeface="Poppins"/>
                  <a:sym typeface="Poppins"/>
                </a:rPr>
                <a:t>L I V E</a:t>
              </a:r>
              <a:endParaRPr sz="2300" b="1">
                <a:solidFill>
                  <a:schemeClr val="lt1"/>
                </a:solidFill>
                <a:latin typeface="Poppins"/>
                <a:ea typeface="Poppins"/>
                <a:cs typeface="Poppins"/>
                <a:sym typeface="Poppins"/>
              </a:endParaRPr>
            </a:p>
          </p:txBody>
        </p:sp>
      </p:grpSp>
      <p:pic>
        <p:nvPicPr>
          <p:cNvPr id="76802" name="Picture 2" descr="The Universal Solution To Every Problem ..."/>
          <p:cNvPicPr>
            <a:picLocks noChangeAspect="1" noChangeArrowheads="1"/>
          </p:cNvPicPr>
          <p:nvPr/>
        </p:nvPicPr>
        <p:blipFill>
          <a:blip r:embed="rId4"/>
          <a:srcRect l="10182" r="6666"/>
          <a:stretch>
            <a:fillRect/>
          </a:stretch>
        </p:blipFill>
        <p:spPr bwMode="auto">
          <a:xfrm>
            <a:off x="214282" y="785800"/>
            <a:ext cx="3606536" cy="242889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36"/>
                                        </p:tgtEl>
                                        <p:attrNameLst>
                                          <p:attrName>style.visibility</p:attrName>
                                        </p:attrNameLst>
                                      </p:cBhvr>
                                      <p:to>
                                        <p:strVal val="visible"/>
                                      </p:to>
                                    </p:set>
                                    <p:animEffect transition="in" filter="fade">
                                      <p:cBhvr>
                                        <p:cTn id="7" dur="1000"/>
                                        <p:tgtEl>
                                          <p:spTgt spid="636"/>
                                        </p:tgtEl>
                                      </p:cBhvr>
                                    </p:animEffect>
                                  </p:childTnLst>
                                </p:cTn>
                              </p:par>
                              <p:par>
                                <p:cTn id="8" presetID="2" presetClass="entr" presetSubtype="8" fill="hold" nodeType="withEffect">
                                  <p:stCondLst>
                                    <p:cond delay="0"/>
                                  </p:stCondLst>
                                  <p:childTnLst>
                                    <p:set>
                                      <p:cBhvr>
                                        <p:cTn id="9" dur="1" fill="hold">
                                          <p:stCondLst>
                                            <p:cond delay="0"/>
                                          </p:stCondLst>
                                        </p:cTn>
                                        <p:tgtEl>
                                          <p:spTgt spid="629"/>
                                        </p:tgtEl>
                                        <p:attrNameLst>
                                          <p:attrName>style.visibility</p:attrName>
                                        </p:attrNameLst>
                                      </p:cBhvr>
                                      <p:to>
                                        <p:strVal val="visible"/>
                                      </p:to>
                                    </p:set>
                                    <p:anim calcmode="lin" valueType="num">
                                      <p:cBhvr additive="base">
                                        <p:cTn id="10" dur="4500"/>
                                        <p:tgtEl>
                                          <p:spTgt spid="62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85734"/>
            <a:ext cx="7494238" cy="1428760"/>
          </a:xfrm>
        </p:spPr>
        <p:txBody>
          <a:bodyPr/>
          <a:lstStyle/>
          <a:p>
            <a:r>
              <a:rPr lang="en-US" sz="4400" dirty="0" smtClean="0">
                <a:solidFill>
                  <a:schemeClr val="tx2"/>
                </a:solidFill>
              </a:rPr>
              <a:t>TECHNICAL IMPLEMENTATION</a:t>
            </a:r>
            <a:endParaRPr lang="en-US" sz="4400" dirty="0">
              <a:solidFill>
                <a:schemeClr val="tx2"/>
              </a:solidFill>
            </a:endParaRPr>
          </a:p>
        </p:txBody>
      </p:sp>
      <p:sp>
        <p:nvSpPr>
          <p:cNvPr id="4" name="TextBox 3"/>
          <p:cNvSpPr txBox="1"/>
          <p:nvPr/>
        </p:nvSpPr>
        <p:spPr>
          <a:xfrm>
            <a:off x="571472" y="1571618"/>
            <a:ext cx="8143932" cy="2677656"/>
          </a:xfrm>
          <a:prstGeom prst="rect">
            <a:avLst/>
          </a:prstGeom>
          <a:noFill/>
        </p:spPr>
        <p:txBody>
          <a:bodyPr wrap="square" rtlCol="0">
            <a:spAutoFit/>
          </a:bodyPr>
          <a:lstStyle/>
          <a:p>
            <a:pPr marL="457200" indent="-457200"/>
            <a:r>
              <a:rPr lang="en-US" sz="2400" b="1" dirty="0" smtClean="0">
                <a:solidFill>
                  <a:schemeClr val="tx1"/>
                </a:solidFill>
              </a:rPr>
              <a:t>1. Architecture Pattern: MVVM</a:t>
            </a:r>
            <a:r>
              <a:rPr lang="en-US" sz="2400" dirty="0" smtClean="0">
                <a:solidFill>
                  <a:schemeClr val="tx1"/>
                </a:solidFill>
              </a:rPr>
              <a:t> </a:t>
            </a:r>
          </a:p>
          <a:p>
            <a:pPr marL="457200" indent="-457200"/>
            <a:r>
              <a:rPr lang="en-US" sz="2400" b="1" dirty="0" smtClean="0">
                <a:solidFill>
                  <a:schemeClr val="tx1"/>
                </a:solidFill>
              </a:rPr>
              <a:t>2. API Integration (Retrofit)</a:t>
            </a:r>
            <a:r>
              <a:rPr lang="en-US" sz="2400" dirty="0" smtClean="0">
                <a:solidFill>
                  <a:schemeClr val="tx1"/>
                </a:solidFill>
              </a:rPr>
              <a:t> </a:t>
            </a:r>
          </a:p>
          <a:p>
            <a:pPr marL="457200" indent="-457200"/>
            <a:r>
              <a:rPr lang="en-US" sz="2400" b="1" dirty="0" smtClean="0">
                <a:solidFill>
                  <a:schemeClr val="tx1"/>
                </a:solidFill>
              </a:rPr>
              <a:t>3. Data Management (</a:t>
            </a:r>
            <a:r>
              <a:rPr lang="en-US" sz="2400" b="1" dirty="0" err="1" smtClean="0">
                <a:solidFill>
                  <a:schemeClr val="tx1"/>
                </a:solidFill>
              </a:rPr>
              <a:t>ViewModel</a:t>
            </a:r>
            <a:r>
              <a:rPr lang="en-US" sz="2400" b="1" dirty="0" smtClean="0">
                <a:solidFill>
                  <a:schemeClr val="tx1"/>
                </a:solidFill>
              </a:rPr>
              <a:t> &amp; </a:t>
            </a:r>
            <a:r>
              <a:rPr lang="en-US" sz="2400" b="1" dirty="0" err="1" smtClean="0">
                <a:solidFill>
                  <a:schemeClr val="tx1"/>
                </a:solidFill>
              </a:rPr>
              <a:t>LiveData</a:t>
            </a:r>
            <a:r>
              <a:rPr lang="en-US" sz="2400" b="1" dirty="0" smtClean="0">
                <a:solidFill>
                  <a:schemeClr val="tx1"/>
                </a:solidFill>
              </a:rPr>
              <a:t>)</a:t>
            </a:r>
            <a:r>
              <a:rPr lang="en-US" sz="2400" dirty="0" smtClean="0">
                <a:solidFill>
                  <a:schemeClr val="tx1"/>
                </a:solidFill>
              </a:rPr>
              <a:t> </a:t>
            </a:r>
          </a:p>
          <a:p>
            <a:pPr marL="457200" indent="-457200"/>
            <a:r>
              <a:rPr lang="en-US" sz="2400" b="1" dirty="0" smtClean="0">
                <a:solidFill>
                  <a:schemeClr val="tx1"/>
                </a:solidFill>
              </a:rPr>
              <a:t>4. UI / List Display (</a:t>
            </a:r>
            <a:r>
              <a:rPr lang="en-US" sz="2400" b="1" dirty="0" err="1" smtClean="0">
                <a:solidFill>
                  <a:schemeClr val="tx1"/>
                </a:solidFill>
              </a:rPr>
              <a:t>RecyclerView</a:t>
            </a:r>
            <a:r>
              <a:rPr lang="en-US" sz="2400" b="1" dirty="0" smtClean="0">
                <a:solidFill>
                  <a:schemeClr val="tx1"/>
                </a:solidFill>
              </a:rPr>
              <a:t>)</a:t>
            </a:r>
            <a:r>
              <a:rPr lang="en-US" sz="2400" dirty="0" smtClean="0">
                <a:solidFill>
                  <a:schemeClr val="tx1"/>
                </a:solidFill>
              </a:rPr>
              <a:t> </a:t>
            </a:r>
          </a:p>
          <a:p>
            <a:pPr marL="457200" indent="-457200"/>
            <a:r>
              <a:rPr lang="en-US" sz="2400" b="1" dirty="0" smtClean="0">
                <a:solidFill>
                  <a:schemeClr val="tx1"/>
                </a:solidFill>
              </a:rPr>
              <a:t>5. Image Loading (Glide)</a:t>
            </a:r>
            <a:r>
              <a:rPr lang="en-US" sz="2400" dirty="0" smtClean="0">
                <a:solidFill>
                  <a:schemeClr val="tx1"/>
                </a:solidFill>
              </a:rPr>
              <a:t> </a:t>
            </a:r>
          </a:p>
          <a:p>
            <a:pPr marL="457200" indent="-457200"/>
            <a:r>
              <a:rPr lang="en-US" sz="2400" b="1" dirty="0" smtClean="0">
                <a:solidFill>
                  <a:schemeClr val="tx1"/>
                </a:solidFill>
              </a:rPr>
              <a:t>6. Navigation (Android Navigation Component)</a:t>
            </a:r>
            <a:r>
              <a:rPr lang="en-US" sz="2400" dirty="0" smtClean="0">
                <a:solidFill>
                  <a:schemeClr val="tx1"/>
                </a:solidFill>
              </a:rPr>
              <a:t> </a:t>
            </a:r>
          </a:p>
          <a:p>
            <a:pPr marL="457200" indent="-457200"/>
            <a:r>
              <a:rPr lang="en-US" sz="2400" b="1" dirty="0" smtClean="0">
                <a:solidFill>
                  <a:schemeClr val="tx1"/>
                </a:solidFill>
              </a:rPr>
              <a:t>7. Network Error Handling</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CONTRIBUTION:</a:t>
            </a:r>
            <a:endParaRPr lang="en-US" dirty="0">
              <a:solidFill>
                <a:schemeClr val="tx2"/>
              </a:solidFill>
            </a:endParaRPr>
          </a:p>
        </p:txBody>
      </p:sp>
      <p:graphicFrame>
        <p:nvGraphicFramePr>
          <p:cNvPr id="4" name="Table 3"/>
          <p:cNvGraphicFramePr>
            <a:graphicFrameLocks noGrp="1"/>
          </p:cNvGraphicFramePr>
          <p:nvPr/>
        </p:nvGraphicFramePr>
        <p:xfrm>
          <a:off x="285720" y="1357304"/>
          <a:ext cx="5857916" cy="2789080"/>
        </p:xfrm>
        <a:graphic>
          <a:graphicData uri="http://schemas.openxmlformats.org/drawingml/2006/table">
            <a:tbl>
              <a:tblPr firstRow="1" bandRow="1">
                <a:tableStyleId>{5DA37D80-6434-44D0-A028-1B22A696006F}</a:tableStyleId>
              </a:tblPr>
              <a:tblGrid>
                <a:gridCol w="2928958"/>
                <a:gridCol w="2928958"/>
              </a:tblGrid>
              <a:tr h="454184">
                <a:tc>
                  <a:txBody>
                    <a:bodyPr/>
                    <a:lstStyle/>
                    <a:p>
                      <a:pPr algn="ctr"/>
                      <a:r>
                        <a:rPr lang="en-US" dirty="0" smtClean="0"/>
                        <a:t>NAME</a:t>
                      </a:r>
                      <a:endParaRPr lang="en-US" dirty="0"/>
                    </a:p>
                  </a:txBody>
                  <a:tcPr/>
                </a:tc>
                <a:tc>
                  <a:txBody>
                    <a:bodyPr/>
                    <a:lstStyle/>
                    <a:p>
                      <a:pPr algn="ctr"/>
                      <a:r>
                        <a:rPr lang="en-US" dirty="0" smtClean="0"/>
                        <a:t>CONTRIBUTION</a:t>
                      </a:r>
                      <a:endParaRPr lang="en-US" dirty="0"/>
                    </a:p>
                  </a:txBody>
                  <a:tcPr/>
                </a:tc>
              </a:tr>
              <a:tr h="454184">
                <a:tc>
                  <a:txBody>
                    <a:bodyPr/>
                    <a:lstStyle/>
                    <a:p>
                      <a:pPr algn="ctr"/>
                      <a:r>
                        <a:rPr lang="en-US" dirty="0" smtClean="0"/>
                        <a:t>SACHIN</a:t>
                      </a:r>
                      <a:endParaRPr lang="en-US" dirty="0"/>
                    </a:p>
                  </a:txBody>
                  <a:tcPr/>
                </a:tc>
                <a:tc>
                  <a:txBody>
                    <a:bodyPr/>
                    <a:lstStyle/>
                    <a:p>
                      <a:pPr algn="ctr"/>
                      <a:r>
                        <a:rPr lang="en-US" dirty="0" smtClean="0"/>
                        <a:t>Backend &amp; API Integration</a:t>
                      </a:r>
                      <a:endParaRPr lang="en-US" dirty="0"/>
                    </a:p>
                  </a:txBody>
                  <a:tcPr/>
                </a:tc>
              </a:tr>
              <a:tr h="454184">
                <a:tc>
                  <a:txBody>
                    <a:bodyPr/>
                    <a:lstStyle/>
                    <a:p>
                      <a:pPr algn="ctr"/>
                      <a:r>
                        <a:rPr lang="en-US" dirty="0" smtClean="0"/>
                        <a:t>MANOHAR</a:t>
                      </a:r>
                      <a:endParaRPr lang="en-US" dirty="0"/>
                    </a:p>
                  </a:txBody>
                  <a:tcPr/>
                </a:tc>
                <a:tc>
                  <a:txBody>
                    <a:bodyPr/>
                    <a:lstStyle/>
                    <a:p>
                      <a:pPr algn="ctr"/>
                      <a:r>
                        <a:rPr lang="en-US" dirty="0" smtClean="0"/>
                        <a:t>UI/UX Design &amp; App Layout</a:t>
                      </a:r>
                      <a:endParaRPr lang="en-US" dirty="0"/>
                    </a:p>
                  </a:txBody>
                  <a:tcPr/>
                </a:tc>
              </a:tr>
              <a:tr h="454184">
                <a:tc>
                  <a:txBody>
                    <a:bodyPr/>
                    <a:lstStyle/>
                    <a:p>
                      <a:pPr algn="ctr"/>
                      <a:r>
                        <a:rPr lang="en-US" dirty="0" smtClean="0"/>
                        <a:t>POOJITHA</a:t>
                      </a:r>
                      <a:endParaRPr lang="en-US" dirty="0"/>
                    </a:p>
                  </a:txBody>
                  <a:tcPr/>
                </a:tc>
                <a:tc>
                  <a:txBody>
                    <a:bodyPr/>
                    <a:lstStyle/>
                    <a:p>
                      <a:pPr algn="ctr"/>
                      <a:r>
                        <a:rPr lang="en-US" dirty="0" smtClean="0"/>
                        <a:t>Feature Development &amp; Core Logic</a:t>
                      </a:r>
                      <a:endParaRPr lang="en-US" dirty="0"/>
                    </a:p>
                  </a:txBody>
                  <a:tcPr/>
                </a:tc>
              </a:tr>
              <a:tr h="454184">
                <a:tc>
                  <a:txBody>
                    <a:bodyPr/>
                    <a:lstStyle/>
                    <a:p>
                      <a:pPr algn="ctr"/>
                      <a:r>
                        <a:rPr lang="en-US" dirty="0" smtClean="0"/>
                        <a:t>JAYASREE</a:t>
                      </a:r>
                      <a:endParaRPr lang="en-US" dirty="0"/>
                    </a:p>
                  </a:txBody>
                  <a:tcPr/>
                </a:tc>
                <a:tc>
                  <a:txBody>
                    <a:bodyPr/>
                    <a:lstStyle/>
                    <a:p>
                      <a:pPr algn="ctr"/>
                      <a:r>
                        <a:rPr lang="en-US" dirty="0" smtClean="0"/>
                        <a:t>Testing &amp; Debugging</a:t>
                      </a:r>
                      <a:endParaRPr lang="en-US" dirty="0"/>
                    </a:p>
                  </a:txBody>
                  <a:tcPr/>
                </a:tc>
              </a:tr>
              <a:tr h="454184">
                <a:tc>
                  <a:txBody>
                    <a:bodyPr/>
                    <a:lstStyle/>
                    <a:p>
                      <a:pPr algn="ctr"/>
                      <a:r>
                        <a:rPr lang="en-US" dirty="0" smtClean="0"/>
                        <a:t>ABHIGNA</a:t>
                      </a:r>
                      <a:endParaRPr lang="en-US" dirty="0"/>
                    </a:p>
                  </a:txBody>
                  <a:tcPr/>
                </a:tc>
                <a:tc>
                  <a:txBody>
                    <a:bodyPr/>
                    <a:lstStyle/>
                    <a:p>
                      <a:pPr algn="ctr"/>
                      <a:r>
                        <a:rPr lang="en-US" smtClean="0"/>
                        <a:t>Local Storage &amp; Caching </a:t>
                      </a:r>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62"/>
          <p:cNvSpPr txBox="1">
            <a:spLocks noGrp="1"/>
          </p:cNvSpPr>
          <p:nvPr>
            <p:ph type="subTitle" idx="2"/>
          </p:nvPr>
        </p:nvSpPr>
        <p:spPr>
          <a:xfrm>
            <a:off x="3571868" y="1643056"/>
            <a:ext cx="5030625" cy="1277700"/>
          </a:xfrm>
          <a:prstGeom prst="rect">
            <a:avLst/>
          </a:prstGeom>
        </p:spPr>
        <p:txBody>
          <a:bodyPr spcFirstLastPara="1" wrap="square" lIns="91425" tIns="91425" rIns="91425" bIns="91425" anchor="t" anchorCtr="0">
            <a:noAutofit/>
          </a:bodyPr>
          <a:lstStyle/>
          <a:p>
            <a:r>
              <a:rPr lang="en-US" sz="1400" dirty="0" smtClean="0"/>
              <a:t>        This News App project effectively demonstrates modern Android development using the </a:t>
            </a:r>
            <a:r>
              <a:rPr lang="en-US" sz="1400" b="1" dirty="0" smtClean="0"/>
              <a:t>MVVM architecture</a:t>
            </a:r>
            <a:r>
              <a:rPr lang="en-US" sz="1400" dirty="0" smtClean="0"/>
              <a:t>, </a:t>
            </a:r>
            <a:r>
              <a:rPr lang="en-US" sz="1400" b="1" dirty="0" smtClean="0"/>
              <a:t>Retrofit</a:t>
            </a:r>
            <a:r>
              <a:rPr lang="en-US" sz="1400" dirty="0" smtClean="0"/>
              <a:t> for API integration, and </a:t>
            </a:r>
            <a:r>
              <a:rPr lang="en-US" sz="1400" b="1" dirty="0" err="1" smtClean="0"/>
              <a:t>ViewModel</a:t>
            </a:r>
            <a:r>
              <a:rPr lang="en-US" sz="1400" b="1" dirty="0" smtClean="0"/>
              <a:t>/</a:t>
            </a:r>
            <a:r>
              <a:rPr lang="en-US" sz="1400" b="1" dirty="0" err="1" smtClean="0"/>
              <a:t>LiveData</a:t>
            </a:r>
            <a:r>
              <a:rPr lang="en-US" sz="1400" dirty="0" smtClean="0"/>
              <a:t> for efficient data management. It delivers real-time news with a seamless user experience, highlighting a well-structured and scalable application suitable for future expansion.</a:t>
            </a:r>
            <a:endParaRPr lang="en-US" sz="1400" dirty="0"/>
          </a:p>
        </p:txBody>
      </p:sp>
      <p:sp>
        <p:nvSpPr>
          <p:cNvPr id="821" name="Google Shape;821;p62"/>
          <p:cNvSpPr txBox="1"/>
          <p:nvPr/>
        </p:nvSpPr>
        <p:spPr>
          <a:xfrm>
            <a:off x="-1251900" y="4747225"/>
            <a:ext cx="11647800" cy="32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chemeClr val="dk1"/>
                </a:solidFill>
                <a:latin typeface="Poppins"/>
                <a:ea typeface="Poppins"/>
                <a:cs typeface="Poppins"/>
                <a:sym typeface="Poppins"/>
              </a:rPr>
              <a:t>SOMEONE FAMOUS   SOMEONE FAMOUS   SOMEONE FAMOUS   SOMEONE FAMOUS   SOMEONE FAMOUS   SOMEONE FAMOUS   SOMEONE FAMOUS   SOMEONE FAMOUS   </a:t>
            </a:r>
            <a:endParaRPr b="1">
              <a:solidFill>
                <a:schemeClr val="dk1"/>
              </a:solidFill>
              <a:latin typeface="Poppins"/>
              <a:ea typeface="Poppins"/>
              <a:cs typeface="Poppins"/>
              <a:sym typeface="Poppins"/>
            </a:endParaRPr>
          </a:p>
        </p:txBody>
      </p:sp>
      <p:sp>
        <p:nvSpPr>
          <p:cNvPr id="822" name="Google Shape;822;p62"/>
          <p:cNvSpPr txBox="1">
            <a:spLocks noGrp="1"/>
          </p:cNvSpPr>
          <p:nvPr>
            <p:ph type="subTitle" idx="1"/>
          </p:nvPr>
        </p:nvSpPr>
        <p:spPr>
          <a:xfrm>
            <a:off x="4000496" y="1142990"/>
            <a:ext cx="3393600" cy="49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solidFill>
                  <a:schemeClr val="tx2"/>
                </a:solidFill>
              </a:rPr>
              <a:t>CONCLUSION</a:t>
            </a:r>
            <a:endParaRPr>
              <a:solidFill>
                <a:schemeClr val="tx2"/>
              </a:solidFill>
            </a:endParaRPr>
          </a:p>
        </p:txBody>
      </p:sp>
      <p:pic>
        <p:nvPicPr>
          <p:cNvPr id="823" name="Google Shape;823;p62"/>
          <p:cNvPicPr preferRelativeResize="0"/>
          <p:nvPr/>
        </p:nvPicPr>
        <p:blipFill rotWithShape="1">
          <a:blip r:embed="rId3">
            <a:alphaModFix/>
          </a:blip>
          <a:srcRect l="20438" r="20438"/>
          <a:stretch/>
        </p:blipFill>
        <p:spPr>
          <a:xfrm>
            <a:off x="484675" y="664388"/>
            <a:ext cx="3136500" cy="3536700"/>
          </a:xfrm>
          <a:prstGeom prst="rect">
            <a:avLst/>
          </a:prstGeom>
          <a:noFill/>
          <a:ln>
            <a:noFill/>
          </a:ln>
        </p:spPr>
      </p:pic>
      <p:pic>
        <p:nvPicPr>
          <p:cNvPr id="824" name="Google Shape;824;p62"/>
          <p:cNvPicPr preferRelativeResize="0"/>
          <p:nvPr/>
        </p:nvPicPr>
        <p:blipFill rotWithShape="1">
          <a:blip r:embed="rId4">
            <a:alphaModFix/>
          </a:blip>
          <a:srcRect l="20438" r="20438"/>
          <a:stretch/>
        </p:blipFill>
        <p:spPr>
          <a:xfrm>
            <a:off x="484675" y="664388"/>
            <a:ext cx="3136500" cy="3536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21"/>
                                        </p:tgtEl>
                                        <p:attrNameLst>
                                          <p:attrName>style.visibility</p:attrName>
                                        </p:attrNameLst>
                                      </p:cBhvr>
                                      <p:to>
                                        <p:strVal val="visible"/>
                                      </p:to>
                                    </p:set>
                                    <p:anim calcmode="lin" valueType="num">
                                      <p:cBhvr additive="base">
                                        <p:cTn id="7" dur="4500"/>
                                        <p:tgtEl>
                                          <p:spTgt spid="82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dern Breaking News by Slidesgo">
  <a:themeElements>
    <a:clrScheme name="Simple Light">
      <a:dk1>
        <a:srgbClr val="FFFFFF"/>
      </a:dk1>
      <a:lt1>
        <a:srgbClr val="081935"/>
      </a:lt1>
      <a:dk2>
        <a:srgbClr val="1A345C"/>
      </a:dk2>
      <a:lt2>
        <a:srgbClr val="FA162E"/>
      </a:lt2>
      <a:accent1>
        <a:srgbClr val="B91E36"/>
      </a:accent1>
      <a:accent2>
        <a:srgbClr val="FFA400"/>
      </a:accent2>
      <a:accent3>
        <a:srgbClr val="EAEAE9"/>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460</Words>
  <PresentationFormat>On-screen Show (16:9)</PresentationFormat>
  <Paragraphs>79</Paragraphs>
  <Slides>10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Poppins Black</vt:lpstr>
      <vt:lpstr>Poppins ExtraBold</vt:lpstr>
      <vt:lpstr>Poppins</vt:lpstr>
      <vt:lpstr>Poppins Light</vt:lpstr>
      <vt:lpstr>Wingdings</vt:lpstr>
      <vt:lpstr>Chewy</vt:lpstr>
      <vt:lpstr>Modern Breaking News by Slidesgo</vt:lpstr>
      <vt:lpstr>THE NEWS APP</vt:lpstr>
      <vt:lpstr>Slide 2</vt:lpstr>
      <vt:lpstr>IDEA</vt:lpstr>
      <vt:lpstr>Problem Statement</vt:lpstr>
      <vt:lpstr>Bringing the World to Your Fingertips</vt:lpstr>
      <vt:lpstr>SOLUTION</vt:lpstr>
      <vt:lpstr>TECHNICAL IMPLEMENTATION</vt:lpstr>
      <vt:lpstr>CONTRIBUTION:</vt:lpstr>
      <vt:lpstr>Slide 9</vt:lpstr>
      <vt:lpstr>THANKYOU!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NEWS APP</dc:title>
  <dc:creator>Poojitha Mecharla</dc:creator>
  <cp:lastModifiedBy>Narsimha</cp:lastModifiedBy>
  <cp:revision>14</cp:revision>
  <dcterms:modified xsi:type="dcterms:W3CDTF">2025-06-20T05:13:24Z</dcterms:modified>
</cp:coreProperties>
</file>