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Semibold"/>
        <a:ea typeface="Founders Grotesk Semibold"/>
        <a:cs typeface="Founders Grotesk Semibold"/>
        <a:sym typeface="Founders Grotesk Semibold"/>
      </a:defRPr>
    </a:lvl1pPr>
    <a:lvl2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Semibold"/>
        <a:ea typeface="Founders Grotesk Semibold"/>
        <a:cs typeface="Founders Grotesk Semibold"/>
        <a:sym typeface="Founders Grotesk Semibold"/>
      </a:defRPr>
    </a:lvl2pPr>
    <a:lvl3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Semibold"/>
        <a:ea typeface="Founders Grotesk Semibold"/>
        <a:cs typeface="Founders Grotesk Semibold"/>
        <a:sym typeface="Founders Grotesk Semibold"/>
      </a:defRPr>
    </a:lvl3pPr>
    <a:lvl4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Semibold"/>
        <a:ea typeface="Founders Grotesk Semibold"/>
        <a:cs typeface="Founders Grotesk Semibold"/>
        <a:sym typeface="Founders Grotesk Semibold"/>
      </a:defRPr>
    </a:lvl4pPr>
    <a:lvl5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Semibold"/>
        <a:ea typeface="Founders Grotesk Semibold"/>
        <a:cs typeface="Founders Grotesk Semibold"/>
        <a:sym typeface="Founders Grotesk Semibold"/>
      </a:defRPr>
    </a:lvl5pPr>
    <a:lvl6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Semibold"/>
        <a:ea typeface="Founders Grotesk Semibold"/>
        <a:cs typeface="Founders Grotesk Semibold"/>
        <a:sym typeface="Founders Grotesk Semibold"/>
      </a:defRPr>
    </a:lvl6pPr>
    <a:lvl7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Semibold"/>
        <a:ea typeface="Founders Grotesk Semibold"/>
        <a:cs typeface="Founders Grotesk Semibold"/>
        <a:sym typeface="Founders Grotesk Semibold"/>
      </a:defRPr>
    </a:lvl7pPr>
    <a:lvl8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Semibold"/>
        <a:ea typeface="Founders Grotesk Semibold"/>
        <a:cs typeface="Founders Grotesk Semibold"/>
        <a:sym typeface="Founders Grotesk Semibold"/>
      </a:defRPr>
    </a:lvl8pPr>
    <a:lvl9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Semibold"/>
        <a:ea typeface="Founders Grotesk Semibold"/>
        <a:cs typeface="Founders Grotesk Semibold"/>
        <a:sym typeface="Founders Grotesk Semi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Founders Grotesk"/>
          <a:ea typeface="Founders Grotesk"/>
          <a:cs typeface="Founders Grotesk"/>
        </a:font>
        <a:srgbClr val="53585F"/>
      </a:tcTxStyle>
      <a:tcStyle>
        <a:tcBdr>
          <a:left>
            <a:ln w="12700" cap="flat">
              <a:solidFill>
                <a:srgbClr val="545A62"/>
              </a:solidFill>
              <a:prstDash val="solid"/>
              <a:miter lim="400000"/>
            </a:ln>
          </a:left>
          <a:right>
            <a:ln w="12700" cap="flat">
              <a:solidFill>
                <a:srgbClr val="545A62"/>
              </a:solidFill>
              <a:prstDash val="solid"/>
              <a:miter lim="400000"/>
            </a:ln>
          </a:right>
          <a:top>
            <a:ln w="12700" cap="flat">
              <a:solidFill>
                <a:srgbClr val="545A62"/>
              </a:solidFill>
              <a:prstDash val="solid"/>
              <a:miter lim="400000"/>
            </a:ln>
          </a:top>
          <a:bottom>
            <a:ln w="12700" cap="flat">
              <a:solidFill>
                <a:srgbClr val="545A62"/>
              </a:solidFill>
              <a:prstDash val="solid"/>
              <a:miter lim="400000"/>
            </a:ln>
          </a:bottom>
          <a:insideH>
            <a:ln w="12700" cap="flat">
              <a:solidFill>
                <a:srgbClr val="545A62"/>
              </a:solidFill>
              <a:prstDash val="solid"/>
              <a:miter lim="400000"/>
            </a:ln>
          </a:insideH>
          <a:insideV>
            <a:ln w="12700" cap="flat">
              <a:solidFill>
                <a:srgbClr val="545A62"/>
              </a:solidFill>
              <a:prstDash val="solid"/>
              <a:miter lim="400000"/>
            </a:ln>
          </a:insideV>
        </a:tcBdr>
        <a:fill>
          <a:noFill/>
        </a:fill>
      </a:tcStyle>
    </a:wholeTbl>
    <a:band2H>
      <a:tcTxStyle b="def" i="def"/>
      <a:tcStyle>
        <a:tcBdr/>
        <a:fill>
          <a:solidFill>
            <a:srgbClr val="E9FAFF"/>
          </a:solidFill>
        </a:fill>
      </a:tcStyle>
    </a:band2H>
    <a:firstCol>
      <a:tcTxStyle b="off" i="off">
        <a:font>
          <a:latin typeface="Founders Grotesk"/>
          <a:ea typeface="Founders Grotesk"/>
          <a:cs typeface="Founders Grotesk"/>
        </a:font>
        <a:srgbClr val="53575F"/>
      </a:tcTxStyle>
      <a:tcStyle>
        <a:tcBdr>
          <a:left>
            <a:ln w="12700" cap="flat">
              <a:solidFill>
                <a:srgbClr val="5D5D5D"/>
              </a:solidFill>
              <a:prstDash val="solid"/>
              <a:miter lim="400000"/>
            </a:ln>
          </a:left>
          <a:right>
            <a:ln w="12700" cap="flat">
              <a:solidFill>
                <a:srgbClr val="545A62"/>
              </a:solidFill>
              <a:prstDash val="solid"/>
              <a:miter lim="400000"/>
            </a:ln>
          </a:right>
          <a:top>
            <a:ln w="12700" cap="flat">
              <a:solidFill>
                <a:srgbClr val="555A61"/>
              </a:solidFill>
              <a:prstDash val="solid"/>
              <a:miter lim="400000"/>
            </a:ln>
          </a:top>
          <a:bottom>
            <a:ln w="12700" cap="flat">
              <a:solidFill>
                <a:srgbClr val="555A61"/>
              </a:solidFill>
              <a:prstDash val="solid"/>
              <a:miter lim="400000"/>
            </a:ln>
          </a:bottom>
          <a:insideH>
            <a:ln w="12700" cap="flat">
              <a:solidFill>
                <a:srgbClr val="555A61"/>
              </a:solidFill>
              <a:prstDash val="solid"/>
              <a:miter lim="400000"/>
            </a:ln>
          </a:insideH>
          <a:insideV>
            <a:ln w="12700" cap="flat">
              <a:solidFill>
                <a:srgbClr val="555A61"/>
              </a:solidFill>
              <a:prstDash val="solid"/>
              <a:miter lim="400000"/>
            </a:ln>
          </a:insideV>
        </a:tcBdr>
        <a:fill>
          <a:solidFill>
            <a:srgbClr val="ABE3F1"/>
          </a:solidFill>
        </a:fill>
      </a:tcStyle>
    </a:firstCol>
    <a:lastRow>
      <a:tcTxStyle b="off" i="off">
        <a:font>
          <a:latin typeface="Founders Grotesk"/>
          <a:ea typeface="Founders Grotesk"/>
          <a:cs typeface="Founders Grotesk"/>
        </a:font>
        <a:srgbClr val="53585F"/>
      </a:tcTxStyle>
      <a:tcStyle>
        <a:tcBdr>
          <a:left>
            <a:ln w="12700" cap="flat">
              <a:solidFill>
                <a:srgbClr val="545A62"/>
              </a:solidFill>
              <a:prstDash val="solid"/>
              <a:miter lim="400000"/>
            </a:ln>
          </a:left>
          <a:right>
            <a:ln w="12700" cap="flat">
              <a:solidFill>
                <a:srgbClr val="545A62"/>
              </a:solidFill>
              <a:prstDash val="solid"/>
              <a:miter lim="400000"/>
            </a:ln>
          </a:right>
          <a:top>
            <a:ln w="38100" cap="flat">
              <a:solidFill>
                <a:srgbClr val="545A62"/>
              </a:solidFill>
              <a:prstDash val="solid"/>
              <a:miter lim="400000"/>
            </a:ln>
          </a:top>
          <a:bottom>
            <a:ln w="12700" cap="flat">
              <a:solidFill>
                <a:srgbClr val="5D5D5D"/>
              </a:solidFill>
              <a:prstDash val="solid"/>
              <a:miter lim="400000"/>
            </a:ln>
          </a:bottom>
          <a:insideH>
            <a:ln w="12700" cap="flat">
              <a:solidFill>
                <a:srgbClr val="545A62"/>
              </a:solidFill>
              <a:prstDash val="solid"/>
              <a:miter lim="400000"/>
            </a:ln>
          </a:insideH>
          <a:insideV>
            <a:ln w="12700" cap="flat">
              <a:solidFill>
                <a:srgbClr val="545A62"/>
              </a:solidFill>
              <a:prstDash val="solid"/>
              <a:miter lim="400000"/>
            </a:ln>
          </a:insideV>
        </a:tcBdr>
        <a:fill>
          <a:noFill/>
        </a:fill>
      </a:tcStyle>
    </a:lastRow>
    <a:firstRow>
      <a:tcTxStyle b="off" i="off">
        <a:font>
          <a:latin typeface="Founders Grotesk"/>
          <a:ea typeface="Founders Grotesk"/>
          <a:cs typeface="Founders Grotesk"/>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668FE4"/>
          </a:solidFill>
        </a:fill>
      </a:tcStyle>
    </a:firstRow>
  </a:tblStyle>
  <a:tblStyle styleId="{C7B018BB-80A7-4F77-B60F-C8B233D01FF8}" styleName="">
    <a:tblBg/>
    <a:wholeTbl>
      <a:tcTxStyle b="on" i="off">
        <a:font>
          <a:latin typeface="Founders Grotesk Semibold"/>
          <a:ea typeface="Founders Grotesk Semibold"/>
          <a:cs typeface="Founders Grotesk Semibold"/>
        </a:font>
        <a:srgbClr val="000000"/>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CDCCF5"/>
          </a:solidFill>
        </a:fill>
      </a:tcStyle>
    </a:wholeTbl>
    <a:band2H>
      <a:tcTxStyle b="def" i="def"/>
      <a:tcStyle>
        <a:tcBdr/>
        <a:fill>
          <a:solidFill>
            <a:srgbClr val="E7E7FA"/>
          </a:solidFill>
        </a:fill>
      </a:tcStyle>
    </a:band2H>
    <a:firstCol>
      <a:tcTxStyle b="on" i="off">
        <a:font>
          <a:latin typeface="Founders Grotesk Semibold"/>
          <a:ea typeface="Founders Grotesk Semibold"/>
          <a:cs typeface="Founders Grotesk Semibold"/>
        </a:font>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1"/>
          </a:solidFill>
        </a:fill>
      </a:tcStyle>
    </a:firstCol>
    <a:lastRow>
      <a:tcTxStyle b="on" i="off">
        <a:font>
          <a:latin typeface="Founders Grotesk Semibold"/>
          <a:ea typeface="Founders Grotesk Semibold"/>
          <a:cs typeface="Founders Grotesk Semibold"/>
        </a:font>
        <a:srgbClr val="000034"/>
      </a:tcTxStyle>
      <a:tcStyle>
        <a:tcBdr>
          <a:left>
            <a:ln w="12700" cap="flat">
              <a:solidFill>
                <a:srgbClr val="000034"/>
              </a:solidFill>
              <a:prstDash val="solid"/>
              <a:round/>
            </a:ln>
          </a:left>
          <a:right>
            <a:ln w="12700" cap="flat">
              <a:solidFill>
                <a:srgbClr val="000034"/>
              </a:solidFill>
              <a:prstDash val="solid"/>
              <a:round/>
            </a:ln>
          </a:right>
          <a:top>
            <a:ln w="381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1"/>
          </a:solidFill>
        </a:fill>
      </a:tcStyle>
    </a:lastRow>
    <a:firstRow>
      <a:tcTxStyle b="on" i="off">
        <a:font>
          <a:latin typeface="Founders Grotesk Semibold"/>
          <a:ea typeface="Founders Grotesk Semibold"/>
          <a:cs typeface="Founders Grotesk Semibold"/>
        </a:font>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381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1"/>
          </a:solidFill>
        </a:fill>
      </a:tcStyle>
    </a:firstRow>
  </a:tblStyle>
  <a:tblStyle styleId="{EEE7283C-3CF3-47DC-8721-378D4A62B228}" styleName="">
    <a:tblBg/>
    <a:wholeTbl>
      <a:tcTxStyle b="on" i="off">
        <a:font>
          <a:latin typeface="Founders Grotesk Semibold"/>
          <a:ea typeface="Founders Grotesk Semibold"/>
          <a:cs typeface="Founders Grotesk Semibold"/>
        </a:font>
        <a:srgbClr val="000000"/>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D1FCEE"/>
          </a:solidFill>
        </a:fill>
      </a:tcStyle>
    </a:wholeTbl>
    <a:band2H>
      <a:tcTxStyle b="def" i="def"/>
      <a:tcStyle>
        <a:tcBdr/>
        <a:fill>
          <a:solidFill>
            <a:srgbClr val="E9FDF7"/>
          </a:solidFill>
        </a:fill>
      </a:tcStyle>
    </a:band2H>
    <a:firstCol>
      <a:tcTxStyle b="on" i="off">
        <a:font>
          <a:latin typeface="Founders Grotesk Semibold"/>
          <a:ea typeface="Founders Grotesk Semibold"/>
          <a:cs typeface="Founders Grotesk Semibold"/>
        </a:font>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3"/>
          </a:solidFill>
        </a:fill>
      </a:tcStyle>
    </a:firstCol>
    <a:lastRow>
      <a:tcTxStyle b="on" i="off">
        <a:font>
          <a:latin typeface="Founders Grotesk Semibold"/>
          <a:ea typeface="Founders Grotesk Semibold"/>
          <a:cs typeface="Founders Grotesk Semibold"/>
        </a:font>
        <a:srgbClr val="000034"/>
      </a:tcTxStyle>
      <a:tcStyle>
        <a:tcBdr>
          <a:left>
            <a:ln w="12700" cap="flat">
              <a:solidFill>
                <a:srgbClr val="000034"/>
              </a:solidFill>
              <a:prstDash val="solid"/>
              <a:round/>
            </a:ln>
          </a:left>
          <a:right>
            <a:ln w="12700" cap="flat">
              <a:solidFill>
                <a:srgbClr val="000034"/>
              </a:solidFill>
              <a:prstDash val="solid"/>
              <a:round/>
            </a:ln>
          </a:right>
          <a:top>
            <a:ln w="381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3"/>
          </a:solidFill>
        </a:fill>
      </a:tcStyle>
    </a:lastRow>
    <a:firstRow>
      <a:tcTxStyle b="on" i="off">
        <a:font>
          <a:latin typeface="Founders Grotesk Semibold"/>
          <a:ea typeface="Founders Grotesk Semibold"/>
          <a:cs typeface="Founders Grotesk Semibold"/>
        </a:font>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381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3"/>
          </a:solidFill>
        </a:fill>
      </a:tcStyle>
    </a:firstRow>
  </a:tblStyle>
  <a:tblStyle styleId="{CF821DB8-F4EB-4A41-A1BA-3FCAFE7338EE}" styleName="">
    <a:tblBg/>
    <a:wholeTbl>
      <a:tcTxStyle b="on" i="off">
        <a:font>
          <a:latin typeface="Founders Grotesk Semibold"/>
          <a:ea typeface="Founders Grotesk Semibold"/>
          <a:cs typeface="Founders Grotesk Semibold"/>
        </a:font>
        <a:srgbClr val="000000"/>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FFD1CF"/>
          </a:solidFill>
        </a:fill>
      </a:tcStyle>
    </a:wholeTbl>
    <a:band2H>
      <a:tcTxStyle b="def" i="def"/>
      <a:tcStyle>
        <a:tcBdr/>
        <a:fill>
          <a:solidFill>
            <a:srgbClr val="FFE9E9"/>
          </a:solidFill>
        </a:fill>
      </a:tcStyle>
    </a:band2H>
    <a:firstCol>
      <a:tcTxStyle b="on" i="off">
        <a:font>
          <a:latin typeface="Founders Grotesk Semibold"/>
          <a:ea typeface="Founders Grotesk Semibold"/>
          <a:cs typeface="Founders Grotesk Semibold"/>
        </a:font>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6"/>
          </a:solidFill>
        </a:fill>
      </a:tcStyle>
    </a:firstCol>
    <a:lastRow>
      <a:tcTxStyle b="on" i="off">
        <a:font>
          <a:latin typeface="Founders Grotesk Semibold"/>
          <a:ea typeface="Founders Grotesk Semibold"/>
          <a:cs typeface="Founders Grotesk Semibold"/>
        </a:font>
        <a:srgbClr val="000034"/>
      </a:tcTxStyle>
      <a:tcStyle>
        <a:tcBdr>
          <a:left>
            <a:ln w="12700" cap="flat">
              <a:solidFill>
                <a:srgbClr val="000034"/>
              </a:solidFill>
              <a:prstDash val="solid"/>
              <a:round/>
            </a:ln>
          </a:left>
          <a:right>
            <a:ln w="12700" cap="flat">
              <a:solidFill>
                <a:srgbClr val="000034"/>
              </a:solidFill>
              <a:prstDash val="solid"/>
              <a:round/>
            </a:ln>
          </a:right>
          <a:top>
            <a:ln w="381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6"/>
          </a:solidFill>
        </a:fill>
      </a:tcStyle>
    </a:lastRow>
    <a:firstRow>
      <a:tcTxStyle b="on" i="off">
        <a:font>
          <a:latin typeface="Founders Grotesk Semibold"/>
          <a:ea typeface="Founders Grotesk Semibold"/>
          <a:cs typeface="Founders Grotesk Semibold"/>
        </a:font>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381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chemeClr val="accent6"/>
          </a:solidFill>
        </a:fill>
      </a:tcStyle>
    </a:firstRow>
  </a:tblStyle>
  <a:tblStyle styleId="{33BA23B1-9221-436E-865A-0063620EA4FD}" styleName="">
    <a:tblBg/>
    <a:wholeTbl>
      <a:tcTxStyle b="on" i="off">
        <a:font>
          <a:latin typeface="Founders Grotesk Semibold"/>
          <a:ea typeface="Founders Grotesk Semibold"/>
          <a:cs typeface="Founders Grotesk Semibold"/>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34"/>
          </a:solidFill>
        </a:fill>
      </a:tcStyle>
    </a:band2H>
    <a:firstCol>
      <a:tcTxStyle b="on" i="off">
        <a:font>
          <a:latin typeface="Founders Grotesk Semibold"/>
          <a:ea typeface="Founders Grotesk Semibold"/>
          <a:cs typeface="Founders Grotesk Semibold"/>
        </a:font>
        <a:srgbClr val="00003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ounders Grotesk Semibold"/>
          <a:ea typeface="Founders Grotesk Semibold"/>
          <a:cs typeface="Founders Grotesk Semi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34"/>
          </a:solidFill>
        </a:fill>
      </a:tcStyle>
    </a:lastRow>
    <a:firstRow>
      <a:tcTxStyle b="on" i="off">
        <a:font>
          <a:latin typeface="Founders Grotesk Semibold"/>
          <a:ea typeface="Founders Grotesk Semibold"/>
          <a:cs typeface="Founders Grotesk Semibold"/>
        </a:font>
        <a:srgbClr val="000034"/>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ff">
        <a:font>
          <a:latin typeface="Founders Grotesk Semibold"/>
          <a:ea typeface="Founders Grotesk Semibold"/>
          <a:cs typeface="Founders Grotesk Semibold"/>
        </a:font>
        <a:srgbClr val="000000"/>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Founders Grotesk Semibold"/>
          <a:ea typeface="Founders Grotesk Semibold"/>
          <a:cs typeface="Founders Grotesk Semibold"/>
        </a:font>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000000"/>
          </a:solidFill>
        </a:fill>
      </a:tcStyle>
    </a:firstCol>
    <a:lastRow>
      <a:tcTxStyle b="on" i="off">
        <a:font>
          <a:latin typeface="Founders Grotesk Semibold"/>
          <a:ea typeface="Founders Grotesk Semibold"/>
          <a:cs typeface="Founders Grotesk Semibold"/>
        </a:font>
        <a:srgbClr val="000034"/>
      </a:tcTxStyle>
      <a:tcStyle>
        <a:tcBdr>
          <a:left>
            <a:ln w="12700" cap="flat">
              <a:solidFill>
                <a:srgbClr val="000034"/>
              </a:solidFill>
              <a:prstDash val="solid"/>
              <a:round/>
            </a:ln>
          </a:left>
          <a:right>
            <a:ln w="12700" cap="flat">
              <a:solidFill>
                <a:srgbClr val="000034"/>
              </a:solidFill>
              <a:prstDash val="solid"/>
              <a:round/>
            </a:ln>
          </a:right>
          <a:top>
            <a:ln w="38100" cap="flat">
              <a:solidFill>
                <a:srgbClr val="000034"/>
              </a:solidFill>
              <a:prstDash val="solid"/>
              <a:round/>
            </a:ln>
          </a:top>
          <a:bottom>
            <a:ln w="127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000000"/>
          </a:solidFill>
        </a:fill>
      </a:tcStyle>
    </a:lastRow>
    <a:firstRow>
      <a:tcTxStyle b="on" i="off">
        <a:font>
          <a:latin typeface="Founders Grotesk Semibold"/>
          <a:ea typeface="Founders Grotesk Semibold"/>
          <a:cs typeface="Founders Grotesk Semibold"/>
        </a:font>
        <a:srgbClr val="000034"/>
      </a:tcTxStyle>
      <a:tcStyle>
        <a:tcBdr>
          <a:left>
            <a:ln w="12700" cap="flat">
              <a:solidFill>
                <a:srgbClr val="000034"/>
              </a:solidFill>
              <a:prstDash val="solid"/>
              <a:round/>
            </a:ln>
          </a:left>
          <a:right>
            <a:ln w="12700" cap="flat">
              <a:solidFill>
                <a:srgbClr val="000034"/>
              </a:solidFill>
              <a:prstDash val="solid"/>
              <a:round/>
            </a:ln>
          </a:right>
          <a:top>
            <a:ln w="12700" cap="flat">
              <a:solidFill>
                <a:srgbClr val="000034"/>
              </a:solidFill>
              <a:prstDash val="solid"/>
              <a:round/>
            </a:ln>
          </a:top>
          <a:bottom>
            <a:ln w="38100" cap="flat">
              <a:solidFill>
                <a:srgbClr val="000034"/>
              </a:solidFill>
              <a:prstDash val="solid"/>
              <a:round/>
            </a:ln>
          </a:bottom>
          <a:insideH>
            <a:ln w="12700" cap="flat">
              <a:solidFill>
                <a:srgbClr val="000034"/>
              </a:solidFill>
              <a:prstDash val="solid"/>
              <a:round/>
            </a:ln>
          </a:insideH>
          <a:insideV>
            <a:ln w="12700" cap="flat">
              <a:solidFill>
                <a:srgbClr val="000034"/>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9" name="Shape 169"/>
          <p:cNvSpPr/>
          <p:nvPr>
            <p:ph type="sldImg"/>
          </p:nvPr>
        </p:nvSpPr>
        <p:spPr>
          <a:xfrm>
            <a:off x="1143000" y="685800"/>
            <a:ext cx="4572000" cy="3429000"/>
          </a:xfrm>
          <a:prstGeom prst="rect">
            <a:avLst/>
          </a:prstGeom>
        </p:spPr>
        <p:txBody>
          <a:bodyPr/>
          <a:lstStyle/>
          <a:p>
            <a:pPr/>
          </a:p>
        </p:txBody>
      </p:sp>
      <p:sp>
        <p:nvSpPr>
          <p:cNvPr id="170" name="Shape 17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000034"/>
        </a:solidFill>
      </p:bgPr>
    </p:bg>
    <p:spTree>
      <p:nvGrpSpPr>
        <p:cNvPr id="1" name=""/>
        <p:cNvGrpSpPr/>
        <p:nvPr/>
      </p:nvGrpSpPr>
      <p:grpSpPr>
        <a:xfrm>
          <a:off x="0" y="0"/>
          <a:ext cx="0" cy="0"/>
          <a:chOff x="0" y="0"/>
          <a:chExt cx="0" cy="0"/>
        </a:xfrm>
      </p:grpSpPr>
      <p:sp>
        <p:nvSpPr>
          <p:cNvPr id="13" name="Line"/>
          <p:cNvSpPr/>
          <p:nvPr/>
        </p:nvSpPr>
        <p:spPr>
          <a:xfrm>
            <a:off x="635000" y="12192000"/>
            <a:ext cx="23114001" cy="0"/>
          </a:xfrm>
          <a:prstGeom prst="line">
            <a:avLst/>
          </a:prstGeom>
          <a:ln w="38100">
            <a:solidFill>
              <a:schemeClr val="accent4"/>
            </a:solidFill>
            <a:miter lim="400000"/>
          </a:ln>
        </p:spPr>
        <p:txBody>
          <a:bodyPr lIns="45718" tIns="45718" rIns="45718" bIns="45718"/>
          <a:lstStyle/>
          <a:p>
            <a:pPr/>
          </a:p>
        </p:txBody>
      </p:sp>
      <p:sp>
        <p:nvSpPr>
          <p:cNvPr id="14" name="Body Level One…"/>
          <p:cNvSpPr txBox="1"/>
          <p:nvPr>
            <p:ph type="body" sz="quarter" idx="1" hasCustomPrompt="1"/>
          </p:nvPr>
        </p:nvSpPr>
        <p:spPr>
          <a:xfrm>
            <a:off x="571500" y="12269258"/>
            <a:ext cx="23235148" cy="555246"/>
          </a:xfrm>
          <a:prstGeom prst="rect">
            <a:avLst/>
          </a:prstGeom>
        </p:spPr>
        <p:txBody>
          <a:bodyPr anchor="t"/>
          <a:lstStyle>
            <a:lvl1pPr defTabSz="825500">
              <a:lnSpc>
                <a:spcPct val="100000"/>
              </a:lnSpc>
              <a:defRPr b="1" cap="all" spc="168" sz="2800">
                <a:solidFill>
                  <a:schemeClr val="accent4"/>
                </a:solidFill>
                <a:latin typeface="Founders Grotesk Condensed"/>
                <a:ea typeface="Founders Grotesk Condensed"/>
                <a:cs typeface="Founders Grotesk Condensed"/>
                <a:sym typeface="Founders Grotesk Condensed"/>
              </a:defRPr>
            </a:lvl1pPr>
            <a:lvl2pPr defTabSz="825500">
              <a:lnSpc>
                <a:spcPct val="100000"/>
              </a:lnSpc>
              <a:defRPr b="1" cap="all" spc="168" sz="2800">
                <a:solidFill>
                  <a:schemeClr val="accent4"/>
                </a:solidFill>
                <a:latin typeface="Founders Grotesk Condensed"/>
                <a:ea typeface="Founders Grotesk Condensed"/>
                <a:cs typeface="Founders Grotesk Condensed"/>
                <a:sym typeface="Founders Grotesk Condensed"/>
              </a:defRPr>
            </a:lvl2pPr>
            <a:lvl3pPr defTabSz="825500">
              <a:lnSpc>
                <a:spcPct val="100000"/>
              </a:lnSpc>
              <a:defRPr b="1" cap="all" spc="168" sz="2800">
                <a:solidFill>
                  <a:schemeClr val="accent4"/>
                </a:solidFill>
                <a:latin typeface="Founders Grotesk Condensed"/>
                <a:ea typeface="Founders Grotesk Condensed"/>
                <a:cs typeface="Founders Grotesk Condensed"/>
                <a:sym typeface="Founders Grotesk Condensed"/>
              </a:defRPr>
            </a:lvl3pPr>
            <a:lvl4pPr defTabSz="825500">
              <a:lnSpc>
                <a:spcPct val="100000"/>
              </a:lnSpc>
              <a:defRPr b="1" cap="all" spc="168" sz="2800">
                <a:solidFill>
                  <a:schemeClr val="accent4"/>
                </a:solidFill>
                <a:latin typeface="Founders Grotesk Condensed"/>
                <a:ea typeface="Founders Grotesk Condensed"/>
                <a:cs typeface="Founders Grotesk Condensed"/>
                <a:sym typeface="Founders Grotesk Condensed"/>
              </a:defRPr>
            </a:lvl4pPr>
            <a:lvl5pPr defTabSz="825500">
              <a:lnSpc>
                <a:spcPct val="100000"/>
              </a:lnSpc>
              <a:defRPr b="1" cap="all" spc="168" sz="2800">
                <a:solidFill>
                  <a:schemeClr val="accent4"/>
                </a:solidFill>
                <a:latin typeface="Founders Grotesk Condensed"/>
                <a:ea typeface="Founders Grotesk Condensed"/>
                <a:cs typeface="Founders Grotesk Condensed"/>
                <a:sym typeface="Founders Grotesk Condensed"/>
              </a:defRPr>
            </a:lvl5pPr>
          </a:lstStyle>
          <a:p>
            <a:pPr/>
            <a:r>
              <a:t>Author and Date </a:t>
            </a:r>
          </a:p>
          <a:p>
            <a:pPr lvl="1"/>
            <a:r>
              <a:t/>
            </a:r>
          </a:p>
          <a:p>
            <a:pPr lvl="2"/>
            <a:r>
              <a:t/>
            </a:r>
          </a:p>
          <a:p>
            <a:pPr lvl="3"/>
            <a:r>
              <a:t/>
            </a:r>
          </a:p>
          <a:p>
            <a:pPr lvl="4"/>
            <a:r>
              <a:t/>
            </a:r>
          </a:p>
        </p:txBody>
      </p:sp>
      <p:sp>
        <p:nvSpPr>
          <p:cNvPr id="15" name="Line"/>
          <p:cNvSpPr/>
          <p:nvPr/>
        </p:nvSpPr>
        <p:spPr>
          <a:xfrm>
            <a:off x="634999" y="9443335"/>
            <a:ext cx="23114002" cy="63503"/>
          </a:xfrm>
          <a:prstGeom prst="line">
            <a:avLst/>
          </a:prstGeom>
          <a:ln w="114300">
            <a:solidFill>
              <a:schemeClr val="accent4"/>
            </a:solidFill>
            <a:miter lim="400000"/>
          </a:ln>
        </p:spPr>
        <p:txBody>
          <a:bodyPr lIns="45718" tIns="45718" rIns="45718" bIns="45718"/>
          <a:lstStyle/>
          <a:p>
            <a:pPr/>
          </a:p>
        </p:txBody>
      </p:sp>
      <p:sp>
        <p:nvSpPr>
          <p:cNvPr id="16" name="Presentation Title"/>
          <p:cNvSpPr txBox="1"/>
          <p:nvPr>
            <p:ph type="title" hasCustomPrompt="1"/>
          </p:nvPr>
        </p:nvSpPr>
        <p:spPr>
          <a:xfrm>
            <a:off x="571500" y="9525885"/>
            <a:ext cx="23235148" cy="2647066"/>
          </a:xfrm>
          <a:prstGeom prst="rect">
            <a:avLst/>
          </a:prstGeom>
        </p:spPr>
        <p:txBody>
          <a:bodyPr/>
          <a:lstStyle>
            <a:lvl1pPr>
              <a:lnSpc>
                <a:spcPct val="70000"/>
              </a:lnSpc>
              <a:defRPr spc="-300" sz="15000">
                <a:solidFill>
                  <a:srgbClr val="FFFFFF"/>
                </a:solidFill>
                <a:latin typeface="Founders Grotesk Semibold"/>
                <a:ea typeface="Founders Grotesk Semibold"/>
                <a:cs typeface="Founders Grotesk Semibold"/>
                <a:sym typeface="Founders Grotesk Semibold"/>
              </a:defRPr>
            </a:lvl1pPr>
          </a:lstStyle>
          <a:p>
            <a:pPr/>
            <a:r>
              <a:t>Presentation Title</a:t>
            </a:r>
          </a:p>
        </p:txBody>
      </p:sp>
      <p:sp>
        <p:nvSpPr>
          <p:cNvPr id="17" name="Body Level One…"/>
          <p:cNvSpPr txBox="1"/>
          <p:nvPr>
            <p:ph type="body" sz="quarter" idx="13" hasCustomPrompt="1"/>
          </p:nvPr>
        </p:nvSpPr>
        <p:spPr>
          <a:xfrm>
            <a:off x="571500" y="847716"/>
            <a:ext cx="23235148" cy="2324101"/>
          </a:xfrm>
          <a:prstGeom prst="rect">
            <a:avLst/>
          </a:prstGeom>
        </p:spPr>
        <p:txBody>
          <a:bodyPr anchor="t"/>
          <a:lstStyle>
            <a:lvl1pPr defTabSz="825500">
              <a:defRPr spc="-100" sz="8000">
                <a:solidFill>
                  <a:schemeClr val="accent4"/>
                </a:solidFill>
                <a:latin typeface="Founders Grotesk"/>
                <a:ea typeface="Founders Grotesk"/>
                <a:cs typeface="Founders Grotesk"/>
                <a:sym typeface="Founders Grotesk"/>
              </a:defRPr>
            </a:lvl1pPr>
          </a:lstStyle>
          <a:p>
            <a:pPr/>
            <a:r>
              <a:t>Presentation Subtitle</a:t>
            </a:r>
          </a:p>
        </p:txBody>
      </p:sp>
      <p:sp>
        <p:nvSpPr>
          <p:cNvPr id="1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bg>
      <p:bgPr>
        <a:solidFill>
          <a:srgbClr val="FFFFFF"/>
        </a:solidFill>
      </p:bgPr>
    </p:bg>
    <p:spTree>
      <p:nvGrpSpPr>
        <p:cNvPr id="1" name=""/>
        <p:cNvGrpSpPr/>
        <p:nvPr/>
      </p:nvGrpSpPr>
      <p:grpSpPr>
        <a:xfrm>
          <a:off x="0" y="0"/>
          <a:ext cx="0" cy="0"/>
          <a:chOff x="0" y="0"/>
          <a:chExt cx="0" cy="0"/>
        </a:xfrm>
      </p:grpSpPr>
      <p:sp>
        <p:nvSpPr>
          <p:cNvPr id="115" name="Line"/>
          <p:cNvSpPr/>
          <p:nvPr/>
        </p:nvSpPr>
        <p:spPr>
          <a:xfrm>
            <a:off x="635000" y="12192000"/>
            <a:ext cx="23114001" cy="0"/>
          </a:xfrm>
          <a:prstGeom prst="line">
            <a:avLst/>
          </a:prstGeom>
          <a:ln w="38100">
            <a:solidFill>
              <a:schemeClr val="accent4"/>
            </a:solidFill>
            <a:miter lim="400000"/>
          </a:ln>
        </p:spPr>
        <p:txBody>
          <a:bodyPr lIns="45718" tIns="45718" rIns="45718" bIns="45718"/>
          <a:lstStyle/>
          <a:p>
            <a:pPr/>
          </a:p>
        </p:txBody>
      </p:sp>
      <p:sp>
        <p:nvSpPr>
          <p:cNvPr id="116" name="Line"/>
          <p:cNvSpPr/>
          <p:nvPr/>
        </p:nvSpPr>
        <p:spPr>
          <a:xfrm>
            <a:off x="639141" y="692906"/>
            <a:ext cx="23114003" cy="2"/>
          </a:xfrm>
          <a:prstGeom prst="line">
            <a:avLst/>
          </a:prstGeom>
          <a:ln w="114300">
            <a:solidFill>
              <a:schemeClr val="accent4"/>
            </a:solidFill>
            <a:miter lim="400000"/>
          </a:ln>
        </p:spPr>
        <p:txBody>
          <a:bodyPr lIns="45718" tIns="45718" rIns="45718" bIns="45718"/>
          <a:lstStyle/>
          <a:p>
            <a:pPr/>
          </a:p>
        </p:txBody>
      </p:sp>
      <p:sp>
        <p:nvSpPr>
          <p:cNvPr id="117" name="Body Level One…"/>
          <p:cNvSpPr txBox="1"/>
          <p:nvPr>
            <p:ph type="body" sz="half" idx="1" hasCustomPrompt="1"/>
          </p:nvPr>
        </p:nvSpPr>
        <p:spPr>
          <a:xfrm>
            <a:off x="571500" y="3898900"/>
            <a:ext cx="23236827" cy="5499100"/>
          </a:xfrm>
          <a:prstGeom prst="rect">
            <a:avLst/>
          </a:prstGeom>
        </p:spPr>
        <p:txBody>
          <a:bodyPr/>
          <a:lstStyle>
            <a:lvl1pPr defTabSz="825500">
              <a:lnSpc>
                <a:spcPct val="100000"/>
              </a:lnSpc>
              <a:defRPr spc="-239" sz="12000">
                <a:latin typeface="Founders Grotesk"/>
                <a:ea typeface="Founders Grotesk"/>
                <a:cs typeface="Founders Grotesk"/>
                <a:sym typeface="Founders Grotesk"/>
              </a:defRPr>
            </a:lvl1pPr>
            <a:lvl2pPr defTabSz="825500">
              <a:lnSpc>
                <a:spcPct val="100000"/>
              </a:lnSpc>
              <a:defRPr spc="-239" sz="12000">
                <a:latin typeface="Founders Grotesk"/>
                <a:ea typeface="Founders Grotesk"/>
                <a:cs typeface="Founders Grotesk"/>
                <a:sym typeface="Founders Grotesk"/>
              </a:defRPr>
            </a:lvl2pPr>
            <a:lvl3pPr defTabSz="825500">
              <a:lnSpc>
                <a:spcPct val="100000"/>
              </a:lnSpc>
              <a:defRPr spc="-239" sz="12000">
                <a:latin typeface="Founders Grotesk"/>
                <a:ea typeface="Founders Grotesk"/>
                <a:cs typeface="Founders Grotesk"/>
                <a:sym typeface="Founders Grotesk"/>
              </a:defRPr>
            </a:lvl3pPr>
            <a:lvl4pPr defTabSz="825500">
              <a:lnSpc>
                <a:spcPct val="100000"/>
              </a:lnSpc>
              <a:defRPr spc="-239" sz="12000">
                <a:latin typeface="Founders Grotesk"/>
                <a:ea typeface="Founders Grotesk"/>
                <a:cs typeface="Founders Grotesk"/>
                <a:sym typeface="Founders Grotesk"/>
              </a:defRPr>
            </a:lvl4pPr>
            <a:lvl5pPr defTabSz="825500">
              <a:lnSpc>
                <a:spcPct val="100000"/>
              </a:lnSpc>
              <a:defRPr spc="-239" sz="12000">
                <a:latin typeface="Founders Grotesk"/>
                <a:ea typeface="Founders Grotesk"/>
                <a:cs typeface="Founders Grotesk"/>
                <a:sym typeface="Founders Grotesk"/>
              </a:defRPr>
            </a:lvl5pPr>
          </a:lstStyle>
          <a:p>
            <a:pPr/>
            <a:r>
              <a:t>Statement</a:t>
            </a:r>
          </a:p>
          <a:p>
            <a:pPr lvl="1"/>
            <a:r>
              <a:t/>
            </a:r>
          </a:p>
          <a:p>
            <a:pPr lvl="2"/>
            <a:r>
              <a:t/>
            </a:r>
          </a:p>
          <a:p>
            <a:pPr lvl="3"/>
            <a:r>
              <a:t/>
            </a:r>
          </a:p>
          <a:p>
            <a:pPr lvl="4"/>
            <a:r>
              <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spTree>
      <p:nvGrpSpPr>
        <p:cNvPr id="1" name=""/>
        <p:cNvGrpSpPr/>
        <p:nvPr/>
      </p:nvGrpSpPr>
      <p:grpSpPr>
        <a:xfrm>
          <a:off x="0" y="0"/>
          <a:ext cx="0" cy="0"/>
          <a:chOff x="0" y="0"/>
          <a:chExt cx="0" cy="0"/>
        </a:xfrm>
      </p:grpSpPr>
      <p:sp>
        <p:nvSpPr>
          <p:cNvPr id="125" name="Body Level One…"/>
          <p:cNvSpPr txBox="1"/>
          <p:nvPr>
            <p:ph type="body" idx="1" hasCustomPrompt="1"/>
          </p:nvPr>
        </p:nvSpPr>
        <p:spPr>
          <a:xfrm>
            <a:off x="634998" y="1346200"/>
            <a:ext cx="23241003" cy="8451368"/>
          </a:xfrm>
          <a:prstGeom prst="rect">
            <a:avLst/>
          </a:prstGeom>
        </p:spPr>
        <p:txBody>
          <a:bodyPr anchor="b"/>
          <a:lstStyle>
            <a:lvl1pPr defTabSz="825500">
              <a:defRPr spc="-419" sz="42000">
                <a:latin typeface="Founders Grotesk Light"/>
                <a:ea typeface="Founders Grotesk Light"/>
                <a:cs typeface="Founders Grotesk Light"/>
                <a:sym typeface="Founders Grotesk Light"/>
              </a:defRPr>
            </a:lvl1pPr>
            <a:lvl2pPr defTabSz="825500">
              <a:defRPr spc="-419" sz="42000">
                <a:latin typeface="Founders Grotesk Light"/>
                <a:ea typeface="Founders Grotesk Light"/>
                <a:cs typeface="Founders Grotesk Light"/>
                <a:sym typeface="Founders Grotesk Light"/>
              </a:defRPr>
            </a:lvl2pPr>
            <a:lvl3pPr defTabSz="825500">
              <a:defRPr spc="-419" sz="42000">
                <a:latin typeface="Founders Grotesk Light"/>
                <a:ea typeface="Founders Grotesk Light"/>
                <a:cs typeface="Founders Grotesk Light"/>
                <a:sym typeface="Founders Grotesk Light"/>
              </a:defRPr>
            </a:lvl3pPr>
            <a:lvl4pPr defTabSz="825500">
              <a:defRPr spc="-419" sz="42000">
                <a:latin typeface="Founders Grotesk Light"/>
                <a:ea typeface="Founders Grotesk Light"/>
                <a:cs typeface="Founders Grotesk Light"/>
                <a:sym typeface="Founders Grotesk Light"/>
              </a:defRPr>
            </a:lvl4pPr>
            <a:lvl5pPr defTabSz="825500">
              <a:defRPr spc="-419" sz="42000">
                <a:latin typeface="Founders Grotesk Light"/>
                <a:ea typeface="Founders Grotesk Light"/>
                <a:cs typeface="Founders Grotesk Light"/>
                <a:sym typeface="Founders Grotesk Light"/>
              </a:defRPr>
            </a:lvl5pPr>
          </a:lstStyle>
          <a:p>
            <a:pPr/>
            <a:r>
              <a:t>100%</a:t>
            </a:r>
          </a:p>
          <a:p>
            <a:pPr lvl="1"/>
            <a:r>
              <a:t/>
            </a:r>
          </a:p>
          <a:p>
            <a:pPr lvl="2"/>
            <a:r>
              <a:t/>
            </a:r>
          </a:p>
          <a:p>
            <a:pPr lvl="3"/>
            <a:r>
              <a:t/>
            </a:r>
          </a:p>
          <a:p>
            <a:pPr lvl="4"/>
            <a:r>
              <a:t/>
            </a:r>
          </a:p>
        </p:txBody>
      </p:sp>
      <p:sp>
        <p:nvSpPr>
          <p:cNvPr id="126" name="Fact information"/>
          <p:cNvSpPr txBox="1"/>
          <p:nvPr>
            <p:ph type="body" sz="quarter" idx="13" hasCustomPrompt="1"/>
          </p:nvPr>
        </p:nvSpPr>
        <p:spPr>
          <a:xfrm>
            <a:off x="635000" y="9170947"/>
            <a:ext cx="23241000" cy="932817"/>
          </a:xfrm>
          <a:prstGeom prst="rect">
            <a:avLst/>
          </a:prstGeom>
        </p:spPr>
        <p:txBody>
          <a:bodyPr anchor="t"/>
          <a:lstStyle>
            <a:lvl1pPr>
              <a:defRPr spc="-100"/>
            </a:lvl1pPr>
          </a:lstStyle>
          <a:p>
            <a:pPr/>
            <a:r>
              <a:t>Fact information</a:t>
            </a:r>
          </a:p>
        </p:txBody>
      </p:sp>
      <p:sp>
        <p:nvSpPr>
          <p:cNvPr id="127" name="Line"/>
          <p:cNvSpPr/>
          <p:nvPr/>
        </p:nvSpPr>
        <p:spPr>
          <a:xfrm>
            <a:off x="634999" y="12192000"/>
            <a:ext cx="23118144" cy="0"/>
          </a:xfrm>
          <a:prstGeom prst="line">
            <a:avLst/>
          </a:prstGeom>
          <a:ln w="38100">
            <a:solidFill>
              <a:srgbClr val="000034"/>
            </a:solidFill>
            <a:miter lim="400000"/>
          </a:ln>
        </p:spPr>
        <p:txBody>
          <a:bodyPr lIns="45718" tIns="45718" rIns="45718" bIns="45718"/>
          <a:lstStyle/>
          <a:p>
            <a:pPr/>
          </a:p>
        </p:txBody>
      </p:sp>
      <p:sp>
        <p:nvSpPr>
          <p:cNvPr id="128" name="Line"/>
          <p:cNvSpPr/>
          <p:nvPr/>
        </p:nvSpPr>
        <p:spPr>
          <a:xfrm>
            <a:off x="639141" y="692906"/>
            <a:ext cx="23114003" cy="2"/>
          </a:xfrm>
          <a:prstGeom prst="line">
            <a:avLst/>
          </a:prstGeom>
          <a:ln w="114300">
            <a:solidFill>
              <a:srgbClr val="000034"/>
            </a:solidFill>
            <a:miter lim="400000"/>
          </a:ln>
        </p:spPr>
        <p:txBody>
          <a:bodyPr lIns="45718" tIns="45718" rIns="45718" bIns="45718"/>
          <a:lstStyle/>
          <a:p>
            <a:pP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6" name="Body Level One…"/>
          <p:cNvSpPr txBox="1"/>
          <p:nvPr>
            <p:ph type="body" sz="quarter" idx="1" hasCustomPrompt="1"/>
          </p:nvPr>
        </p:nvSpPr>
        <p:spPr>
          <a:prstGeom prst="rect">
            <a:avLst/>
          </a:prstGeom>
        </p:spPr>
        <p:txBody>
          <a:bodyPr/>
          <a:lstStyle/>
          <a:p>
            <a:pPr/>
            <a:r>
              <a:t>Attribution</a:t>
            </a:r>
          </a:p>
          <a:p>
            <a:pPr lvl="1"/>
            <a:r>
              <a:t/>
            </a:r>
          </a:p>
          <a:p>
            <a:pPr lvl="2"/>
            <a:r>
              <a:t/>
            </a:r>
          </a:p>
          <a:p>
            <a:pPr lvl="3"/>
            <a:r>
              <a:t/>
            </a:r>
          </a:p>
          <a:p>
            <a:pPr lvl="4"/>
            <a:r>
              <a:t/>
            </a:r>
          </a:p>
        </p:txBody>
      </p:sp>
      <p:sp>
        <p:nvSpPr>
          <p:cNvPr id="137" name="Body Level One…"/>
          <p:cNvSpPr txBox="1"/>
          <p:nvPr>
            <p:ph type="body" sz="half" idx="13" hasCustomPrompt="1"/>
          </p:nvPr>
        </p:nvSpPr>
        <p:spPr>
          <a:xfrm>
            <a:off x="515837" y="741381"/>
            <a:ext cx="23241004" cy="4970080"/>
          </a:xfrm>
          <a:prstGeom prst="rect">
            <a:avLst/>
          </a:prstGeom>
        </p:spPr>
        <p:txBody>
          <a:bodyPr anchor="t"/>
          <a:lstStyle>
            <a:lvl1pPr marL="419100" indent="-419100" defTabSz="825500">
              <a:defRPr spc="-200" sz="12000">
                <a:latin typeface="Founders Grotesk"/>
                <a:ea typeface="Founders Grotesk"/>
                <a:cs typeface="Founders Grotesk"/>
                <a:sym typeface="Founders Grotesk"/>
              </a:defRPr>
            </a:lvl1pPr>
          </a:lstStyle>
          <a:p>
            <a:pPr/>
            <a:r>
              <a:t>“Notable Quote”</a:t>
            </a:r>
          </a:p>
        </p:txBody>
      </p:sp>
      <p:sp>
        <p:nvSpPr>
          <p:cNvPr id="1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FFFFFF"/>
        </a:solidFill>
      </p:bgPr>
    </p:bg>
    <p:spTree>
      <p:nvGrpSpPr>
        <p:cNvPr id="1" name=""/>
        <p:cNvGrpSpPr/>
        <p:nvPr/>
      </p:nvGrpSpPr>
      <p:grpSpPr>
        <a:xfrm>
          <a:off x="0" y="0"/>
          <a:ext cx="0" cy="0"/>
          <a:chOff x="0" y="0"/>
          <a:chExt cx="0" cy="0"/>
        </a:xfrm>
      </p:grpSpPr>
      <p:sp>
        <p:nvSpPr>
          <p:cNvPr id="145" name="Image"/>
          <p:cNvSpPr/>
          <p:nvPr>
            <p:ph type="pic" sz="half" idx="13"/>
          </p:nvPr>
        </p:nvSpPr>
        <p:spPr>
          <a:xfrm>
            <a:off x="12192000" y="-1003300"/>
            <a:ext cx="11557000" cy="7679267"/>
          </a:xfrm>
          <a:prstGeom prst="rect">
            <a:avLst/>
          </a:prstGeom>
        </p:spPr>
        <p:txBody>
          <a:bodyPr lIns="91439" tIns="45719" rIns="91439" bIns="45719" anchor="t">
            <a:noAutofit/>
          </a:bodyPr>
          <a:lstStyle/>
          <a:p>
            <a:pPr/>
          </a:p>
        </p:txBody>
      </p:sp>
      <p:sp>
        <p:nvSpPr>
          <p:cNvPr id="146" name="Image"/>
          <p:cNvSpPr/>
          <p:nvPr>
            <p:ph type="pic" sz="half" idx="14"/>
          </p:nvPr>
        </p:nvSpPr>
        <p:spPr>
          <a:xfrm>
            <a:off x="12192000" y="5397500"/>
            <a:ext cx="11557000" cy="7749789"/>
          </a:xfrm>
          <a:prstGeom prst="rect">
            <a:avLst/>
          </a:prstGeom>
        </p:spPr>
        <p:txBody>
          <a:bodyPr lIns="91439" tIns="45719" rIns="91439" bIns="45719" anchor="t">
            <a:noAutofit/>
          </a:bodyPr>
          <a:lstStyle/>
          <a:p>
            <a:pPr/>
          </a:p>
        </p:txBody>
      </p:sp>
      <p:sp>
        <p:nvSpPr>
          <p:cNvPr id="147" name="Image"/>
          <p:cNvSpPr/>
          <p:nvPr>
            <p:ph type="pic" idx="15"/>
          </p:nvPr>
        </p:nvSpPr>
        <p:spPr>
          <a:xfrm>
            <a:off x="571500" y="-698500"/>
            <a:ext cx="11684000" cy="14426495"/>
          </a:xfrm>
          <a:prstGeom prst="rect">
            <a:avLst/>
          </a:prstGeom>
        </p:spPr>
        <p:txBody>
          <a:bodyPr lIns="91439" tIns="45719" rIns="91439" bIns="45719" anchor="t">
            <a:noAutofit/>
          </a:bodyPr>
          <a:lstStyle/>
          <a:p>
            <a:pPr/>
          </a:p>
        </p:txBody>
      </p:sp>
      <p:sp>
        <p:nvSpPr>
          <p:cNvPr id="1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FFFFFF"/>
        </a:solidFill>
      </p:bgPr>
    </p:bg>
    <p:spTree>
      <p:nvGrpSpPr>
        <p:cNvPr id="1" name=""/>
        <p:cNvGrpSpPr/>
        <p:nvPr/>
      </p:nvGrpSpPr>
      <p:grpSpPr>
        <a:xfrm>
          <a:off x="0" y="0"/>
          <a:ext cx="0" cy="0"/>
          <a:chOff x="0" y="0"/>
          <a:chExt cx="0" cy="0"/>
        </a:xfrm>
      </p:grpSpPr>
      <p:sp>
        <p:nvSpPr>
          <p:cNvPr id="155" name="1054398042_3378x2084.jpg"/>
          <p:cNvSpPr/>
          <p:nvPr>
            <p:ph type="pic" idx="13"/>
          </p:nvPr>
        </p:nvSpPr>
        <p:spPr>
          <a:xfrm>
            <a:off x="0" y="-2984500"/>
            <a:ext cx="28333700" cy="17480000"/>
          </a:xfrm>
          <a:prstGeom prst="rect">
            <a:avLst/>
          </a:prstGeom>
        </p:spPr>
        <p:txBody>
          <a:bodyPr lIns="91439" tIns="45719" rIns="91439" bIns="45719" anchor="t">
            <a:noAutofit/>
          </a:bodyPr>
          <a:lstStyle/>
          <a:p>
            <a:pPr/>
          </a:p>
        </p:txBody>
      </p:sp>
      <p:sp>
        <p:nvSpPr>
          <p:cNvPr id="15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1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bg>
      <p:bgPr>
        <a:solidFill>
          <a:srgbClr val="000034"/>
        </a:solidFill>
      </p:bgPr>
    </p:bg>
    <p:spTree>
      <p:nvGrpSpPr>
        <p:cNvPr id="1" name=""/>
        <p:cNvGrpSpPr/>
        <p:nvPr/>
      </p:nvGrpSpPr>
      <p:grpSpPr>
        <a:xfrm>
          <a:off x="0" y="0"/>
          <a:ext cx="0" cy="0"/>
          <a:chOff x="0" y="0"/>
          <a:chExt cx="0" cy="0"/>
        </a:xfrm>
      </p:grpSpPr>
      <p:sp>
        <p:nvSpPr>
          <p:cNvPr id="25" name="1054398042_3378x2084.jpg"/>
          <p:cNvSpPr/>
          <p:nvPr>
            <p:ph type="pic" idx="13"/>
          </p:nvPr>
        </p:nvSpPr>
        <p:spPr>
          <a:xfrm>
            <a:off x="0" y="-3898900"/>
            <a:ext cx="28587700" cy="17636699"/>
          </a:xfrm>
          <a:prstGeom prst="rect">
            <a:avLst/>
          </a:prstGeom>
        </p:spPr>
        <p:txBody>
          <a:bodyPr lIns="91439" tIns="45719" rIns="91439" bIns="45719" anchor="t">
            <a:noAutofit/>
          </a:bodyPr>
          <a:lstStyle/>
          <a:p>
            <a:pPr/>
          </a:p>
        </p:txBody>
      </p:sp>
      <p:sp>
        <p:nvSpPr>
          <p:cNvPr id="26" name="Body Level One…"/>
          <p:cNvSpPr txBox="1"/>
          <p:nvPr>
            <p:ph type="body" sz="quarter" idx="1" hasCustomPrompt="1"/>
          </p:nvPr>
        </p:nvSpPr>
        <p:spPr>
          <a:xfrm>
            <a:off x="571500" y="12269258"/>
            <a:ext cx="23241000" cy="555246"/>
          </a:xfrm>
          <a:prstGeom prst="rect">
            <a:avLst/>
          </a:prstGeom>
        </p:spPr>
        <p:txBody>
          <a:bodyPr anchor="t"/>
          <a:lstStyle>
            <a:lvl1pPr defTabSz="825500">
              <a:lnSpc>
                <a:spcPct val="100000"/>
              </a:lnSpc>
              <a:defRPr b="1" cap="all" spc="168" sz="2800">
                <a:solidFill>
                  <a:srgbClr val="FFFFFF"/>
                </a:solidFill>
                <a:latin typeface="Founders Grotesk Condensed"/>
                <a:ea typeface="Founders Grotesk Condensed"/>
                <a:cs typeface="Founders Grotesk Condensed"/>
                <a:sym typeface="Founders Grotesk Condensed"/>
              </a:defRPr>
            </a:lvl1pPr>
            <a:lvl2pPr defTabSz="825500">
              <a:lnSpc>
                <a:spcPct val="100000"/>
              </a:lnSpc>
              <a:defRPr b="1" cap="all" spc="168" sz="2800">
                <a:solidFill>
                  <a:srgbClr val="FFFFFF"/>
                </a:solidFill>
                <a:latin typeface="Founders Grotesk Condensed"/>
                <a:ea typeface="Founders Grotesk Condensed"/>
                <a:cs typeface="Founders Grotesk Condensed"/>
                <a:sym typeface="Founders Grotesk Condensed"/>
              </a:defRPr>
            </a:lvl2pPr>
            <a:lvl3pPr defTabSz="825500">
              <a:lnSpc>
                <a:spcPct val="100000"/>
              </a:lnSpc>
              <a:defRPr b="1" cap="all" spc="168" sz="2800">
                <a:solidFill>
                  <a:srgbClr val="FFFFFF"/>
                </a:solidFill>
                <a:latin typeface="Founders Grotesk Condensed"/>
                <a:ea typeface="Founders Grotesk Condensed"/>
                <a:cs typeface="Founders Grotesk Condensed"/>
                <a:sym typeface="Founders Grotesk Condensed"/>
              </a:defRPr>
            </a:lvl3pPr>
            <a:lvl4pPr defTabSz="825500">
              <a:lnSpc>
                <a:spcPct val="100000"/>
              </a:lnSpc>
              <a:defRPr b="1" cap="all" spc="168" sz="2800">
                <a:solidFill>
                  <a:srgbClr val="FFFFFF"/>
                </a:solidFill>
                <a:latin typeface="Founders Grotesk Condensed"/>
                <a:ea typeface="Founders Grotesk Condensed"/>
                <a:cs typeface="Founders Grotesk Condensed"/>
                <a:sym typeface="Founders Grotesk Condensed"/>
              </a:defRPr>
            </a:lvl4pPr>
            <a:lvl5pPr defTabSz="825500">
              <a:lnSpc>
                <a:spcPct val="100000"/>
              </a:lnSpc>
              <a:defRPr b="1" cap="all" spc="168" sz="2800">
                <a:solidFill>
                  <a:srgbClr val="FFFFFF"/>
                </a:solidFill>
                <a:latin typeface="Founders Grotesk Condensed"/>
                <a:ea typeface="Founders Grotesk Condensed"/>
                <a:cs typeface="Founders Grotesk Condensed"/>
                <a:sym typeface="Founders Grotesk Condensed"/>
              </a:defRPr>
            </a:lvl5pPr>
          </a:lstStyle>
          <a:p>
            <a:pPr/>
            <a:r>
              <a:t>Author and Date</a:t>
            </a:r>
          </a:p>
          <a:p>
            <a:pPr lvl="1"/>
            <a:r>
              <a:t/>
            </a:r>
          </a:p>
          <a:p>
            <a:pPr lvl="2"/>
            <a:r>
              <a:t/>
            </a:r>
          </a:p>
          <a:p>
            <a:pPr lvl="3"/>
            <a:r>
              <a:t/>
            </a:r>
          </a:p>
          <a:p>
            <a:pPr lvl="4"/>
            <a:r>
              <a:t/>
            </a:r>
          </a:p>
        </p:txBody>
      </p:sp>
      <p:sp>
        <p:nvSpPr>
          <p:cNvPr id="27" name="Body Level One…"/>
          <p:cNvSpPr txBox="1"/>
          <p:nvPr>
            <p:ph type="body" sz="quarter" idx="14" hasCustomPrompt="1"/>
          </p:nvPr>
        </p:nvSpPr>
        <p:spPr>
          <a:xfrm>
            <a:off x="571500" y="853952"/>
            <a:ext cx="23241000" cy="2321050"/>
          </a:xfrm>
          <a:prstGeom prst="rect">
            <a:avLst/>
          </a:prstGeom>
        </p:spPr>
        <p:txBody>
          <a:bodyPr anchor="t"/>
          <a:lstStyle>
            <a:lvl1pPr defTabSz="825500">
              <a:defRPr spc="-100" sz="8000">
                <a:solidFill>
                  <a:srgbClr val="FFFFFF"/>
                </a:solidFill>
                <a:latin typeface="Founders Grotesk"/>
                <a:ea typeface="Founders Grotesk"/>
                <a:cs typeface="Founders Grotesk"/>
                <a:sym typeface="Founders Grotesk"/>
              </a:defRPr>
            </a:lvl1pPr>
          </a:lstStyle>
          <a:p>
            <a:pPr/>
            <a:r>
              <a:t>Presentation Subtitle</a:t>
            </a:r>
          </a:p>
        </p:txBody>
      </p:sp>
      <p:sp>
        <p:nvSpPr>
          <p:cNvPr id="28" name="Line"/>
          <p:cNvSpPr/>
          <p:nvPr/>
        </p:nvSpPr>
        <p:spPr>
          <a:xfrm>
            <a:off x="635000" y="12192000"/>
            <a:ext cx="23114001" cy="0"/>
          </a:xfrm>
          <a:prstGeom prst="line">
            <a:avLst/>
          </a:prstGeom>
          <a:ln w="38100">
            <a:solidFill>
              <a:schemeClr val="accent4"/>
            </a:solidFill>
            <a:miter lim="400000"/>
          </a:ln>
        </p:spPr>
        <p:txBody>
          <a:bodyPr lIns="45718" tIns="45718" rIns="45718" bIns="45718"/>
          <a:lstStyle/>
          <a:p>
            <a:pPr/>
          </a:p>
        </p:txBody>
      </p:sp>
      <p:sp>
        <p:nvSpPr>
          <p:cNvPr id="29" name="Line"/>
          <p:cNvSpPr/>
          <p:nvPr/>
        </p:nvSpPr>
        <p:spPr>
          <a:xfrm>
            <a:off x="634999" y="9443335"/>
            <a:ext cx="23114002" cy="63503"/>
          </a:xfrm>
          <a:prstGeom prst="line">
            <a:avLst/>
          </a:prstGeom>
          <a:ln w="114300">
            <a:solidFill>
              <a:schemeClr val="accent4"/>
            </a:solidFill>
            <a:miter lim="400000"/>
          </a:ln>
        </p:spPr>
        <p:txBody>
          <a:bodyPr lIns="45718" tIns="45718" rIns="45718" bIns="45718"/>
          <a:lstStyle/>
          <a:p>
            <a:pPr/>
          </a:p>
        </p:txBody>
      </p:sp>
      <p:sp>
        <p:nvSpPr>
          <p:cNvPr id="30" name="Presentation Title"/>
          <p:cNvSpPr txBox="1"/>
          <p:nvPr>
            <p:ph type="title" hasCustomPrompt="1"/>
          </p:nvPr>
        </p:nvSpPr>
        <p:spPr>
          <a:xfrm>
            <a:off x="571500" y="9525000"/>
            <a:ext cx="23241000" cy="2641600"/>
          </a:xfrm>
          <a:prstGeom prst="rect">
            <a:avLst/>
          </a:prstGeom>
        </p:spPr>
        <p:txBody>
          <a:bodyPr/>
          <a:lstStyle>
            <a:lvl1pPr>
              <a:lnSpc>
                <a:spcPct val="70000"/>
              </a:lnSpc>
              <a:defRPr spc="-300" sz="15000">
                <a:solidFill>
                  <a:srgbClr val="FFFFFF"/>
                </a:solidFill>
                <a:latin typeface="Founders Grotesk Semibold"/>
                <a:ea typeface="Founders Grotesk Semibold"/>
                <a:cs typeface="Founders Grotesk Semibold"/>
                <a:sym typeface="Founders Grotesk Semibold"/>
              </a:defRPr>
            </a:lvl1pPr>
          </a:lstStyle>
          <a:p>
            <a:pPr/>
            <a:r>
              <a:t>Presentation Title</a:t>
            </a:r>
          </a:p>
        </p:txBody>
      </p:sp>
      <p:sp>
        <p:nvSpPr>
          <p:cNvPr id="3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bg>
      <p:bgPr>
        <a:solidFill>
          <a:srgbClr val="FFFFFF"/>
        </a:solidFill>
      </p:bgPr>
    </p:bg>
    <p:spTree>
      <p:nvGrpSpPr>
        <p:cNvPr id="1" name=""/>
        <p:cNvGrpSpPr/>
        <p:nvPr/>
      </p:nvGrpSpPr>
      <p:grpSpPr>
        <a:xfrm>
          <a:off x="0" y="0"/>
          <a:ext cx="0" cy="0"/>
          <a:chOff x="0" y="0"/>
          <a:chExt cx="0" cy="0"/>
        </a:xfrm>
      </p:grpSpPr>
      <p:sp>
        <p:nvSpPr>
          <p:cNvPr id="38" name="520524404_2582x1617.jpg"/>
          <p:cNvSpPr/>
          <p:nvPr>
            <p:ph type="pic" idx="13"/>
          </p:nvPr>
        </p:nvSpPr>
        <p:spPr>
          <a:xfrm>
            <a:off x="9626600" y="-2"/>
            <a:ext cx="21901493" cy="13716003"/>
          </a:xfrm>
          <a:prstGeom prst="rect">
            <a:avLst/>
          </a:prstGeom>
        </p:spPr>
        <p:txBody>
          <a:bodyPr lIns="91439" tIns="45719" rIns="91439" bIns="45719" anchor="t">
            <a:noAutofit/>
          </a:bodyPr>
          <a:lstStyle/>
          <a:p>
            <a:pPr/>
          </a:p>
        </p:txBody>
      </p:sp>
      <p:sp>
        <p:nvSpPr>
          <p:cNvPr id="39" name="Line"/>
          <p:cNvSpPr/>
          <p:nvPr/>
        </p:nvSpPr>
        <p:spPr>
          <a:xfrm>
            <a:off x="635000" y="12192000"/>
            <a:ext cx="23114001" cy="0"/>
          </a:xfrm>
          <a:prstGeom prst="line">
            <a:avLst/>
          </a:prstGeom>
          <a:ln w="38100">
            <a:solidFill>
              <a:schemeClr val="accent4"/>
            </a:solidFill>
            <a:miter lim="400000"/>
          </a:ln>
        </p:spPr>
        <p:txBody>
          <a:bodyPr lIns="45718" tIns="45718" rIns="45718" bIns="45718"/>
          <a:lstStyle/>
          <a:p>
            <a:pPr/>
          </a:p>
        </p:txBody>
      </p:sp>
      <p:sp>
        <p:nvSpPr>
          <p:cNvPr id="40" name="Line"/>
          <p:cNvSpPr/>
          <p:nvPr/>
        </p:nvSpPr>
        <p:spPr>
          <a:xfrm>
            <a:off x="639141" y="692906"/>
            <a:ext cx="23114003" cy="2"/>
          </a:xfrm>
          <a:prstGeom prst="line">
            <a:avLst/>
          </a:prstGeom>
          <a:ln w="114300">
            <a:solidFill>
              <a:schemeClr val="accent4"/>
            </a:solidFill>
            <a:miter lim="400000"/>
          </a:ln>
        </p:spPr>
        <p:txBody>
          <a:bodyPr lIns="45718" tIns="45718" rIns="45718" bIns="45718"/>
          <a:lstStyle/>
          <a:p>
            <a:pPr/>
          </a:p>
        </p:txBody>
      </p:sp>
      <p:sp>
        <p:nvSpPr>
          <p:cNvPr id="41" name="Body Level One…"/>
          <p:cNvSpPr txBox="1"/>
          <p:nvPr>
            <p:ph type="body" sz="quarter" idx="1" hasCustomPrompt="1"/>
          </p:nvPr>
        </p:nvSpPr>
        <p:spPr>
          <a:xfrm>
            <a:off x="571500" y="12269258"/>
            <a:ext cx="11049000" cy="555246"/>
          </a:xfrm>
          <a:prstGeom prst="rect">
            <a:avLst/>
          </a:prstGeom>
        </p:spPr>
        <p:txBody>
          <a:bodyPr anchor="t"/>
          <a:lstStyle>
            <a:lvl1pPr defTabSz="825500">
              <a:lnSpc>
                <a:spcPct val="100000"/>
              </a:lnSpc>
              <a:defRPr b="1" cap="all" spc="168" sz="2800">
                <a:latin typeface="Founders Grotesk Condensed"/>
                <a:ea typeface="Founders Grotesk Condensed"/>
                <a:cs typeface="Founders Grotesk Condensed"/>
                <a:sym typeface="Founders Grotesk Condensed"/>
              </a:defRPr>
            </a:lvl1pPr>
            <a:lvl2pPr defTabSz="825500">
              <a:lnSpc>
                <a:spcPct val="100000"/>
              </a:lnSpc>
              <a:defRPr b="1" cap="all" spc="168" sz="2800">
                <a:latin typeface="Founders Grotesk Condensed"/>
                <a:ea typeface="Founders Grotesk Condensed"/>
                <a:cs typeface="Founders Grotesk Condensed"/>
                <a:sym typeface="Founders Grotesk Condensed"/>
              </a:defRPr>
            </a:lvl2pPr>
            <a:lvl3pPr defTabSz="825500">
              <a:lnSpc>
                <a:spcPct val="100000"/>
              </a:lnSpc>
              <a:defRPr b="1" cap="all" spc="168" sz="2800">
                <a:latin typeface="Founders Grotesk Condensed"/>
                <a:ea typeface="Founders Grotesk Condensed"/>
                <a:cs typeface="Founders Grotesk Condensed"/>
                <a:sym typeface="Founders Grotesk Condensed"/>
              </a:defRPr>
            </a:lvl3pPr>
            <a:lvl4pPr defTabSz="825500">
              <a:lnSpc>
                <a:spcPct val="100000"/>
              </a:lnSpc>
              <a:defRPr b="1" cap="all" spc="168" sz="2800">
                <a:latin typeface="Founders Grotesk Condensed"/>
                <a:ea typeface="Founders Grotesk Condensed"/>
                <a:cs typeface="Founders Grotesk Condensed"/>
                <a:sym typeface="Founders Grotesk Condensed"/>
              </a:defRPr>
            </a:lvl4pPr>
            <a:lvl5pPr defTabSz="825500">
              <a:lnSpc>
                <a:spcPct val="100000"/>
              </a:lnSpc>
              <a:defRPr b="1" cap="all" spc="168" sz="2800">
                <a:latin typeface="Founders Grotesk Condensed"/>
                <a:ea typeface="Founders Grotesk Condensed"/>
                <a:cs typeface="Founders Grotesk Condensed"/>
                <a:sym typeface="Founders Grotesk Condensed"/>
              </a:defRPr>
            </a:lvl5pPr>
          </a:lstStyle>
          <a:p>
            <a:pPr/>
            <a:r>
              <a:t>Author and Date</a:t>
            </a:r>
          </a:p>
          <a:p>
            <a:pPr lvl="1"/>
            <a:r>
              <a:t/>
            </a:r>
          </a:p>
          <a:p>
            <a:pPr lvl="2"/>
            <a:r>
              <a:t/>
            </a:r>
          </a:p>
          <a:p>
            <a:pPr lvl="3"/>
            <a:r>
              <a:t/>
            </a:r>
          </a:p>
          <a:p>
            <a:pPr lvl="4"/>
            <a:r>
              <a:t/>
            </a:r>
          </a:p>
        </p:txBody>
      </p:sp>
      <p:sp>
        <p:nvSpPr>
          <p:cNvPr id="42" name="Slide Title"/>
          <p:cNvSpPr txBox="1"/>
          <p:nvPr>
            <p:ph type="title" hasCustomPrompt="1"/>
          </p:nvPr>
        </p:nvSpPr>
        <p:spPr>
          <a:xfrm>
            <a:off x="571500" y="4770137"/>
            <a:ext cx="11049000" cy="7036979"/>
          </a:xfrm>
          <a:prstGeom prst="rect">
            <a:avLst/>
          </a:prstGeom>
        </p:spPr>
        <p:txBody>
          <a:bodyPr/>
          <a:lstStyle>
            <a:lvl1pPr>
              <a:defRPr spc="-300" sz="15000">
                <a:solidFill>
                  <a:schemeClr val="accent1"/>
                </a:solidFill>
                <a:latin typeface="Founders Grotesk Semibold"/>
                <a:ea typeface="Founders Grotesk Semibold"/>
                <a:cs typeface="Founders Grotesk Semibold"/>
                <a:sym typeface="Founders Grotesk Semibold"/>
              </a:defRPr>
            </a:lvl1pPr>
          </a:lstStyle>
          <a:p>
            <a:pPr/>
            <a:r>
              <a:t>Slide Title</a:t>
            </a:r>
          </a:p>
        </p:txBody>
      </p:sp>
      <p:sp>
        <p:nvSpPr>
          <p:cNvPr id="4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bg>
      <p:bgPr>
        <a:solidFill>
          <a:srgbClr val="FFFFFF"/>
        </a:solidFill>
      </p:bgPr>
    </p:bg>
    <p:spTree>
      <p:nvGrpSpPr>
        <p:cNvPr id="1" name=""/>
        <p:cNvGrpSpPr/>
        <p:nvPr/>
      </p:nvGrpSpPr>
      <p:grpSpPr>
        <a:xfrm>
          <a:off x="0" y="0"/>
          <a:ext cx="0" cy="0"/>
          <a:chOff x="0" y="0"/>
          <a:chExt cx="0" cy="0"/>
        </a:xfrm>
      </p:grpSpPr>
      <p:sp>
        <p:nvSpPr>
          <p:cNvPr id="50" name="Line"/>
          <p:cNvSpPr/>
          <p:nvPr/>
        </p:nvSpPr>
        <p:spPr>
          <a:xfrm>
            <a:off x="635000" y="12192000"/>
            <a:ext cx="23114001" cy="0"/>
          </a:xfrm>
          <a:prstGeom prst="line">
            <a:avLst/>
          </a:prstGeom>
          <a:ln w="38100">
            <a:solidFill>
              <a:schemeClr val="accent4"/>
            </a:solidFill>
            <a:miter lim="400000"/>
          </a:ln>
        </p:spPr>
        <p:txBody>
          <a:bodyPr lIns="45718" tIns="45718" rIns="45718" bIns="45718"/>
          <a:lstStyle/>
          <a:p>
            <a:pPr/>
          </a:p>
        </p:txBody>
      </p:sp>
      <p:sp>
        <p:nvSpPr>
          <p:cNvPr id="51" name="Line"/>
          <p:cNvSpPr/>
          <p:nvPr/>
        </p:nvSpPr>
        <p:spPr>
          <a:xfrm>
            <a:off x="639141" y="692906"/>
            <a:ext cx="23114003" cy="2"/>
          </a:xfrm>
          <a:prstGeom prst="line">
            <a:avLst/>
          </a:prstGeom>
          <a:ln w="114300">
            <a:solidFill>
              <a:schemeClr val="accent4"/>
            </a:solidFill>
            <a:miter lim="400000"/>
          </a:ln>
        </p:spPr>
        <p:txBody>
          <a:bodyPr lIns="45718" tIns="45718" rIns="45718" bIns="45718"/>
          <a:lstStyle/>
          <a:p>
            <a:pPr/>
          </a:p>
        </p:txBody>
      </p:sp>
      <p:sp>
        <p:nvSpPr>
          <p:cNvPr id="52" name="Body Level One…"/>
          <p:cNvSpPr txBox="1"/>
          <p:nvPr>
            <p:ph type="body" sz="quarter" idx="1" hasCustomPrompt="1"/>
          </p:nvPr>
        </p:nvSpPr>
        <p:spPr>
          <a:xfrm>
            <a:off x="571500" y="12269258"/>
            <a:ext cx="23241000" cy="555246"/>
          </a:xfrm>
          <a:prstGeom prst="rect">
            <a:avLst/>
          </a:prstGeom>
        </p:spPr>
        <p:txBody>
          <a:bodyPr anchor="t"/>
          <a:lstStyle>
            <a:lvl1pPr defTabSz="825500">
              <a:lnSpc>
                <a:spcPct val="100000"/>
              </a:lnSpc>
              <a:defRPr b="1" cap="all" spc="168" sz="2800">
                <a:latin typeface="Founders Grotesk Condensed"/>
                <a:ea typeface="Founders Grotesk Condensed"/>
                <a:cs typeface="Founders Grotesk Condensed"/>
                <a:sym typeface="Founders Grotesk Condensed"/>
              </a:defRPr>
            </a:lvl1pPr>
            <a:lvl2pPr defTabSz="825500">
              <a:lnSpc>
                <a:spcPct val="100000"/>
              </a:lnSpc>
              <a:defRPr b="1" cap="all" spc="168" sz="2800">
                <a:latin typeface="Founders Grotesk Condensed"/>
                <a:ea typeface="Founders Grotesk Condensed"/>
                <a:cs typeface="Founders Grotesk Condensed"/>
                <a:sym typeface="Founders Grotesk Condensed"/>
              </a:defRPr>
            </a:lvl2pPr>
            <a:lvl3pPr defTabSz="825500">
              <a:lnSpc>
                <a:spcPct val="100000"/>
              </a:lnSpc>
              <a:defRPr b="1" cap="all" spc="168" sz="2800">
                <a:latin typeface="Founders Grotesk Condensed"/>
                <a:ea typeface="Founders Grotesk Condensed"/>
                <a:cs typeface="Founders Grotesk Condensed"/>
                <a:sym typeface="Founders Grotesk Condensed"/>
              </a:defRPr>
            </a:lvl3pPr>
            <a:lvl4pPr defTabSz="825500">
              <a:lnSpc>
                <a:spcPct val="100000"/>
              </a:lnSpc>
              <a:defRPr b="1" cap="all" spc="168" sz="2800">
                <a:latin typeface="Founders Grotesk Condensed"/>
                <a:ea typeface="Founders Grotesk Condensed"/>
                <a:cs typeface="Founders Grotesk Condensed"/>
                <a:sym typeface="Founders Grotesk Condensed"/>
              </a:defRPr>
            </a:lvl4pPr>
            <a:lvl5pPr defTabSz="825500">
              <a:lnSpc>
                <a:spcPct val="100000"/>
              </a:lnSpc>
              <a:defRPr b="1" cap="all" spc="168" sz="2800">
                <a:latin typeface="Founders Grotesk Condensed"/>
                <a:ea typeface="Founders Grotesk Condensed"/>
                <a:cs typeface="Founders Grotesk Condensed"/>
                <a:sym typeface="Founders Grotesk Condensed"/>
              </a:defRPr>
            </a:lvl5pPr>
          </a:lstStyle>
          <a:p>
            <a:pPr/>
            <a:r>
              <a:t>Author and Date</a:t>
            </a:r>
          </a:p>
          <a:p>
            <a:pPr lvl="1"/>
            <a:r>
              <a:t/>
            </a:r>
          </a:p>
          <a:p>
            <a:pPr lvl="2"/>
            <a:r>
              <a:t/>
            </a:r>
          </a:p>
          <a:p>
            <a:pPr lvl="3"/>
            <a:r>
              <a:t/>
            </a:r>
          </a:p>
          <a:p>
            <a:pPr lvl="4"/>
            <a:r>
              <a:t/>
            </a:r>
          </a:p>
        </p:txBody>
      </p:sp>
      <p:sp>
        <p:nvSpPr>
          <p:cNvPr id="53" name="Body Level One…"/>
          <p:cNvSpPr txBox="1"/>
          <p:nvPr>
            <p:ph type="body" idx="13" hasCustomPrompt="1"/>
          </p:nvPr>
        </p:nvSpPr>
        <p:spPr>
          <a:xfrm>
            <a:off x="571500" y="3904441"/>
            <a:ext cx="23241000" cy="7697009"/>
          </a:xfrm>
          <a:prstGeom prst="rect">
            <a:avLst/>
          </a:prstGeom>
        </p:spPr>
        <p:txBody>
          <a:bodyPr anchor="t"/>
          <a:lstStyle>
            <a:lvl1pPr marL="457200" indent="-457200" defTabSz="825500">
              <a:spcBef>
                <a:spcPts val="3600"/>
              </a:spcBef>
              <a:buClr>
                <a:schemeClr val="accent1"/>
              </a:buClr>
              <a:buSzPct val="100000"/>
              <a:buChar char="•"/>
              <a:defRPr spc="-100" sz="4200">
                <a:solidFill>
                  <a:srgbClr val="000000"/>
                </a:solidFill>
                <a:latin typeface="Founders Grotesk Text"/>
                <a:ea typeface="Founders Grotesk Text"/>
                <a:cs typeface="Founders Grotesk Text"/>
                <a:sym typeface="Founders Grotesk Text"/>
              </a:defRPr>
            </a:lvl1pPr>
          </a:lstStyle>
          <a:p>
            <a:pPr/>
            <a:r>
              <a:t>Slide bullet text</a:t>
            </a:r>
          </a:p>
        </p:txBody>
      </p:sp>
      <p:sp>
        <p:nvSpPr>
          <p:cNvPr id="54" name="Slide Title"/>
          <p:cNvSpPr txBox="1"/>
          <p:nvPr>
            <p:ph type="title" hasCustomPrompt="1"/>
          </p:nvPr>
        </p:nvSpPr>
        <p:spPr>
          <a:xfrm>
            <a:off x="571500" y="652482"/>
            <a:ext cx="23241000" cy="1951018"/>
          </a:xfrm>
          <a:prstGeom prst="rect">
            <a:avLst/>
          </a:prstGeom>
        </p:spPr>
        <p:txBody>
          <a:bodyPr/>
          <a:lstStyle>
            <a:lvl1pPr>
              <a:lnSpc>
                <a:spcPct val="60000"/>
              </a:lnSpc>
              <a:defRPr spc="-239" sz="12000">
                <a:solidFill>
                  <a:schemeClr val="accent1"/>
                </a:solidFill>
                <a:latin typeface="Founders Grotesk Semibold"/>
                <a:ea typeface="Founders Grotesk Semibold"/>
                <a:cs typeface="Founders Grotesk Semibold"/>
                <a:sym typeface="Founders Grotesk Semibold"/>
              </a:defRPr>
            </a:lvl1pPr>
          </a:lstStyle>
          <a:p>
            <a:pPr/>
            <a:r>
              <a:t>Slide Title</a:t>
            </a:r>
          </a:p>
        </p:txBody>
      </p:sp>
      <p:sp>
        <p:nvSpPr>
          <p:cNvPr id="55" name="Slide Number"/>
          <p:cNvSpPr txBox="1"/>
          <p:nvPr>
            <p:ph type="sldNum" sz="quarter" idx="2"/>
          </p:nvPr>
        </p:nvSpPr>
        <p:spPr>
          <a:xfrm>
            <a:off x="23436123" y="12268200"/>
            <a:ext cx="371755" cy="55524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FFFFFF"/>
        </a:solidFill>
      </p:bgPr>
    </p:bg>
    <p:spTree>
      <p:nvGrpSpPr>
        <p:cNvPr id="1" name=""/>
        <p:cNvGrpSpPr/>
        <p:nvPr/>
      </p:nvGrpSpPr>
      <p:grpSpPr>
        <a:xfrm>
          <a:off x="0" y="0"/>
          <a:ext cx="0" cy="0"/>
          <a:chOff x="0" y="0"/>
          <a:chExt cx="0" cy="0"/>
        </a:xfrm>
      </p:grpSpPr>
      <p:sp>
        <p:nvSpPr>
          <p:cNvPr id="62" name="Line"/>
          <p:cNvSpPr/>
          <p:nvPr/>
        </p:nvSpPr>
        <p:spPr>
          <a:xfrm>
            <a:off x="634999" y="12192000"/>
            <a:ext cx="23118144" cy="0"/>
          </a:xfrm>
          <a:prstGeom prst="line">
            <a:avLst/>
          </a:prstGeom>
          <a:ln w="38100">
            <a:solidFill>
              <a:schemeClr val="accent4"/>
            </a:solidFill>
            <a:miter lim="400000"/>
          </a:ln>
        </p:spPr>
        <p:txBody>
          <a:bodyPr lIns="45718" tIns="45718" rIns="45718" bIns="45718"/>
          <a:lstStyle/>
          <a:p>
            <a:pPr/>
          </a:p>
        </p:txBody>
      </p:sp>
      <p:sp>
        <p:nvSpPr>
          <p:cNvPr id="63" name="Line"/>
          <p:cNvSpPr/>
          <p:nvPr/>
        </p:nvSpPr>
        <p:spPr>
          <a:xfrm>
            <a:off x="639141" y="692906"/>
            <a:ext cx="23114003" cy="2"/>
          </a:xfrm>
          <a:prstGeom prst="line">
            <a:avLst/>
          </a:prstGeom>
          <a:ln w="114300">
            <a:solidFill>
              <a:schemeClr val="accent4"/>
            </a:solidFill>
            <a:miter lim="400000"/>
          </a:ln>
        </p:spPr>
        <p:txBody>
          <a:bodyPr lIns="45718" tIns="45718" rIns="45718" bIns="45718"/>
          <a:lstStyle/>
          <a:p>
            <a:pPr/>
          </a:p>
        </p:txBody>
      </p:sp>
      <p:sp>
        <p:nvSpPr>
          <p:cNvPr id="64" name="Body Level One…"/>
          <p:cNvSpPr txBox="1"/>
          <p:nvPr>
            <p:ph type="body" idx="1" hasCustomPrompt="1"/>
          </p:nvPr>
        </p:nvSpPr>
        <p:spPr>
          <a:xfrm>
            <a:off x="571500" y="3898900"/>
            <a:ext cx="23241000" cy="7696200"/>
          </a:xfrm>
          <a:prstGeom prst="rect">
            <a:avLst/>
          </a:prstGeom>
        </p:spPr>
        <p:txBody>
          <a:bodyPr numCol="2" spcCol="1162050" anchor="t"/>
          <a:lstStyle>
            <a:lvl1pPr marL="457200" indent="-457200" defTabSz="825500">
              <a:spcBef>
                <a:spcPts val="3600"/>
              </a:spcBef>
              <a:buClr>
                <a:schemeClr val="accent1"/>
              </a:buClr>
              <a:buSzPct val="100000"/>
              <a:buChar char="•"/>
              <a:defRPr spc="-42" sz="4200">
                <a:solidFill>
                  <a:srgbClr val="000000"/>
                </a:solidFill>
                <a:latin typeface="Founders Grotesk Text"/>
                <a:ea typeface="Founders Grotesk Text"/>
                <a:cs typeface="Founders Grotesk Text"/>
                <a:sym typeface="Founders Grotesk Text"/>
              </a:defRPr>
            </a:lvl1pPr>
            <a:lvl2pPr marL="914400" indent="-457200" defTabSz="825500">
              <a:spcBef>
                <a:spcPts val="3600"/>
              </a:spcBef>
              <a:buClr>
                <a:schemeClr val="accent1"/>
              </a:buClr>
              <a:buSzPct val="100000"/>
              <a:buChar char="•"/>
              <a:defRPr spc="-42" sz="4200">
                <a:solidFill>
                  <a:srgbClr val="000000"/>
                </a:solidFill>
                <a:latin typeface="Founders Grotesk Text"/>
                <a:ea typeface="Founders Grotesk Text"/>
                <a:cs typeface="Founders Grotesk Text"/>
                <a:sym typeface="Founders Grotesk Text"/>
              </a:defRPr>
            </a:lvl2pPr>
            <a:lvl3pPr marL="1371600" indent="-457200" defTabSz="825500">
              <a:spcBef>
                <a:spcPts val="3600"/>
              </a:spcBef>
              <a:buClr>
                <a:schemeClr val="accent1"/>
              </a:buClr>
              <a:buSzPct val="100000"/>
              <a:buChar char="•"/>
              <a:defRPr spc="-42" sz="4200">
                <a:solidFill>
                  <a:srgbClr val="000000"/>
                </a:solidFill>
                <a:latin typeface="Founders Grotesk Text"/>
                <a:ea typeface="Founders Grotesk Text"/>
                <a:cs typeface="Founders Grotesk Text"/>
                <a:sym typeface="Founders Grotesk Text"/>
              </a:defRPr>
            </a:lvl3pPr>
            <a:lvl4pPr marL="1828800" indent="-457200" defTabSz="825500">
              <a:spcBef>
                <a:spcPts val="3600"/>
              </a:spcBef>
              <a:buClr>
                <a:schemeClr val="accent1"/>
              </a:buClr>
              <a:buSzPct val="100000"/>
              <a:buChar char="•"/>
              <a:defRPr spc="-42" sz="4200">
                <a:solidFill>
                  <a:srgbClr val="000000"/>
                </a:solidFill>
                <a:latin typeface="Founders Grotesk Text"/>
                <a:ea typeface="Founders Grotesk Text"/>
                <a:cs typeface="Founders Grotesk Text"/>
                <a:sym typeface="Founders Grotesk Text"/>
              </a:defRPr>
            </a:lvl4pPr>
            <a:lvl5pPr marL="2286000" indent="-457200" defTabSz="825500">
              <a:spcBef>
                <a:spcPts val="3600"/>
              </a:spcBef>
              <a:buClr>
                <a:schemeClr val="accent1"/>
              </a:buClr>
              <a:buSzPct val="100000"/>
              <a:buChar char="•"/>
              <a:defRPr spc="-42" sz="4200">
                <a:solidFill>
                  <a:srgbClr val="000000"/>
                </a:solidFill>
                <a:latin typeface="Founders Grotesk Text"/>
                <a:ea typeface="Founders Grotesk Text"/>
                <a:cs typeface="Founders Grotesk Text"/>
                <a:sym typeface="Founders Grotesk Text"/>
              </a:defRPr>
            </a:lvl5pPr>
          </a:lstStyle>
          <a:p>
            <a:pPr/>
            <a:r>
              <a:t>Slide bullet text</a:t>
            </a:r>
          </a:p>
          <a:p>
            <a:pPr lvl="1"/>
            <a:r>
              <a:t/>
            </a:r>
          </a:p>
          <a:p>
            <a:pPr lvl="2"/>
            <a:r>
              <a:t/>
            </a:r>
          </a:p>
          <a:p>
            <a:pPr lvl="3"/>
            <a:r>
              <a:t/>
            </a:r>
          </a:p>
          <a:p>
            <a:pPr lvl="4"/>
            <a:r>
              <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bg>
      <p:bgPr>
        <a:solidFill>
          <a:srgbClr val="FFFFFF"/>
        </a:solidFill>
      </p:bgPr>
    </p:bg>
    <p:spTree>
      <p:nvGrpSpPr>
        <p:cNvPr id="1" name=""/>
        <p:cNvGrpSpPr/>
        <p:nvPr/>
      </p:nvGrpSpPr>
      <p:grpSpPr>
        <a:xfrm>
          <a:off x="0" y="0"/>
          <a:ext cx="0" cy="0"/>
          <a:chOff x="0" y="0"/>
          <a:chExt cx="0" cy="0"/>
        </a:xfrm>
      </p:grpSpPr>
      <p:sp>
        <p:nvSpPr>
          <p:cNvPr id="72" name="Body Level One…"/>
          <p:cNvSpPr txBox="1"/>
          <p:nvPr>
            <p:ph type="body" sz="quarter" idx="1" hasCustomPrompt="1"/>
          </p:nvPr>
        </p:nvSpPr>
        <p:spPr>
          <a:xfrm>
            <a:off x="13157200" y="1852247"/>
            <a:ext cx="10256839" cy="1310643"/>
          </a:xfrm>
          <a:prstGeom prst="rect">
            <a:avLst/>
          </a:prstGeom>
        </p:spPr>
        <p:txBody>
          <a:bodyPr/>
          <a:lstStyle>
            <a:lvl1pPr defTabSz="578358">
              <a:defRPr spc="0" sz="7900">
                <a:latin typeface="Founders Grotesk"/>
                <a:ea typeface="Founders Grotesk"/>
                <a:cs typeface="Founders Grotesk"/>
                <a:sym typeface="Founders Grotesk"/>
              </a:defRPr>
            </a:lvl1pPr>
            <a:lvl2pPr defTabSz="578358">
              <a:defRPr spc="0" sz="7900">
                <a:latin typeface="Founders Grotesk"/>
                <a:ea typeface="Founders Grotesk"/>
                <a:cs typeface="Founders Grotesk"/>
                <a:sym typeface="Founders Grotesk"/>
              </a:defRPr>
            </a:lvl2pPr>
            <a:lvl3pPr defTabSz="578358">
              <a:defRPr spc="0" sz="7900">
                <a:latin typeface="Founders Grotesk"/>
                <a:ea typeface="Founders Grotesk"/>
                <a:cs typeface="Founders Grotesk"/>
                <a:sym typeface="Founders Grotesk"/>
              </a:defRPr>
            </a:lvl3pPr>
            <a:lvl4pPr defTabSz="578358">
              <a:defRPr spc="0" sz="7900">
                <a:latin typeface="Founders Grotesk"/>
                <a:ea typeface="Founders Grotesk"/>
                <a:cs typeface="Founders Grotesk"/>
                <a:sym typeface="Founders Grotesk"/>
              </a:defRPr>
            </a:lvl4pPr>
            <a:lvl5pPr defTabSz="578358">
              <a:defRPr spc="0" sz="7900">
                <a:latin typeface="Founders Grotesk"/>
                <a:ea typeface="Founders Grotesk"/>
                <a:cs typeface="Founders Grotesk"/>
                <a:sym typeface="Founders Grotesk"/>
              </a:defRPr>
            </a:lvl5pPr>
          </a:lstStyle>
          <a:p>
            <a:pPr/>
            <a:r>
              <a:t>Slide Subtitle</a:t>
            </a:r>
          </a:p>
          <a:p>
            <a:pPr lvl="1"/>
            <a:r>
              <a:t/>
            </a:r>
          </a:p>
          <a:p>
            <a:pPr lvl="2"/>
            <a:r>
              <a:t/>
            </a:r>
          </a:p>
          <a:p>
            <a:pPr lvl="3"/>
            <a:r>
              <a:t/>
            </a:r>
          </a:p>
          <a:p>
            <a:pPr lvl="4"/>
            <a:r>
              <a:t/>
            </a:r>
          </a:p>
        </p:txBody>
      </p:sp>
      <p:sp>
        <p:nvSpPr>
          <p:cNvPr id="73" name="683033896_1440x1778.jpg"/>
          <p:cNvSpPr/>
          <p:nvPr>
            <p:ph type="pic" idx="13"/>
          </p:nvPr>
        </p:nvSpPr>
        <p:spPr>
          <a:xfrm>
            <a:off x="0" y="-671784"/>
            <a:ext cx="12196747" cy="15059596"/>
          </a:xfrm>
          <a:prstGeom prst="rect">
            <a:avLst/>
          </a:prstGeom>
        </p:spPr>
        <p:txBody>
          <a:bodyPr lIns="91439" tIns="45719" rIns="91439" bIns="45719" anchor="t">
            <a:noAutofit/>
          </a:bodyPr>
          <a:lstStyle/>
          <a:p>
            <a:pPr/>
          </a:p>
        </p:txBody>
      </p:sp>
      <p:sp>
        <p:nvSpPr>
          <p:cNvPr id="74" name="Line"/>
          <p:cNvSpPr/>
          <p:nvPr/>
        </p:nvSpPr>
        <p:spPr>
          <a:xfrm>
            <a:off x="635000" y="12192000"/>
            <a:ext cx="23114001" cy="0"/>
          </a:xfrm>
          <a:prstGeom prst="line">
            <a:avLst/>
          </a:prstGeom>
          <a:ln w="38100">
            <a:solidFill>
              <a:schemeClr val="accent4"/>
            </a:solidFill>
            <a:miter lim="400000"/>
          </a:ln>
        </p:spPr>
        <p:txBody>
          <a:bodyPr lIns="45718" tIns="45718" rIns="45718" bIns="45718"/>
          <a:lstStyle/>
          <a:p>
            <a:pPr/>
          </a:p>
        </p:txBody>
      </p:sp>
      <p:sp>
        <p:nvSpPr>
          <p:cNvPr id="75" name="Line"/>
          <p:cNvSpPr/>
          <p:nvPr/>
        </p:nvSpPr>
        <p:spPr>
          <a:xfrm>
            <a:off x="639141" y="692906"/>
            <a:ext cx="23114003" cy="2"/>
          </a:xfrm>
          <a:prstGeom prst="line">
            <a:avLst/>
          </a:prstGeom>
          <a:ln w="114300">
            <a:solidFill>
              <a:schemeClr val="accent4"/>
            </a:solidFill>
            <a:miter lim="400000"/>
          </a:ln>
        </p:spPr>
        <p:txBody>
          <a:bodyPr lIns="45718" tIns="45718" rIns="45718" bIns="45718"/>
          <a:lstStyle/>
          <a:p>
            <a:pPr/>
          </a:p>
        </p:txBody>
      </p:sp>
      <p:sp>
        <p:nvSpPr>
          <p:cNvPr id="76" name="Slide Title"/>
          <p:cNvSpPr txBox="1"/>
          <p:nvPr>
            <p:ph type="title" hasCustomPrompt="1"/>
          </p:nvPr>
        </p:nvSpPr>
        <p:spPr>
          <a:xfrm>
            <a:off x="13157200" y="864810"/>
            <a:ext cx="10256839" cy="1308101"/>
          </a:xfrm>
          <a:prstGeom prst="rect">
            <a:avLst/>
          </a:prstGeom>
        </p:spPr>
        <p:txBody>
          <a:bodyPr anchor="b"/>
          <a:lstStyle>
            <a:lvl1pPr>
              <a:defRPr spc="0">
                <a:solidFill>
                  <a:schemeClr val="accent1"/>
                </a:solidFill>
                <a:latin typeface="Founders Grotesk Semibold"/>
                <a:ea typeface="Founders Grotesk Semibold"/>
                <a:cs typeface="Founders Grotesk Semibold"/>
                <a:sym typeface="Founders Grotesk Semibold"/>
              </a:defRPr>
            </a:lvl1pPr>
          </a:lstStyle>
          <a:p>
            <a:pPr/>
            <a:r>
              <a:t>Slide Title </a:t>
            </a:r>
          </a:p>
        </p:txBody>
      </p:sp>
      <p:sp>
        <p:nvSpPr>
          <p:cNvPr id="77" name="Body Level One…"/>
          <p:cNvSpPr txBox="1"/>
          <p:nvPr>
            <p:ph type="body" sz="half" idx="14" hasCustomPrompt="1"/>
          </p:nvPr>
        </p:nvSpPr>
        <p:spPr>
          <a:xfrm>
            <a:off x="13157199" y="3904441"/>
            <a:ext cx="10256840" cy="7303309"/>
          </a:xfrm>
          <a:prstGeom prst="rect">
            <a:avLst/>
          </a:prstGeom>
        </p:spPr>
        <p:txBody>
          <a:bodyPr anchor="t"/>
          <a:lstStyle>
            <a:lvl1pPr marL="457200" indent="-457200" defTabSz="825500">
              <a:spcBef>
                <a:spcPts val="3600"/>
              </a:spcBef>
              <a:buClr>
                <a:schemeClr val="accent1"/>
              </a:buClr>
              <a:buSzPct val="100000"/>
              <a:buChar char="•"/>
              <a:defRPr spc="-100" sz="4200">
                <a:solidFill>
                  <a:srgbClr val="000000"/>
                </a:solidFill>
                <a:latin typeface="Founders Grotesk Text"/>
                <a:ea typeface="Founders Grotesk Text"/>
                <a:cs typeface="Founders Grotesk Text"/>
                <a:sym typeface="Founders Grotesk Text"/>
              </a:defRPr>
            </a:lvl1pPr>
          </a:lstStyle>
          <a:p>
            <a:pPr/>
            <a:r>
              <a:t>Slide bullet text</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bg>
      <p:bgPr>
        <a:solidFill>
          <a:srgbClr val="AFFFF7"/>
        </a:solidFill>
      </p:bgPr>
    </p:bg>
    <p:spTree>
      <p:nvGrpSpPr>
        <p:cNvPr id="1" name=""/>
        <p:cNvGrpSpPr/>
        <p:nvPr/>
      </p:nvGrpSpPr>
      <p:grpSpPr>
        <a:xfrm>
          <a:off x="0" y="0"/>
          <a:ext cx="0" cy="0"/>
          <a:chOff x="0" y="0"/>
          <a:chExt cx="0" cy="0"/>
        </a:xfrm>
      </p:grpSpPr>
      <p:sp>
        <p:nvSpPr>
          <p:cNvPr id="85" name="Line"/>
          <p:cNvSpPr/>
          <p:nvPr/>
        </p:nvSpPr>
        <p:spPr>
          <a:xfrm>
            <a:off x="635000" y="12192000"/>
            <a:ext cx="23114001" cy="0"/>
          </a:xfrm>
          <a:prstGeom prst="line">
            <a:avLst/>
          </a:prstGeom>
          <a:ln w="38100">
            <a:solidFill>
              <a:schemeClr val="accent1"/>
            </a:solidFill>
            <a:miter lim="400000"/>
          </a:ln>
        </p:spPr>
        <p:txBody>
          <a:bodyPr lIns="45718" tIns="45718" rIns="45718" bIns="45718"/>
          <a:lstStyle/>
          <a:p>
            <a:pPr/>
          </a:p>
        </p:txBody>
      </p:sp>
      <p:sp>
        <p:nvSpPr>
          <p:cNvPr id="86" name="Line"/>
          <p:cNvSpPr/>
          <p:nvPr/>
        </p:nvSpPr>
        <p:spPr>
          <a:xfrm>
            <a:off x="634999" y="9443335"/>
            <a:ext cx="23114002" cy="2"/>
          </a:xfrm>
          <a:prstGeom prst="line">
            <a:avLst/>
          </a:prstGeom>
          <a:ln w="114300">
            <a:solidFill>
              <a:schemeClr val="accent1"/>
            </a:solidFill>
            <a:miter lim="400000"/>
          </a:ln>
        </p:spPr>
        <p:txBody>
          <a:bodyPr lIns="45718" tIns="45718" rIns="45718" bIns="45718"/>
          <a:lstStyle/>
          <a:p>
            <a:pPr/>
          </a:p>
        </p:txBody>
      </p:sp>
      <p:sp>
        <p:nvSpPr>
          <p:cNvPr id="87" name="Section Title"/>
          <p:cNvSpPr txBox="1"/>
          <p:nvPr>
            <p:ph type="title" hasCustomPrompt="1"/>
          </p:nvPr>
        </p:nvSpPr>
        <p:spPr>
          <a:xfrm>
            <a:off x="571500" y="9530978"/>
            <a:ext cx="23241000" cy="2019302"/>
          </a:xfrm>
          <a:prstGeom prst="rect">
            <a:avLst/>
          </a:prstGeom>
        </p:spPr>
        <p:txBody>
          <a:bodyPr anchor="b"/>
          <a:lstStyle>
            <a:lvl1pPr>
              <a:lnSpc>
                <a:spcPct val="70000"/>
              </a:lnSpc>
              <a:defRPr spc="-300" sz="15000">
                <a:solidFill>
                  <a:schemeClr val="accent1"/>
                </a:solidFill>
                <a:latin typeface="Founders Grotesk Semibold"/>
                <a:ea typeface="Founders Grotesk Semibold"/>
                <a:cs typeface="Founders Grotesk Semibold"/>
                <a:sym typeface="Founders Grotesk Semibold"/>
              </a:defRPr>
            </a:lvl1pPr>
          </a:lstStyle>
          <a:p>
            <a:pPr/>
            <a:r>
              <a:t>Section Title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FFF"/>
        </a:solidFill>
      </p:bgPr>
    </p:bg>
    <p:spTree>
      <p:nvGrpSpPr>
        <p:cNvPr id="1" name=""/>
        <p:cNvGrpSpPr/>
        <p:nvPr/>
      </p:nvGrpSpPr>
      <p:grpSpPr>
        <a:xfrm>
          <a:off x="0" y="0"/>
          <a:ext cx="0" cy="0"/>
          <a:chOff x="0" y="0"/>
          <a:chExt cx="0" cy="0"/>
        </a:xfrm>
      </p:grpSpPr>
      <p:sp>
        <p:nvSpPr>
          <p:cNvPr id="95" name="Line"/>
          <p:cNvSpPr/>
          <p:nvPr/>
        </p:nvSpPr>
        <p:spPr>
          <a:xfrm>
            <a:off x="635000" y="12192000"/>
            <a:ext cx="23114001" cy="0"/>
          </a:xfrm>
          <a:prstGeom prst="line">
            <a:avLst/>
          </a:prstGeom>
          <a:ln w="38100">
            <a:solidFill>
              <a:schemeClr val="accent4"/>
            </a:solidFill>
            <a:miter lim="400000"/>
          </a:ln>
        </p:spPr>
        <p:txBody>
          <a:bodyPr lIns="45718" tIns="45718" rIns="45718" bIns="45718"/>
          <a:lstStyle/>
          <a:p>
            <a:pPr/>
          </a:p>
        </p:txBody>
      </p:sp>
      <p:sp>
        <p:nvSpPr>
          <p:cNvPr id="96" name="Line"/>
          <p:cNvSpPr/>
          <p:nvPr/>
        </p:nvSpPr>
        <p:spPr>
          <a:xfrm>
            <a:off x="639141" y="692906"/>
            <a:ext cx="23114003" cy="2"/>
          </a:xfrm>
          <a:prstGeom prst="line">
            <a:avLst/>
          </a:prstGeom>
          <a:ln w="114300">
            <a:solidFill>
              <a:schemeClr val="accent4"/>
            </a:solidFill>
            <a:miter lim="400000"/>
          </a:ln>
        </p:spPr>
        <p:txBody>
          <a:bodyPr lIns="45718" tIns="45718" rIns="45718" bIns="45718"/>
          <a:lstStyle/>
          <a:p>
            <a:pPr/>
          </a:p>
        </p:txBody>
      </p:sp>
      <p:sp>
        <p:nvSpPr>
          <p:cNvPr id="97" name="Slide Title"/>
          <p:cNvSpPr txBox="1"/>
          <p:nvPr>
            <p:ph type="title" hasCustomPrompt="1"/>
          </p:nvPr>
        </p:nvSpPr>
        <p:spPr>
          <a:xfrm>
            <a:off x="571500" y="715982"/>
            <a:ext cx="23241000" cy="1951018"/>
          </a:xfrm>
          <a:prstGeom prst="rect">
            <a:avLst/>
          </a:prstGeom>
        </p:spPr>
        <p:txBody>
          <a:bodyPr/>
          <a:lstStyle>
            <a:lvl1pPr>
              <a:lnSpc>
                <a:spcPct val="60000"/>
              </a:lnSpc>
              <a:defRPr spc="-239" sz="12000">
                <a:solidFill>
                  <a:schemeClr val="accent1"/>
                </a:solidFill>
                <a:latin typeface="Founders Grotesk Semibold"/>
                <a:ea typeface="Founders Grotesk Semibold"/>
                <a:cs typeface="Founders Grotesk Semibold"/>
                <a:sym typeface="Founders Grotesk Semibold"/>
              </a:defRPr>
            </a:lvl1pPr>
          </a:lstStyle>
          <a:p>
            <a:pPr/>
            <a:r>
              <a:t>Slide Title </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bg>
      <p:bgPr>
        <a:solidFill>
          <a:srgbClr val="000034"/>
        </a:solidFill>
      </p:bgPr>
    </p:bg>
    <p:spTree>
      <p:nvGrpSpPr>
        <p:cNvPr id="1" name=""/>
        <p:cNvGrpSpPr/>
        <p:nvPr/>
      </p:nvGrpSpPr>
      <p:grpSpPr>
        <a:xfrm>
          <a:off x="0" y="0"/>
          <a:ext cx="0" cy="0"/>
          <a:chOff x="0" y="0"/>
          <a:chExt cx="0" cy="0"/>
        </a:xfrm>
      </p:grpSpPr>
      <p:sp>
        <p:nvSpPr>
          <p:cNvPr id="105" name="Line"/>
          <p:cNvSpPr/>
          <p:nvPr/>
        </p:nvSpPr>
        <p:spPr>
          <a:xfrm>
            <a:off x="639141" y="692906"/>
            <a:ext cx="23114003" cy="2"/>
          </a:xfrm>
          <a:prstGeom prst="line">
            <a:avLst/>
          </a:prstGeom>
          <a:ln w="114300">
            <a:solidFill>
              <a:schemeClr val="accent4"/>
            </a:solidFill>
            <a:miter lim="400000"/>
          </a:ln>
        </p:spPr>
        <p:txBody>
          <a:bodyPr lIns="45718" tIns="45718" rIns="45718" bIns="45718"/>
          <a:lstStyle/>
          <a:p>
            <a:pPr/>
          </a:p>
        </p:txBody>
      </p:sp>
      <p:sp>
        <p:nvSpPr>
          <p:cNvPr id="106" name="Agenda Title"/>
          <p:cNvSpPr txBox="1"/>
          <p:nvPr>
            <p:ph type="title" hasCustomPrompt="1"/>
          </p:nvPr>
        </p:nvSpPr>
        <p:spPr>
          <a:xfrm>
            <a:off x="575640" y="881081"/>
            <a:ext cx="23241003" cy="1951019"/>
          </a:xfrm>
          <a:prstGeom prst="rect">
            <a:avLst/>
          </a:prstGeom>
        </p:spPr>
        <p:txBody>
          <a:bodyPr/>
          <a:lstStyle/>
          <a:p>
            <a:pPr/>
            <a:r>
              <a:t>Agenda Title</a:t>
            </a:r>
          </a:p>
        </p:txBody>
      </p:sp>
      <p:sp>
        <p:nvSpPr>
          <p:cNvPr id="107" name="Body Level One…"/>
          <p:cNvSpPr txBox="1"/>
          <p:nvPr>
            <p:ph type="body" idx="1" hasCustomPrompt="1"/>
          </p:nvPr>
        </p:nvSpPr>
        <p:spPr>
          <a:xfrm>
            <a:off x="575640" y="3276600"/>
            <a:ext cx="23241003" cy="9870679"/>
          </a:xfrm>
          <a:prstGeom prst="rect">
            <a:avLst/>
          </a:prstGeom>
        </p:spPr>
        <p:txBody>
          <a:bodyPr anchor="t"/>
          <a:lstStyle>
            <a:lvl1pPr defTabSz="469900">
              <a:lnSpc>
                <a:spcPct val="120000"/>
              </a:lnSpc>
              <a:tabLst>
                <a:tab pos="469900" algn="l"/>
              </a:tabLst>
              <a:defRPr spc="0" sz="8000">
                <a:solidFill>
                  <a:srgbClr val="C3CCB0"/>
                </a:solidFill>
              </a:defRPr>
            </a:lvl1pPr>
            <a:lvl2pPr defTabSz="469900">
              <a:lnSpc>
                <a:spcPct val="120000"/>
              </a:lnSpc>
              <a:tabLst>
                <a:tab pos="469900" algn="l"/>
              </a:tabLst>
              <a:defRPr spc="0" sz="8000">
                <a:solidFill>
                  <a:srgbClr val="C3CCB0"/>
                </a:solidFill>
              </a:defRPr>
            </a:lvl2pPr>
            <a:lvl3pPr defTabSz="469900">
              <a:lnSpc>
                <a:spcPct val="120000"/>
              </a:lnSpc>
              <a:tabLst>
                <a:tab pos="469900" algn="l"/>
              </a:tabLst>
              <a:defRPr spc="0" sz="8000">
                <a:solidFill>
                  <a:srgbClr val="C3CCB0"/>
                </a:solidFill>
              </a:defRPr>
            </a:lvl3pPr>
            <a:lvl4pPr defTabSz="469900">
              <a:lnSpc>
                <a:spcPct val="120000"/>
              </a:lnSpc>
              <a:tabLst>
                <a:tab pos="469900" algn="l"/>
              </a:tabLst>
              <a:defRPr spc="0" sz="8000">
                <a:solidFill>
                  <a:srgbClr val="C3CCB0"/>
                </a:solidFill>
              </a:defRPr>
            </a:lvl4pPr>
            <a:lvl5pPr defTabSz="469900">
              <a:lnSpc>
                <a:spcPct val="120000"/>
              </a:lnSpc>
              <a:tabLst>
                <a:tab pos="469900" algn="l"/>
              </a:tabLst>
              <a:defRPr spc="0" sz="8000">
                <a:solidFill>
                  <a:srgbClr val="C3CCB0"/>
                </a:solidFill>
              </a:defRPr>
            </a:lvl5pPr>
          </a:lstStyle>
          <a:p>
            <a:pPr/>
            <a:r>
              <a:t>Agenda Topics</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C3D9E0"/>
        </a:solidFill>
      </p:bgPr>
    </p:bg>
    <p:spTree>
      <p:nvGrpSpPr>
        <p:cNvPr id="1" name=""/>
        <p:cNvGrpSpPr/>
        <p:nvPr/>
      </p:nvGrpSpPr>
      <p:grpSpPr>
        <a:xfrm>
          <a:off x="0" y="0"/>
          <a:ext cx="0" cy="0"/>
          <a:chOff x="0" y="0"/>
          <a:chExt cx="0" cy="0"/>
        </a:xfrm>
      </p:grpSpPr>
      <p:sp>
        <p:nvSpPr>
          <p:cNvPr id="2" name="Line"/>
          <p:cNvSpPr/>
          <p:nvPr/>
        </p:nvSpPr>
        <p:spPr>
          <a:xfrm>
            <a:off x="635000" y="12192000"/>
            <a:ext cx="23114001" cy="0"/>
          </a:xfrm>
          <a:prstGeom prst="line">
            <a:avLst/>
          </a:prstGeom>
          <a:ln w="38100">
            <a:solidFill>
              <a:srgbClr val="000034"/>
            </a:solidFill>
            <a:miter lim="400000"/>
          </a:ln>
        </p:spPr>
        <p:txBody>
          <a:bodyPr lIns="45718" tIns="45718" rIns="45718" bIns="45718"/>
          <a:lstStyle/>
          <a:p>
            <a:pPr/>
          </a:p>
        </p:txBody>
      </p:sp>
      <p:sp>
        <p:nvSpPr>
          <p:cNvPr id="3" name="Line"/>
          <p:cNvSpPr/>
          <p:nvPr/>
        </p:nvSpPr>
        <p:spPr>
          <a:xfrm>
            <a:off x="639141" y="692906"/>
            <a:ext cx="23114003" cy="2"/>
          </a:xfrm>
          <a:prstGeom prst="line">
            <a:avLst/>
          </a:prstGeom>
          <a:ln w="114300">
            <a:solidFill>
              <a:srgbClr val="000034"/>
            </a:solidFill>
            <a:miter lim="400000"/>
          </a:ln>
        </p:spPr>
        <p:txBody>
          <a:bodyPr lIns="45718" tIns="45718" rIns="45718" bIns="45718"/>
          <a:lstStyle/>
          <a:p>
            <a:pPr/>
          </a:p>
        </p:txBody>
      </p:sp>
      <p:sp>
        <p:nvSpPr>
          <p:cNvPr id="4" name="Body Level One…"/>
          <p:cNvSpPr txBox="1"/>
          <p:nvPr>
            <p:ph type="body" idx="1" hasCustomPrompt="1"/>
          </p:nvPr>
        </p:nvSpPr>
        <p:spPr>
          <a:xfrm>
            <a:off x="1148059" y="9247147"/>
            <a:ext cx="22707183" cy="9328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Attribution</a:t>
            </a:r>
          </a:p>
          <a:p>
            <a:pPr lvl="1"/>
            <a:r>
              <a:t/>
            </a:r>
          </a:p>
          <a:p>
            <a:pPr lvl="2"/>
            <a:r>
              <a:t/>
            </a:r>
          </a:p>
          <a:p>
            <a:pPr lvl="3"/>
            <a:r>
              <a:t/>
            </a:r>
          </a:p>
          <a:p>
            <a:pPr lvl="4"/>
            <a:r>
              <a:t/>
            </a:r>
          </a:p>
        </p:txBody>
      </p:sp>
      <p:sp>
        <p:nvSpPr>
          <p:cNvPr id="5" name="Title Text"/>
          <p:cNvSpPr txBox="1"/>
          <p:nvPr>
            <p:ph type="title"/>
          </p:nvPr>
        </p:nvSpPr>
        <p:spPr>
          <a:xfrm>
            <a:off x="3653366" y="2743200"/>
            <a:ext cx="19507201" cy="43592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6" name="Slide Number"/>
          <p:cNvSpPr txBox="1"/>
          <p:nvPr>
            <p:ph type="sldNum" sz="quarter" idx="2"/>
          </p:nvPr>
        </p:nvSpPr>
        <p:spPr>
          <a:xfrm>
            <a:off x="23431500" y="12268200"/>
            <a:ext cx="371755" cy="555245"/>
          </a:xfrm>
          <a:prstGeom prst="rect">
            <a:avLst/>
          </a:prstGeom>
          <a:ln w="12700">
            <a:miter lim="400000"/>
          </a:ln>
        </p:spPr>
        <p:txBody>
          <a:bodyPr wrap="none" lIns="50800" tIns="50800" rIns="50800" bIns="50800" anchor="b">
            <a:spAutoFit/>
          </a:bodyPr>
          <a:lstStyle>
            <a:lvl1pPr algn="r">
              <a:lnSpc>
                <a:spcPct val="100000"/>
              </a:lnSpc>
              <a:spcBef>
                <a:spcPts val="0"/>
              </a:spcBef>
              <a:defRPr spc="28" sz="2800">
                <a:latin typeface="Founders Grotesk Condensed"/>
                <a:ea typeface="Founders Grotesk Condensed"/>
                <a:cs typeface="Founders Grotesk Condensed"/>
                <a:sym typeface="Founders Grotesk Condense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1pPr>
      <a:lvl2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2pPr>
      <a:lvl3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3pPr>
      <a:lvl4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4pPr>
      <a:lvl5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5pPr>
      <a:lvl6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6pPr>
      <a:lvl7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7pPr>
      <a:lvl8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8pPr>
      <a:lvl9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9pPr>
    </p:titleStyle>
    <p:bodyStyle>
      <a:lvl1pPr marL="0" marR="0" indent="0" algn="l" defTabSz="817244" rtl="0" latinLnBrk="0">
        <a:lnSpc>
          <a:spcPct val="80000"/>
        </a:lnSpc>
        <a:spcBef>
          <a:spcPts val="0"/>
        </a:spcBef>
        <a:spcAft>
          <a:spcPts val="0"/>
        </a:spcAft>
        <a:buClrTx/>
        <a:buSzTx/>
        <a:buFontTx/>
        <a:buNone/>
        <a:tabLst/>
        <a:defRPr b="0" baseline="0" cap="none" i="0" spc="-54" strike="noStrike" sz="5400" u="none">
          <a:solidFill>
            <a:schemeClr val="accent1"/>
          </a:solidFill>
          <a:uFillTx/>
          <a:latin typeface="Founders Grotesk Semibold"/>
          <a:ea typeface="Founders Grotesk Semibold"/>
          <a:cs typeface="Founders Grotesk Semibold"/>
          <a:sym typeface="Founders Grotesk Semibold"/>
        </a:defRPr>
      </a:lvl1pPr>
      <a:lvl2pPr marL="0" marR="0" indent="0" algn="l" defTabSz="817244" rtl="0" latinLnBrk="0">
        <a:lnSpc>
          <a:spcPct val="80000"/>
        </a:lnSpc>
        <a:spcBef>
          <a:spcPts val="0"/>
        </a:spcBef>
        <a:spcAft>
          <a:spcPts val="0"/>
        </a:spcAft>
        <a:buClrTx/>
        <a:buSzTx/>
        <a:buFontTx/>
        <a:buNone/>
        <a:tabLst/>
        <a:defRPr b="0" baseline="0" cap="none" i="0" spc="-54" strike="noStrike" sz="5400" u="none">
          <a:solidFill>
            <a:schemeClr val="accent1"/>
          </a:solidFill>
          <a:uFillTx/>
          <a:latin typeface="Founders Grotesk Semibold"/>
          <a:ea typeface="Founders Grotesk Semibold"/>
          <a:cs typeface="Founders Grotesk Semibold"/>
          <a:sym typeface="Founders Grotesk Semibold"/>
        </a:defRPr>
      </a:lvl2pPr>
      <a:lvl3pPr marL="0" marR="0" indent="0" algn="l" defTabSz="817244" rtl="0" latinLnBrk="0">
        <a:lnSpc>
          <a:spcPct val="80000"/>
        </a:lnSpc>
        <a:spcBef>
          <a:spcPts val="0"/>
        </a:spcBef>
        <a:spcAft>
          <a:spcPts val="0"/>
        </a:spcAft>
        <a:buClrTx/>
        <a:buSzTx/>
        <a:buFontTx/>
        <a:buNone/>
        <a:tabLst/>
        <a:defRPr b="0" baseline="0" cap="none" i="0" spc="-54" strike="noStrike" sz="5400" u="none">
          <a:solidFill>
            <a:schemeClr val="accent1"/>
          </a:solidFill>
          <a:uFillTx/>
          <a:latin typeface="Founders Grotesk Semibold"/>
          <a:ea typeface="Founders Grotesk Semibold"/>
          <a:cs typeface="Founders Grotesk Semibold"/>
          <a:sym typeface="Founders Grotesk Semibold"/>
        </a:defRPr>
      </a:lvl3pPr>
      <a:lvl4pPr marL="0" marR="0" indent="0" algn="l" defTabSz="817244" rtl="0" latinLnBrk="0">
        <a:lnSpc>
          <a:spcPct val="80000"/>
        </a:lnSpc>
        <a:spcBef>
          <a:spcPts val="0"/>
        </a:spcBef>
        <a:spcAft>
          <a:spcPts val="0"/>
        </a:spcAft>
        <a:buClrTx/>
        <a:buSzTx/>
        <a:buFontTx/>
        <a:buNone/>
        <a:tabLst/>
        <a:defRPr b="0" baseline="0" cap="none" i="0" spc="-54" strike="noStrike" sz="5400" u="none">
          <a:solidFill>
            <a:schemeClr val="accent1"/>
          </a:solidFill>
          <a:uFillTx/>
          <a:latin typeface="Founders Grotesk Semibold"/>
          <a:ea typeface="Founders Grotesk Semibold"/>
          <a:cs typeface="Founders Grotesk Semibold"/>
          <a:sym typeface="Founders Grotesk Semibold"/>
        </a:defRPr>
      </a:lvl4pPr>
      <a:lvl5pPr marL="0" marR="0" indent="0" algn="l" defTabSz="817244" rtl="0" latinLnBrk="0">
        <a:lnSpc>
          <a:spcPct val="80000"/>
        </a:lnSpc>
        <a:spcBef>
          <a:spcPts val="0"/>
        </a:spcBef>
        <a:spcAft>
          <a:spcPts val="0"/>
        </a:spcAft>
        <a:buClrTx/>
        <a:buSzTx/>
        <a:buFontTx/>
        <a:buNone/>
        <a:tabLst/>
        <a:defRPr b="0" baseline="0" cap="none" i="0" spc="-54" strike="noStrike" sz="5400" u="none">
          <a:solidFill>
            <a:schemeClr val="accent1"/>
          </a:solidFill>
          <a:uFillTx/>
          <a:latin typeface="Founders Grotesk Semibold"/>
          <a:ea typeface="Founders Grotesk Semibold"/>
          <a:cs typeface="Founders Grotesk Semibold"/>
          <a:sym typeface="Founders Grotesk Semibold"/>
        </a:defRPr>
      </a:lvl5pPr>
      <a:lvl6pPr marL="0" marR="0" indent="0" algn="l" defTabSz="817244" rtl="0" latinLnBrk="0">
        <a:lnSpc>
          <a:spcPct val="80000"/>
        </a:lnSpc>
        <a:spcBef>
          <a:spcPts val="0"/>
        </a:spcBef>
        <a:spcAft>
          <a:spcPts val="0"/>
        </a:spcAft>
        <a:buClrTx/>
        <a:buSzTx/>
        <a:buFontTx/>
        <a:buNone/>
        <a:tabLst/>
        <a:defRPr b="0" baseline="0" cap="none" i="0" spc="-54" strike="noStrike" sz="5400" u="none">
          <a:solidFill>
            <a:schemeClr val="accent1"/>
          </a:solidFill>
          <a:uFillTx/>
          <a:latin typeface="Founders Grotesk Semibold"/>
          <a:ea typeface="Founders Grotesk Semibold"/>
          <a:cs typeface="Founders Grotesk Semibold"/>
          <a:sym typeface="Founders Grotesk Semibold"/>
        </a:defRPr>
      </a:lvl6pPr>
      <a:lvl7pPr marL="0" marR="0" indent="0" algn="l" defTabSz="817244" rtl="0" latinLnBrk="0">
        <a:lnSpc>
          <a:spcPct val="80000"/>
        </a:lnSpc>
        <a:spcBef>
          <a:spcPts val="0"/>
        </a:spcBef>
        <a:spcAft>
          <a:spcPts val="0"/>
        </a:spcAft>
        <a:buClrTx/>
        <a:buSzTx/>
        <a:buFontTx/>
        <a:buNone/>
        <a:tabLst/>
        <a:defRPr b="0" baseline="0" cap="none" i="0" spc="-54" strike="noStrike" sz="5400" u="none">
          <a:solidFill>
            <a:schemeClr val="accent1"/>
          </a:solidFill>
          <a:uFillTx/>
          <a:latin typeface="Founders Grotesk Semibold"/>
          <a:ea typeface="Founders Grotesk Semibold"/>
          <a:cs typeface="Founders Grotesk Semibold"/>
          <a:sym typeface="Founders Grotesk Semibold"/>
        </a:defRPr>
      </a:lvl7pPr>
      <a:lvl8pPr marL="0" marR="0" indent="0" algn="l" defTabSz="817244" rtl="0" latinLnBrk="0">
        <a:lnSpc>
          <a:spcPct val="80000"/>
        </a:lnSpc>
        <a:spcBef>
          <a:spcPts val="0"/>
        </a:spcBef>
        <a:spcAft>
          <a:spcPts val="0"/>
        </a:spcAft>
        <a:buClrTx/>
        <a:buSzTx/>
        <a:buFontTx/>
        <a:buNone/>
        <a:tabLst/>
        <a:defRPr b="0" baseline="0" cap="none" i="0" spc="-54" strike="noStrike" sz="5400" u="none">
          <a:solidFill>
            <a:schemeClr val="accent1"/>
          </a:solidFill>
          <a:uFillTx/>
          <a:latin typeface="Founders Grotesk Semibold"/>
          <a:ea typeface="Founders Grotesk Semibold"/>
          <a:cs typeface="Founders Grotesk Semibold"/>
          <a:sym typeface="Founders Grotesk Semibold"/>
        </a:defRPr>
      </a:lvl8pPr>
      <a:lvl9pPr marL="0" marR="0" indent="0" algn="l" defTabSz="817244" rtl="0" latinLnBrk="0">
        <a:lnSpc>
          <a:spcPct val="80000"/>
        </a:lnSpc>
        <a:spcBef>
          <a:spcPts val="0"/>
        </a:spcBef>
        <a:spcAft>
          <a:spcPts val="0"/>
        </a:spcAft>
        <a:buClrTx/>
        <a:buSzTx/>
        <a:buFontTx/>
        <a:buNone/>
        <a:tabLst/>
        <a:defRPr b="0" baseline="0" cap="none" i="0" spc="-54" strike="noStrike" sz="5400" u="none">
          <a:solidFill>
            <a:schemeClr val="accent1"/>
          </a:solidFill>
          <a:uFillTx/>
          <a:latin typeface="Founders Grotesk Semibold"/>
          <a:ea typeface="Founders Grotesk Semibold"/>
          <a:cs typeface="Founders Grotesk Semibold"/>
          <a:sym typeface="Founders Grotesk Semibold"/>
        </a:defRPr>
      </a:lvl9pPr>
    </p:bodyStyle>
    <p:otherStyle>
      <a:lvl1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1pPr>
      <a:lvl2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2pPr>
      <a:lvl3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3pPr>
      <a:lvl4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4pPr>
      <a:lvl5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5pPr>
      <a:lvl6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6pPr>
      <a:lvl7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7pPr>
      <a:lvl8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8pPr>
      <a:lvl9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en.wikipedia.org/wiki/Sound" TargetMode="External"/><Relationship Id="rId3" Type="http://schemas.openxmlformats.org/officeDocument/2006/relationships/hyperlink" Target="https://en.wikipedia.org/wiki/Machine" TargetMode="External"/><Relationship Id="rId4" Type="http://schemas.openxmlformats.org/officeDocument/2006/relationships/hyperlink" Target="https://en.wikipedia.org/wiki/Electromechanics" TargetMode="External"/><Relationship Id="rId5" Type="http://schemas.openxmlformats.org/officeDocument/2006/relationships/hyperlink" Target="https://en.wikipedia.org/wiki/Piezoelectricity" TargetMode="External"/><Relationship Id="rId6" Type="http://schemas.openxmlformats.org/officeDocument/2006/relationships/hyperlink" Target="https://en.wikipedia.org/wiki/Alarm_devices" TargetMode="External"/><Relationship Id="rId7" Type="http://schemas.openxmlformats.org/officeDocument/2006/relationships/hyperlink" Target="https://en.wikipedia.org/wiki/Timer" TargetMode="External"/><Relationship Id="rId8"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en.wikipedia.org/wiki/Semiconductor" TargetMode="External"/><Relationship Id="rId3" Type="http://schemas.openxmlformats.org/officeDocument/2006/relationships/hyperlink" Target="https://en.wikipedia.org/wiki/Light_source" TargetMode="External"/><Relationship Id="rId4" Type="http://schemas.openxmlformats.org/officeDocument/2006/relationships/hyperlink" Target="https://en.wikipedia.org/wiki/Electric_current" TargetMode="External"/><Relationship Id="rId5" Type="http://schemas.openxmlformats.org/officeDocument/2006/relationships/hyperlink" Target="https://en.wikipedia.org/wiki/Electron" TargetMode="External"/><Relationship Id="rId6" Type="http://schemas.openxmlformats.org/officeDocument/2006/relationships/hyperlink" Target="https://en.wikipedia.org/wiki/Electron_hole" TargetMode="External"/><Relationship Id="rId7" Type="http://schemas.openxmlformats.org/officeDocument/2006/relationships/hyperlink" Target="https://en.wikipedia.org/wiki/Photon" TargetMode="External"/><Relationship Id="rId8" Type="http://schemas.openxmlformats.org/officeDocument/2006/relationships/hyperlink" Target="https://en.wikipedia.org/wiki/Band_gap" TargetMode="External"/><Relationship Id="rId9"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3.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nodemcu.com/index_en.html" TargetMode="External"/><Relationship Id="rId3" Type="http://schemas.openxmlformats.org/officeDocument/2006/relationships/hyperlink" Target="https://en.wikipedia.org/wiki/Accelerometer" TargetMode="External"/><Relationship Id="rId4" Type="http://schemas.openxmlformats.org/officeDocument/2006/relationships/hyperlink" Target="https://www.instructables.com/id/Interface-Accelerometer-With-NodeMCU/"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232185"/>
            </a:gs>
            <a:gs pos="100000">
              <a:srgbClr val="668FE4"/>
            </a:gs>
          </a:gsLst>
          <a:lin ang="2304177" scaled="0"/>
        </a:gradFill>
      </p:bgPr>
    </p:bg>
    <p:spTree>
      <p:nvGrpSpPr>
        <p:cNvPr id="1" name=""/>
        <p:cNvGrpSpPr/>
        <p:nvPr/>
      </p:nvGrpSpPr>
      <p:grpSpPr>
        <a:xfrm>
          <a:off x="0" y="0"/>
          <a:ext cx="0" cy="0"/>
          <a:chOff x="0" y="0"/>
          <a:chExt cx="0" cy="0"/>
        </a:xfrm>
      </p:grpSpPr>
      <p:sp>
        <p:nvSpPr>
          <p:cNvPr id="172" name="IOT Based Automatic Vehicle Accident Detection and Rescue System"/>
          <p:cNvSpPr txBox="1"/>
          <p:nvPr>
            <p:ph type="ctrTitle"/>
          </p:nvPr>
        </p:nvSpPr>
        <p:spPr>
          <a:xfrm>
            <a:off x="571500" y="9525885"/>
            <a:ext cx="23235148" cy="2647066"/>
          </a:xfrm>
          <a:prstGeom prst="rect">
            <a:avLst/>
          </a:prstGeom>
        </p:spPr>
        <p:txBody>
          <a:bodyPr/>
          <a:lstStyle>
            <a:lvl1pPr>
              <a:lnSpc>
                <a:spcPct val="80000"/>
              </a:lnSpc>
              <a:defRPr spc="-99" sz="8300">
                <a:solidFill>
                  <a:schemeClr val="accent4"/>
                </a:solidFill>
                <a:latin typeface="Times New Roman"/>
                <a:ea typeface="Times New Roman"/>
                <a:cs typeface="Times New Roman"/>
                <a:sym typeface="Times New Roman"/>
              </a:defRPr>
            </a:lvl1pPr>
          </a:lstStyle>
          <a:p>
            <a:pPr/>
            <a:r>
              <a:t>IOT Based Automatic Vehicle Accident Detection and Rescue System</a:t>
            </a:r>
          </a:p>
        </p:txBody>
      </p:sp>
      <p:sp>
        <p:nvSpPr>
          <p:cNvPr id="173" name="Final Project Presentation"/>
          <p:cNvSpPr txBox="1"/>
          <p:nvPr>
            <p:ph type="subTitle" sz="quarter" idx="1"/>
          </p:nvPr>
        </p:nvSpPr>
        <p:spPr>
          <a:xfrm>
            <a:off x="571500" y="847716"/>
            <a:ext cx="23235148" cy="2324101"/>
          </a:xfrm>
          <a:prstGeom prst="rect">
            <a:avLst/>
          </a:prstGeom>
        </p:spPr>
        <p:txBody>
          <a:bodyPr/>
          <a:lstStyle>
            <a:lvl1pPr algn="ctr">
              <a:lnSpc>
                <a:spcPct val="80000"/>
              </a:lnSpc>
              <a:defRPr cap="none" spc="-100" sz="8000">
                <a:latin typeface="Founders Grotesk"/>
                <a:ea typeface="Founders Grotesk"/>
                <a:cs typeface="Founders Grotesk"/>
                <a:sym typeface="Founders Grotesk"/>
              </a:defRPr>
            </a:lvl1pPr>
          </a:lstStyle>
          <a:p>
            <a:pPr/>
            <a:r>
              <a:t>Final Project Presentation</a:t>
            </a:r>
          </a:p>
        </p:txBody>
      </p:sp>
      <p:sp>
        <p:nvSpPr>
          <p:cNvPr id="174" name="Slide Number"/>
          <p:cNvSpPr txBox="1"/>
          <p:nvPr>
            <p:ph type="sldNum" sz="quarter" idx="4294967295"/>
          </p:nvPr>
        </p:nvSpPr>
        <p:spPr>
          <a:xfrm>
            <a:off x="23604320" y="12268199"/>
            <a:ext cx="198934" cy="555245"/>
          </a:xfrm>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5400000" scaled="0"/>
        </a:gradFill>
      </p:bgPr>
    </p:bg>
    <p:spTree>
      <p:nvGrpSpPr>
        <p:cNvPr id="1" name=""/>
        <p:cNvGrpSpPr/>
        <p:nvPr/>
      </p:nvGrpSpPr>
      <p:grpSpPr>
        <a:xfrm>
          <a:off x="0" y="0"/>
          <a:ext cx="0" cy="0"/>
          <a:chOff x="0" y="0"/>
          <a:chExt cx="0" cy="0"/>
        </a:xfrm>
      </p:grpSpPr>
      <p:sp>
        <p:nvSpPr>
          <p:cNvPr id="193" name="3. ACCELEROMETER SENSOR…"/>
          <p:cNvSpPr txBox="1"/>
          <p:nvPr/>
        </p:nvSpPr>
        <p:spPr>
          <a:xfrm>
            <a:off x="334155" y="5885349"/>
            <a:ext cx="23470695" cy="19453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0"/>
              </a:lnSpc>
              <a:spcBef>
                <a:spcPts val="0"/>
              </a:spcBef>
              <a:defRPr b="1" spc="-85" sz="4300">
                <a:latin typeface="Times New Roman"/>
                <a:ea typeface="Times New Roman"/>
                <a:cs typeface="Times New Roman"/>
                <a:sym typeface="Times New Roman"/>
              </a:defRPr>
            </a:pPr>
            <a:r>
              <a:t>3. ACCELEROMETER SENSOR</a:t>
            </a:r>
          </a:p>
          <a:p>
            <a:pPr>
              <a:lnSpc>
                <a:spcPct val="100000"/>
              </a:lnSpc>
              <a:spcBef>
                <a:spcPts val="0"/>
              </a:spcBef>
              <a:defRPr spc="-85" sz="4300">
                <a:latin typeface="Times New Roman"/>
                <a:ea typeface="Times New Roman"/>
                <a:cs typeface="Times New Roman"/>
                <a:sym typeface="Times New Roman"/>
              </a:defRPr>
            </a:pPr>
            <a:r>
              <a:t>As its name suggests, the accelerometer sensor can be used to measure the acceleration exerted upon the sensor. Usually the acceleration is given in two or three axis-vector components that make up the sum/net acceleration.</a:t>
            </a:r>
          </a:p>
        </p:txBody>
      </p:sp>
      <p:pic>
        <p:nvPicPr>
          <p:cNvPr id="194" name="Image" descr="Image"/>
          <p:cNvPicPr>
            <a:picLocks noChangeAspect="1"/>
          </p:cNvPicPr>
          <p:nvPr/>
        </p:nvPicPr>
        <p:blipFill>
          <a:blip r:embed="rId2">
            <a:extLst/>
          </a:blip>
          <a:stretch>
            <a:fillRect/>
          </a:stretch>
        </p:blipFill>
        <p:spPr>
          <a:xfrm>
            <a:off x="10082211" y="7965174"/>
            <a:ext cx="3960361" cy="396036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9080704" scaled="0"/>
        </a:gradFill>
      </p:bgPr>
    </p:bg>
    <p:spTree>
      <p:nvGrpSpPr>
        <p:cNvPr id="1" name=""/>
        <p:cNvGrpSpPr/>
        <p:nvPr/>
      </p:nvGrpSpPr>
      <p:grpSpPr>
        <a:xfrm>
          <a:off x="0" y="0"/>
          <a:ext cx="0" cy="0"/>
          <a:chOff x="0" y="0"/>
          <a:chExt cx="0" cy="0"/>
        </a:xfrm>
      </p:grpSpPr>
      <p:sp>
        <p:nvSpPr>
          <p:cNvPr id="196" name="4. BUZZER :…"/>
          <p:cNvSpPr txBox="1"/>
          <p:nvPr/>
        </p:nvSpPr>
        <p:spPr>
          <a:xfrm>
            <a:off x="367199" y="5325740"/>
            <a:ext cx="24161701" cy="30645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b="1" spc="0" sz="4000">
                <a:latin typeface="Times New Roman"/>
                <a:ea typeface="Times New Roman"/>
                <a:cs typeface="Times New Roman"/>
                <a:sym typeface="Times New Roman"/>
              </a:defRPr>
            </a:pPr>
            <a:r>
              <a:t>4. BUZZER :</a:t>
            </a:r>
          </a:p>
          <a:p>
            <a:pPr defTabSz="457200">
              <a:lnSpc>
                <a:spcPct val="100000"/>
              </a:lnSpc>
              <a:spcBef>
                <a:spcPts val="0"/>
              </a:spcBef>
              <a:tabLst>
                <a:tab pos="914400" algn="l"/>
                <a:tab pos="1828800" algn="l"/>
                <a:tab pos="2743200" algn="l"/>
                <a:tab pos="3657600" algn="l"/>
                <a:tab pos="4572000" algn="l"/>
                <a:tab pos="5486400" algn="l"/>
              </a:tabLst>
              <a:defRPr b="1" spc="0" sz="4000">
                <a:ln w="12801" cap="flat">
                  <a:solidFill>
                    <a:srgbClr val="000000"/>
                  </a:solidFill>
                  <a:prstDash val="solid"/>
                  <a:miter lim="400000"/>
                </a:ln>
                <a:latin typeface="Times New Roman"/>
                <a:ea typeface="Times New Roman"/>
                <a:cs typeface="Times New Roman"/>
                <a:sym typeface="Times New Roman"/>
              </a:defRPr>
            </a:pPr>
            <a:endParaRPr>
              <a:ln w="12700" cap="flat">
                <a:solidFill>
                  <a:srgbClr val="000000"/>
                </a:solidFill>
                <a:prstDash val="solid"/>
                <a:miter lim="400000"/>
              </a:ln>
            </a:endParaRPr>
          </a:p>
          <a:p>
            <a:pPr defTabSz="457200">
              <a:lnSpc>
                <a:spcPct val="100000"/>
              </a:lnSpc>
              <a:spcBef>
                <a:spcPts val="0"/>
              </a:spcBef>
              <a:tabLst>
                <a:tab pos="914400" algn="l"/>
                <a:tab pos="1828800" algn="l"/>
                <a:tab pos="2743200" algn="l"/>
                <a:tab pos="3657600" algn="l"/>
                <a:tab pos="4572000" algn="l"/>
                <a:tab pos="5486400" algn="l"/>
              </a:tabLst>
              <a:defRPr spc="0" sz="4000">
                <a:ln w="12725" cap="flat">
                  <a:solidFill>
                    <a:srgbClr val="000000"/>
                  </a:solidFill>
                  <a:prstDash val="solid"/>
                  <a:miter lim="400000"/>
                </a:ln>
                <a:latin typeface="Times New Roman"/>
                <a:ea typeface="Times New Roman"/>
                <a:cs typeface="Times New Roman"/>
                <a:sym typeface="Times New Roman"/>
              </a:defRPr>
            </a:pPr>
            <a:r>
              <a:t>A buzzer or beeper is an </a:t>
            </a:r>
            <a:r>
              <a:rPr>
                <a:uFill>
                  <a:solidFill>
                    <a:srgbClr val="0000FF"/>
                  </a:solidFill>
                </a:uFill>
                <a:hlinkClick r:id="rId2" invalidUrl="" action="" tgtFrame="" tooltip="" history="1" highlightClick="0" endSnd="0"/>
              </a:rPr>
              <a:t>audio</a:t>
            </a:r>
            <a:r>
              <a:t> signalling device , which may be </a:t>
            </a:r>
            <a:r>
              <a:rPr>
                <a:uFill>
                  <a:solidFill>
                    <a:srgbClr val="0000FF"/>
                  </a:solidFill>
                </a:uFill>
                <a:hlinkClick r:id="rId3" invalidUrl="" action="" tgtFrame="" tooltip="" history="1" highlightClick="0" endSnd="0"/>
              </a:rPr>
              <a:t>mechanical</a:t>
            </a:r>
            <a:r>
              <a:t>, </a:t>
            </a:r>
            <a:r>
              <a:rPr u="sng">
                <a:uFill>
                  <a:solidFill>
                    <a:srgbClr val="0000FF"/>
                  </a:solidFill>
                </a:uFill>
                <a:hlinkClick r:id="rId4" invalidUrl="" action="" tgtFrame="" tooltip="" history="1" highlightClick="0" endSnd="0"/>
              </a:rPr>
              <a:t>electromechanical</a:t>
            </a:r>
            <a:r>
              <a:t>, or </a:t>
            </a:r>
            <a:r>
              <a:rPr>
                <a:uFill>
                  <a:solidFill>
                    <a:srgbClr val="0000FF"/>
                  </a:solidFill>
                </a:uFill>
                <a:hlinkClick r:id="rId5" invalidUrl="" action="" tgtFrame="" tooltip="" history="1" highlightClick="0" endSnd="0"/>
              </a:rPr>
              <a:t>piezoelectric</a:t>
            </a:r>
            <a:r>
              <a:t> (piezo for short). Typical uses of buzzers and beepers include </a:t>
            </a:r>
            <a:r>
              <a:rPr u="sng">
                <a:uFill>
                  <a:solidFill>
                    <a:srgbClr val="0000FF"/>
                  </a:solidFill>
                </a:uFill>
                <a:hlinkClick r:id="rId6" invalidUrl="" action="" tgtFrame="" tooltip="" history="1" highlightClick="0" endSnd="0"/>
              </a:rPr>
              <a:t>alarm devices</a:t>
            </a:r>
            <a:r>
              <a:t>, </a:t>
            </a:r>
            <a:r>
              <a:rPr u="sng">
                <a:uFill>
                  <a:solidFill>
                    <a:srgbClr val="0000FF"/>
                  </a:solidFill>
                </a:uFill>
                <a:hlinkClick r:id="rId7" invalidUrl="" action="" tgtFrame="" tooltip="" history="1" highlightClick="0" endSnd="0"/>
              </a:rPr>
              <a:t>timers</a:t>
            </a:r>
            <a:r>
              <a:t>, and confirmation of user input such as a mouse click or keystroke.</a:t>
            </a:r>
          </a:p>
        </p:txBody>
      </p:sp>
      <p:pic>
        <p:nvPicPr>
          <p:cNvPr id="197" name="Image" descr="Image"/>
          <p:cNvPicPr>
            <a:picLocks noChangeAspect="1"/>
          </p:cNvPicPr>
          <p:nvPr/>
        </p:nvPicPr>
        <p:blipFill>
          <a:blip r:embed="rId8">
            <a:extLst/>
          </a:blip>
          <a:stretch>
            <a:fillRect/>
          </a:stretch>
        </p:blipFill>
        <p:spPr>
          <a:xfrm>
            <a:off x="9071661" y="8370781"/>
            <a:ext cx="6240678" cy="350171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10036870" scaled="0"/>
        </a:gradFill>
      </p:bgPr>
    </p:bg>
    <p:spTree>
      <p:nvGrpSpPr>
        <p:cNvPr id="1" name=""/>
        <p:cNvGrpSpPr/>
        <p:nvPr/>
      </p:nvGrpSpPr>
      <p:grpSpPr>
        <a:xfrm>
          <a:off x="0" y="0"/>
          <a:ext cx="0" cy="0"/>
          <a:chOff x="0" y="0"/>
          <a:chExt cx="0" cy="0"/>
        </a:xfrm>
      </p:grpSpPr>
      <p:sp>
        <p:nvSpPr>
          <p:cNvPr id="199" name="5.LED(Light-emitting diode) :…"/>
          <p:cNvSpPr txBox="1"/>
          <p:nvPr/>
        </p:nvSpPr>
        <p:spPr>
          <a:xfrm>
            <a:off x="123826" y="5161038"/>
            <a:ext cx="24136345" cy="29931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tabLst>
                <a:tab pos="914400" algn="l"/>
                <a:tab pos="1828800" algn="l"/>
                <a:tab pos="2743200" algn="l"/>
                <a:tab pos="3657600" algn="l"/>
                <a:tab pos="4572000" algn="l"/>
                <a:tab pos="5486400" algn="l"/>
              </a:tabLst>
              <a:defRPr spc="0" sz="3100">
                <a:ln w="12725" cap="flat">
                  <a:solidFill>
                    <a:srgbClr val="000000"/>
                  </a:solidFill>
                  <a:prstDash val="solid"/>
                  <a:miter lim="400000"/>
                </a:ln>
                <a:latin typeface="Times New Roman"/>
                <a:ea typeface="Times New Roman"/>
                <a:cs typeface="Times New Roman"/>
                <a:sym typeface="Times New Roman"/>
              </a:defRPr>
            </a:pPr>
          </a:p>
          <a:p>
            <a:pPr defTabSz="457200">
              <a:lnSpc>
                <a:spcPct val="100000"/>
              </a:lnSpc>
              <a:spcBef>
                <a:spcPts val="0"/>
              </a:spcBef>
              <a:defRPr b="1" spc="0" sz="3300">
                <a:latin typeface="Times New Roman"/>
                <a:ea typeface="Times New Roman"/>
                <a:cs typeface="Times New Roman"/>
                <a:sym typeface="Times New Roman"/>
              </a:defRPr>
            </a:pPr>
            <a:r>
              <a:t>5.LED(Light-emitting diode) :</a:t>
            </a:r>
          </a:p>
          <a:p>
            <a:pPr defTabSz="457200">
              <a:lnSpc>
                <a:spcPct val="100000"/>
              </a:lnSpc>
              <a:spcBef>
                <a:spcPts val="0"/>
              </a:spcBef>
              <a:defRPr b="1" spc="0" sz="3300">
                <a:latin typeface="Times New Roman"/>
                <a:ea typeface="Times New Roman"/>
                <a:cs typeface="Times New Roman"/>
                <a:sym typeface="Times New Roman"/>
              </a:defRPr>
            </a:pPr>
          </a:p>
          <a:p>
            <a:pPr defTabSz="457200">
              <a:lnSpc>
                <a:spcPct val="100000"/>
              </a:lnSpc>
              <a:spcBef>
                <a:spcPts val="0"/>
              </a:spcBef>
              <a:defRPr spc="0" sz="3100">
                <a:latin typeface="Times New Roman"/>
                <a:ea typeface="Times New Roman"/>
                <a:cs typeface="Times New Roman"/>
                <a:sym typeface="Times New Roman"/>
              </a:defRPr>
            </a:pPr>
            <a:r>
              <a:t>A </a:t>
            </a:r>
            <a:r>
              <a:rPr b="1"/>
              <a:t>light-emitting diode</a:t>
            </a:r>
            <a:r>
              <a:t> (</a:t>
            </a:r>
            <a:r>
              <a:rPr b="1"/>
              <a:t>LED</a:t>
            </a:r>
            <a:r>
              <a:t>) is a </a:t>
            </a:r>
            <a:r>
              <a:rPr>
                <a:uFill>
                  <a:solidFill>
                    <a:srgbClr val="0000FF"/>
                  </a:solidFill>
                </a:uFill>
                <a:hlinkClick r:id="rId2" invalidUrl="" action="" tgtFrame="" tooltip="" history="1" highlightClick="0" endSnd="0"/>
              </a:rPr>
              <a:t>semiconductor</a:t>
            </a:r>
            <a:r>
              <a:t> </a:t>
            </a:r>
            <a:r>
              <a:rPr>
                <a:uFill>
                  <a:solidFill>
                    <a:srgbClr val="0000FF"/>
                  </a:solidFill>
                </a:uFill>
                <a:hlinkClick r:id="rId3" invalidUrl="" action="" tgtFrame="" tooltip="" history="1" highlightClick="0" endSnd="0"/>
              </a:rPr>
              <a:t>light source</a:t>
            </a:r>
            <a:r>
              <a:t> that emits light when </a:t>
            </a:r>
            <a:r>
              <a:rPr>
                <a:uFill>
                  <a:solidFill>
                    <a:srgbClr val="0000FF"/>
                  </a:solidFill>
                </a:uFill>
                <a:hlinkClick r:id="rId4" invalidUrl="" action="" tgtFrame="" tooltip="" history="1" highlightClick="0" endSnd="0"/>
              </a:rPr>
              <a:t>current</a:t>
            </a:r>
            <a:r>
              <a:t> flows through it. </a:t>
            </a:r>
            <a:r>
              <a:rPr>
                <a:uFill>
                  <a:solidFill>
                    <a:srgbClr val="0000FF"/>
                  </a:solidFill>
                </a:uFill>
                <a:hlinkClick r:id="rId5" invalidUrl="" action="" tgtFrame="" tooltip="" history="1" highlightClick="0" endSnd="0"/>
              </a:rPr>
              <a:t>Electrons</a:t>
            </a:r>
            <a:r>
              <a:t> in the semiconductor recombine with </a:t>
            </a:r>
            <a:r>
              <a:rPr>
                <a:uFill>
                  <a:solidFill>
                    <a:srgbClr val="0000FF"/>
                  </a:solidFill>
                </a:uFill>
                <a:hlinkClick r:id="rId6" invalidUrl="" action="" tgtFrame="" tooltip="" history="1" highlightClick="0" endSnd="0"/>
              </a:rPr>
              <a:t>electron holes</a:t>
            </a:r>
            <a:r>
              <a:t>, releasing energy in the form of </a:t>
            </a:r>
            <a:r>
              <a:rPr>
                <a:uFill>
                  <a:solidFill>
                    <a:srgbClr val="0000FF"/>
                  </a:solidFill>
                </a:uFill>
                <a:hlinkClick r:id="rId7" invalidUrl="" action="" tgtFrame="" tooltip="" history="1" highlightClick="0" endSnd="0"/>
              </a:rPr>
              <a:t>photons</a:t>
            </a:r>
            <a:r>
              <a:t>. The colour of the light (corresponding to the </a:t>
            </a:r>
            <a:r>
              <a:rPr sz="4000"/>
              <a:t>energy</a:t>
            </a:r>
            <a:r>
              <a:t> of the photons) is determined by the energy required for electrons to cross the </a:t>
            </a:r>
            <a:r>
              <a:rPr>
                <a:uFill>
                  <a:solidFill>
                    <a:srgbClr val="0000FF"/>
                  </a:solidFill>
                </a:uFill>
                <a:hlinkClick r:id="rId8" invalidUrl="" action="" tgtFrame="" tooltip="" history="1" highlightClick="0" endSnd="0"/>
              </a:rPr>
              <a:t>band gap</a:t>
            </a:r>
            <a:r>
              <a:t> of the semiconductor.</a:t>
            </a:r>
          </a:p>
        </p:txBody>
      </p:sp>
      <p:pic>
        <p:nvPicPr>
          <p:cNvPr id="200" name="Image" descr="Image"/>
          <p:cNvPicPr>
            <a:picLocks noChangeAspect="1"/>
          </p:cNvPicPr>
          <p:nvPr/>
        </p:nvPicPr>
        <p:blipFill>
          <a:blip r:embed="rId9">
            <a:extLst/>
          </a:blip>
          <a:stretch>
            <a:fillRect/>
          </a:stretch>
        </p:blipFill>
        <p:spPr>
          <a:xfrm>
            <a:off x="6893673" y="8351587"/>
            <a:ext cx="9769021" cy="362399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9774511" scaled="0"/>
        </a:gradFill>
      </p:bgPr>
    </p:bg>
    <p:spTree>
      <p:nvGrpSpPr>
        <p:cNvPr id="1" name=""/>
        <p:cNvGrpSpPr/>
        <p:nvPr/>
      </p:nvGrpSpPr>
      <p:grpSpPr>
        <a:xfrm>
          <a:off x="0" y="0"/>
          <a:ext cx="0" cy="0"/>
          <a:chOff x="0" y="0"/>
          <a:chExt cx="0" cy="0"/>
        </a:xfrm>
      </p:grpSpPr>
      <p:sp>
        <p:nvSpPr>
          <p:cNvPr id="202" name="6.CODE :…"/>
          <p:cNvSpPr txBox="1"/>
          <p:nvPr/>
        </p:nvSpPr>
        <p:spPr>
          <a:xfrm>
            <a:off x="837861" y="1016339"/>
            <a:ext cx="22448580" cy="105337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00000"/>
              </a:lnSpc>
              <a:spcBef>
                <a:spcPts val="0"/>
              </a:spcBef>
              <a:defRPr b="1" spc="0" sz="3900">
                <a:ln w="12700" cap="flat">
                  <a:solidFill>
                    <a:srgbClr val="000000"/>
                  </a:solidFill>
                  <a:prstDash val="solid"/>
                  <a:miter lim="400000"/>
                </a:ln>
                <a:latin typeface="Times New Roman"/>
                <a:ea typeface="Times New Roman"/>
                <a:cs typeface="Times New Roman"/>
                <a:sym typeface="Times New Roman"/>
              </a:defRPr>
            </a:pPr>
            <a:r>
              <a:t>6</a:t>
            </a:r>
            <a:r>
              <a:rPr b="0" sz="3600">
                <a:latin typeface="+mn-lt"/>
                <a:ea typeface="+mn-ea"/>
                <a:cs typeface="+mn-cs"/>
                <a:sym typeface="Helvetica Neue"/>
              </a:rPr>
              <a:t>.</a:t>
            </a:r>
            <a:r>
              <a:t>CODE</a:t>
            </a:r>
            <a:r>
              <a:rPr b="0" sz="3600">
                <a:latin typeface="+mn-lt"/>
                <a:ea typeface="+mn-ea"/>
                <a:cs typeface="+mn-cs"/>
                <a:sym typeface="Helvetica Neue"/>
              </a:rPr>
              <a:t> :</a:t>
            </a:r>
            <a:endParaRPr b="0" sz="3600">
              <a:latin typeface="+mn-lt"/>
              <a:ea typeface="+mn-ea"/>
              <a:cs typeface="+mn-cs"/>
              <a:sym typeface="Helvetica Neue"/>
            </a:endParaRPr>
          </a:p>
          <a:p>
            <a:pPr defTabSz="457200">
              <a:lnSpc>
                <a:spcPct val="100000"/>
              </a:lnSpc>
              <a:spcBef>
                <a:spcPts val="0"/>
              </a:spcBef>
              <a:defRPr b="1" spc="0" sz="3900">
                <a:ln w="12700" cap="flat">
                  <a:solidFill>
                    <a:srgbClr val="000000"/>
                  </a:solidFill>
                  <a:prstDash val="solid"/>
                  <a:miter lim="400000"/>
                </a:ln>
                <a:latin typeface="Times New Roman"/>
                <a:ea typeface="Times New Roman"/>
                <a:cs typeface="Times New Roman"/>
                <a:sym typeface="Times New Roman"/>
              </a:defRPr>
            </a:pPr>
            <a:endParaRPr>
              <a:ln w="12738" cap="flat">
                <a:solidFill>
                  <a:srgbClr val="000000"/>
                </a:solidFill>
                <a:prstDash val="solid"/>
                <a:miter lim="400000"/>
              </a:ln>
            </a:endParaRPr>
          </a:p>
          <a:p>
            <a:pPr defTabSz="457200">
              <a:lnSpc>
                <a:spcPct val="100000"/>
              </a:lnSpc>
              <a:spcBef>
                <a:spcPts val="0"/>
              </a:spcBef>
              <a:defRPr b="1" spc="0" sz="3900">
                <a:ln w="12700" cap="flat">
                  <a:solidFill>
                    <a:srgbClr val="000000"/>
                  </a:solidFill>
                  <a:prstDash val="solid"/>
                  <a:miter lim="400000"/>
                </a:ln>
                <a:latin typeface="Times New Roman"/>
                <a:ea typeface="Times New Roman"/>
                <a:cs typeface="Times New Roman"/>
                <a:sym typeface="Times New Roman"/>
              </a:defRPr>
            </a:pPr>
            <a:endParaRPr>
              <a:ln w="12738" cap="flat">
                <a:solidFill>
                  <a:srgbClr val="000000"/>
                </a:solidFill>
                <a:prstDash val="solid"/>
                <a:miter lim="400000"/>
              </a:ln>
            </a:endParaRP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 Interface Accelerometer with NodeMCU</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 *  By TheCircuit</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 */</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 const int xPin=A0; //X-axis of the Accelerometer </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 void setup()</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 {</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  // initialize serial .communication at 9600 bps:</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  Serial.begin(9600); </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 }</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void loop()</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  int x =analogRead(xPin);</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  delay(100);</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  Serial.print("X-Axis : ");</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  Serial.println(x);</a:t>
            </a:r>
          </a:p>
          <a:p>
            <a:pPr defTabSz="457200">
              <a:lnSpc>
                <a:spcPct val="100000"/>
              </a:lnSpc>
              <a:spcBef>
                <a:spcPts val="0"/>
              </a:spcBef>
              <a:defRPr spc="0" sz="3700">
                <a:ln w="12725" cap="flat">
                  <a:solidFill>
                    <a:srgbClr val="000000"/>
                  </a:solidFill>
                  <a:prstDash val="solid"/>
                  <a:miter lim="400000"/>
                </a:ln>
                <a:latin typeface="Times New Roman"/>
                <a:ea typeface="Times New Roman"/>
                <a:cs typeface="Times New Roman"/>
                <a:sym typeface="Times New Roman"/>
              </a:defRPr>
            </a:pPr>
            <a: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10403833" scaled="0"/>
        </a:gradFill>
      </p:bgPr>
    </p:bg>
    <p:spTree>
      <p:nvGrpSpPr>
        <p:cNvPr id="1" name=""/>
        <p:cNvGrpSpPr/>
        <p:nvPr/>
      </p:nvGrpSpPr>
      <p:grpSpPr>
        <a:xfrm>
          <a:off x="0" y="0"/>
          <a:ext cx="0" cy="0"/>
          <a:chOff x="0" y="0"/>
          <a:chExt cx="0" cy="0"/>
        </a:xfrm>
      </p:grpSpPr>
      <p:sp>
        <p:nvSpPr>
          <p:cNvPr id="204" name="Things Needed"/>
          <p:cNvSpPr txBox="1"/>
          <p:nvPr>
            <p:ph type="title"/>
          </p:nvPr>
        </p:nvSpPr>
        <p:spPr>
          <a:xfrm>
            <a:off x="571500" y="652482"/>
            <a:ext cx="23241000" cy="1951018"/>
          </a:xfrm>
          <a:prstGeom prst="rect">
            <a:avLst/>
          </a:prstGeom>
        </p:spPr>
        <p:txBody>
          <a:bodyPr/>
          <a:lstStyle>
            <a:lvl1pPr>
              <a:defRPr b="1" spc="-200" sz="8000">
                <a:solidFill>
                  <a:srgbClr val="50A927"/>
                </a:solidFill>
                <a:latin typeface="Times New Roman"/>
                <a:ea typeface="Times New Roman"/>
                <a:cs typeface="Times New Roman"/>
                <a:sym typeface="Times New Roman"/>
              </a:defRPr>
            </a:lvl1pPr>
          </a:lstStyle>
          <a:p>
            <a:pPr/>
            <a:r>
              <a:t>Things Needed</a:t>
            </a:r>
          </a:p>
        </p:txBody>
      </p:sp>
      <p:pic>
        <p:nvPicPr>
          <p:cNvPr id="205" name="ForPPT.jpg" descr="ForPPT.jpg"/>
          <p:cNvPicPr>
            <a:picLocks noChangeAspect="1"/>
          </p:cNvPicPr>
          <p:nvPr/>
        </p:nvPicPr>
        <p:blipFill>
          <a:blip r:embed="rId2">
            <a:extLst/>
          </a:blip>
          <a:stretch>
            <a:fillRect/>
          </a:stretch>
        </p:blipFill>
        <p:spPr>
          <a:xfrm>
            <a:off x="6267448" y="2750853"/>
            <a:ext cx="11849102" cy="889000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5400000" scaled="0"/>
        </a:gradFill>
      </p:bgPr>
    </p:bg>
    <p:spTree>
      <p:nvGrpSpPr>
        <p:cNvPr id="1" name=""/>
        <p:cNvGrpSpPr/>
        <p:nvPr/>
      </p:nvGrpSpPr>
      <p:grpSpPr>
        <a:xfrm>
          <a:off x="0" y="0"/>
          <a:ext cx="0" cy="0"/>
          <a:chOff x="0" y="0"/>
          <a:chExt cx="0" cy="0"/>
        </a:xfrm>
      </p:grpSpPr>
      <p:sp>
        <p:nvSpPr>
          <p:cNvPr id="207" name="Connection"/>
          <p:cNvSpPr txBox="1"/>
          <p:nvPr>
            <p:ph type="title"/>
          </p:nvPr>
        </p:nvSpPr>
        <p:spPr>
          <a:xfrm>
            <a:off x="571500" y="652482"/>
            <a:ext cx="23241000" cy="1951018"/>
          </a:xfrm>
          <a:prstGeom prst="rect">
            <a:avLst/>
          </a:prstGeom>
        </p:spPr>
        <p:txBody>
          <a:bodyPr/>
          <a:lstStyle/>
          <a:p>
            <a:pPr>
              <a:lnSpc>
                <a:spcPct val="80000"/>
              </a:lnSpc>
              <a:defRPr spc="-100" sz="8000">
                <a:solidFill>
                  <a:srgbClr val="1EDE39"/>
                </a:solidFill>
                <a:latin typeface="Founders Grotesk"/>
                <a:ea typeface="Founders Grotesk"/>
                <a:cs typeface="Founders Grotesk"/>
                <a:sym typeface="Founders Grotesk"/>
              </a:defRPr>
            </a:pPr>
            <a:r>
              <a:t>Connection</a:t>
            </a:r>
            <a:r>
              <a:rPr>
                <a:solidFill>
                  <a:srgbClr val="10B113"/>
                </a:solidFill>
              </a:rPr>
              <a:t> </a:t>
            </a:r>
          </a:p>
        </p:txBody>
      </p:sp>
      <p:pic>
        <p:nvPicPr>
          <p:cNvPr id="208" name="PPT3.jpg" descr="PPT3.jpg"/>
          <p:cNvPicPr>
            <a:picLocks noChangeAspect="1"/>
          </p:cNvPicPr>
          <p:nvPr/>
        </p:nvPicPr>
        <p:blipFill>
          <a:blip r:embed="rId2">
            <a:extLst/>
          </a:blip>
          <a:stretch>
            <a:fillRect/>
          </a:stretch>
        </p:blipFill>
        <p:spPr>
          <a:xfrm>
            <a:off x="2643976" y="3124300"/>
            <a:ext cx="8877607" cy="6674406"/>
          </a:xfrm>
          <a:prstGeom prst="rect">
            <a:avLst/>
          </a:prstGeom>
          <a:ln w="12700">
            <a:miter lim="400000"/>
          </a:ln>
        </p:spPr>
      </p:pic>
      <p:pic>
        <p:nvPicPr>
          <p:cNvPr id="209" name="PPt2.jpg" descr="PPt2.jpg"/>
          <p:cNvPicPr>
            <a:picLocks noChangeAspect="1"/>
          </p:cNvPicPr>
          <p:nvPr/>
        </p:nvPicPr>
        <p:blipFill>
          <a:blip r:embed="rId3">
            <a:extLst/>
          </a:blip>
          <a:stretch>
            <a:fillRect/>
          </a:stretch>
        </p:blipFill>
        <p:spPr>
          <a:xfrm>
            <a:off x="12911880" y="3259221"/>
            <a:ext cx="9606845" cy="640456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10242039" scaled="0"/>
        </a:gradFill>
      </p:bgPr>
    </p:bg>
    <p:spTree>
      <p:nvGrpSpPr>
        <p:cNvPr id="1" name=""/>
        <p:cNvGrpSpPr/>
        <p:nvPr/>
      </p:nvGrpSpPr>
      <p:grpSpPr>
        <a:xfrm>
          <a:off x="0" y="0"/>
          <a:ext cx="0" cy="0"/>
          <a:chOff x="0" y="0"/>
          <a:chExt cx="0" cy="0"/>
        </a:xfrm>
      </p:grpSpPr>
      <p:sp>
        <p:nvSpPr>
          <p:cNvPr id="211" name="Upload The Code"/>
          <p:cNvSpPr txBox="1"/>
          <p:nvPr>
            <p:ph type="title"/>
          </p:nvPr>
        </p:nvSpPr>
        <p:spPr>
          <a:xfrm>
            <a:off x="571499" y="629022"/>
            <a:ext cx="23241004" cy="1951021"/>
          </a:xfrm>
          <a:prstGeom prst="rect">
            <a:avLst/>
          </a:prstGeom>
        </p:spPr>
        <p:txBody>
          <a:bodyPr/>
          <a:lstStyle>
            <a:lvl1pPr>
              <a:defRPr b="1" spc="-200" sz="8000">
                <a:solidFill>
                  <a:srgbClr val="00F900"/>
                </a:solidFill>
                <a:latin typeface="Times New Roman"/>
                <a:ea typeface="Times New Roman"/>
                <a:cs typeface="Times New Roman"/>
                <a:sym typeface="Times New Roman"/>
              </a:defRPr>
            </a:lvl1pPr>
          </a:lstStyle>
          <a:p>
            <a:pPr/>
            <a:r>
              <a:t>Upload The Code</a:t>
            </a:r>
          </a:p>
        </p:txBody>
      </p:sp>
      <p:pic>
        <p:nvPicPr>
          <p:cNvPr id="212" name="CODEforConnection.jpg" descr="CODEforConnection.jpg"/>
          <p:cNvPicPr>
            <a:picLocks noChangeAspect="1"/>
          </p:cNvPicPr>
          <p:nvPr/>
        </p:nvPicPr>
        <p:blipFill>
          <a:blip r:embed="rId2">
            <a:extLst/>
          </a:blip>
          <a:stretch>
            <a:fillRect/>
          </a:stretch>
        </p:blipFill>
        <p:spPr>
          <a:xfrm>
            <a:off x="7796576" y="2444930"/>
            <a:ext cx="11601375" cy="9607089"/>
          </a:xfrm>
          <a:prstGeom prst="rect">
            <a:avLst/>
          </a:prstGeom>
          <a:ln w="12700">
            <a:miter lim="400000"/>
          </a:ln>
        </p:spPr>
      </p:pic>
      <p:sp>
        <p:nvSpPr>
          <p:cNvPr id="213" name="1.Board Setup"/>
          <p:cNvSpPr txBox="1"/>
          <p:nvPr/>
        </p:nvSpPr>
        <p:spPr>
          <a:xfrm>
            <a:off x="1091398" y="2417277"/>
            <a:ext cx="4674469" cy="94553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58" sz="6000">
                <a:solidFill>
                  <a:srgbClr val="01CB01"/>
                </a:solidFill>
                <a:latin typeface="Times New Roman"/>
                <a:ea typeface="Times New Roman"/>
                <a:cs typeface="Times New Roman"/>
                <a:sym typeface="Times New Roman"/>
              </a:defRPr>
            </a:lvl1pPr>
          </a:lstStyle>
          <a:p>
            <a:pPr/>
            <a:r>
              <a:t>1.Board Setup</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12085992" scaled="0"/>
        </a:gradFill>
      </p:bgPr>
    </p:bg>
    <p:spTree>
      <p:nvGrpSpPr>
        <p:cNvPr id="1" name=""/>
        <p:cNvGrpSpPr/>
        <p:nvPr/>
      </p:nvGrpSpPr>
      <p:grpSpPr>
        <a:xfrm>
          <a:off x="0" y="0"/>
          <a:ext cx="0" cy="0"/>
          <a:chOff x="0" y="0"/>
          <a:chExt cx="0" cy="0"/>
        </a:xfrm>
      </p:grpSpPr>
      <p:sp>
        <p:nvSpPr>
          <p:cNvPr id="215" name="2.Port Setup :"/>
          <p:cNvSpPr txBox="1"/>
          <p:nvPr/>
        </p:nvSpPr>
        <p:spPr>
          <a:xfrm>
            <a:off x="897343" y="1455910"/>
            <a:ext cx="4700410" cy="94553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58" sz="6000">
                <a:solidFill>
                  <a:srgbClr val="01D601"/>
                </a:solidFill>
                <a:latin typeface="Times New Roman"/>
                <a:ea typeface="Times New Roman"/>
                <a:cs typeface="Times New Roman"/>
                <a:sym typeface="Times New Roman"/>
              </a:defRPr>
            </a:lvl1pPr>
          </a:lstStyle>
          <a:p>
            <a:pPr/>
            <a:r>
              <a:t>2.Port Setup : </a:t>
            </a:r>
          </a:p>
        </p:txBody>
      </p:sp>
      <p:pic>
        <p:nvPicPr>
          <p:cNvPr id="216" name="PortSetup.jpg" descr="PortSetup.jpg"/>
          <p:cNvPicPr>
            <a:picLocks noChangeAspect="1"/>
          </p:cNvPicPr>
          <p:nvPr/>
        </p:nvPicPr>
        <p:blipFill>
          <a:blip r:embed="rId2">
            <a:extLst/>
          </a:blip>
          <a:stretch>
            <a:fillRect/>
          </a:stretch>
        </p:blipFill>
        <p:spPr>
          <a:xfrm>
            <a:off x="6869789" y="1964890"/>
            <a:ext cx="11645599" cy="978622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10511618" scaled="0"/>
        </a:gradFill>
      </p:bgPr>
    </p:bg>
    <p:spTree>
      <p:nvGrpSpPr>
        <p:cNvPr id="1" name=""/>
        <p:cNvGrpSpPr/>
        <p:nvPr/>
      </p:nvGrpSpPr>
      <p:grpSpPr>
        <a:xfrm>
          <a:off x="0" y="0"/>
          <a:ext cx="0" cy="0"/>
          <a:chOff x="0" y="0"/>
          <a:chExt cx="0" cy="0"/>
        </a:xfrm>
      </p:grpSpPr>
      <p:sp>
        <p:nvSpPr>
          <p:cNvPr id="218" name="Output And Run Code"/>
          <p:cNvSpPr txBox="1"/>
          <p:nvPr>
            <p:ph type="title"/>
          </p:nvPr>
        </p:nvSpPr>
        <p:spPr>
          <a:xfrm>
            <a:off x="571500" y="652482"/>
            <a:ext cx="23241000" cy="1951018"/>
          </a:xfrm>
          <a:prstGeom prst="rect">
            <a:avLst/>
          </a:prstGeom>
        </p:spPr>
        <p:txBody>
          <a:bodyPr/>
          <a:lstStyle>
            <a:lvl1pPr>
              <a:defRPr b="1" spc="-200" sz="8000">
                <a:solidFill>
                  <a:srgbClr val="01C101"/>
                </a:solidFill>
                <a:latin typeface="Times New Roman"/>
                <a:ea typeface="Times New Roman"/>
                <a:cs typeface="Times New Roman"/>
                <a:sym typeface="Times New Roman"/>
              </a:defRPr>
            </a:lvl1pPr>
          </a:lstStyle>
          <a:p>
            <a:pPr/>
            <a:r>
              <a:t>Output And Run Code</a:t>
            </a:r>
          </a:p>
        </p:txBody>
      </p:sp>
      <p:pic>
        <p:nvPicPr>
          <p:cNvPr id="219" name="RUN1.jpg" descr="RUN1.jpg"/>
          <p:cNvPicPr>
            <a:picLocks noChangeAspect="1"/>
          </p:cNvPicPr>
          <p:nvPr/>
        </p:nvPicPr>
        <p:blipFill>
          <a:blip r:embed="rId2">
            <a:extLst/>
          </a:blip>
          <a:stretch>
            <a:fillRect/>
          </a:stretch>
        </p:blipFill>
        <p:spPr>
          <a:xfrm>
            <a:off x="4939946" y="2546517"/>
            <a:ext cx="12942538" cy="862296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12320986" scaled="0"/>
        </a:gradFill>
      </p:bgPr>
    </p:bg>
    <p:spTree>
      <p:nvGrpSpPr>
        <p:cNvPr id="1" name=""/>
        <p:cNvGrpSpPr/>
        <p:nvPr/>
      </p:nvGrpSpPr>
      <p:grpSpPr>
        <a:xfrm>
          <a:off x="0" y="0"/>
          <a:ext cx="0" cy="0"/>
          <a:chOff x="0" y="0"/>
          <a:chExt cx="0" cy="0"/>
        </a:xfrm>
      </p:grpSpPr>
      <p:sp>
        <p:nvSpPr>
          <p:cNvPr id="221" name="CONCLUSION :…"/>
          <p:cNvSpPr txBox="1"/>
          <p:nvPr/>
        </p:nvSpPr>
        <p:spPr>
          <a:xfrm>
            <a:off x="169142" y="4305378"/>
            <a:ext cx="24330534" cy="51257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b="1" spc="0" sz="6000">
                <a:ln w="12700" cap="flat">
                  <a:solidFill>
                    <a:srgbClr val="000000"/>
                  </a:solidFill>
                  <a:prstDash val="solid"/>
                  <a:miter lim="400000"/>
                </a:ln>
                <a:solidFill>
                  <a:srgbClr val="01C201"/>
                </a:solidFill>
                <a:latin typeface="Times New Roman"/>
                <a:ea typeface="Times New Roman"/>
                <a:cs typeface="Times New Roman"/>
                <a:sym typeface="Times New Roman"/>
              </a:defRPr>
            </a:pPr>
            <a:r>
              <a:t>CONCLUSION :</a:t>
            </a:r>
          </a:p>
          <a:p>
            <a:pPr defTabSz="457200">
              <a:lnSpc>
                <a:spcPct val="100000"/>
              </a:lnSpc>
              <a:spcBef>
                <a:spcPts val="0"/>
              </a:spcBef>
              <a:defRPr b="1" spc="0" sz="3800">
                <a:ln w="12700" cap="flat">
                  <a:solidFill>
                    <a:srgbClr val="000000"/>
                  </a:solidFill>
                  <a:prstDash val="solid"/>
                  <a:miter lim="400000"/>
                </a:ln>
                <a:latin typeface="Times New Roman"/>
                <a:ea typeface="Times New Roman"/>
                <a:cs typeface="Times New Roman"/>
                <a:sym typeface="Times New Roman"/>
              </a:defRPr>
            </a:pPr>
          </a:p>
          <a:p>
            <a:pPr defTabSz="457200">
              <a:lnSpc>
                <a:spcPts val="5700"/>
              </a:lnSpc>
              <a:spcBef>
                <a:spcPts val="0"/>
              </a:spcBef>
              <a:defRPr spc="0" sz="3600">
                <a:ln w="12725" cap="flat">
                  <a:solidFill>
                    <a:srgbClr val="000000"/>
                  </a:solidFill>
                  <a:prstDash val="solid"/>
                  <a:miter lim="400000"/>
                </a:ln>
                <a:latin typeface="Times Roman"/>
                <a:ea typeface="Times Roman"/>
                <a:cs typeface="Times Roman"/>
                <a:sym typeface="Times Roman"/>
              </a:defRPr>
            </a:pPr>
            <a:r>
              <a:t>The proposed system deals with the accident alerting and detection. Arduino is the heart of the system which helps in transferring the message to different devices in the system. Vibration sensor will be activated when the accident occurs and the information is transferred to the registered number through GSM module. </a:t>
            </a:r>
            <a:r>
              <a:rPr sz="3400"/>
              <a:t>Using</a:t>
            </a:r>
            <a:r>
              <a:t> GPS the location can be sent through tracking system to cover the geographical coordinates over the area. The accident can be detected by a Accelerometer  sensor which is used as major module in the system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10012700" scaled="0"/>
        </a:gradFill>
      </p:bgPr>
    </p:bg>
    <p:spTree>
      <p:nvGrpSpPr>
        <p:cNvPr id="1" name=""/>
        <p:cNvGrpSpPr/>
        <p:nvPr/>
      </p:nvGrpSpPr>
      <p:grpSpPr>
        <a:xfrm>
          <a:off x="0" y="0"/>
          <a:ext cx="0" cy="0"/>
          <a:chOff x="0" y="0"/>
          <a:chExt cx="0" cy="0"/>
        </a:xfrm>
      </p:grpSpPr>
      <p:graphicFrame>
        <p:nvGraphicFramePr>
          <p:cNvPr id="176" name="Table"/>
          <p:cNvGraphicFramePr/>
          <p:nvPr/>
        </p:nvGraphicFramePr>
        <p:xfrm>
          <a:off x="888762" y="1681980"/>
          <a:ext cx="22606476" cy="1069106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1303238"/>
                <a:gridCol w="11303238"/>
              </a:tblGrid>
              <a:tr h="2138212">
                <a:tc>
                  <a:txBody>
                    <a:bodyPr/>
                    <a:lstStyle/>
                    <a:p>
                      <a:pPr algn="ctr">
                        <a:defRPr spc="0" sz="1800">
                          <a:solidFill>
                            <a:srgbClr val="000000"/>
                          </a:solidFill>
                        </a:defRPr>
                      </a:pPr>
                      <a:r>
                        <a:rPr spc="45" sz="4500">
                          <a:solidFill>
                            <a:srgbClr val="8DDE00"/>
                          </a:solidFill>
                          <a:latin typeface="Founders Grotesk Semibold"/>
                          <a:ea typeface="Founders Grotesk Semibold"/>
                          <a:cs typeface="Founders Grotesk Semibold"/>
                          <a:sym typeface="Founders Grotesk Semibold"/>
                        </a:rPr>
                        <a:t>Submitted By:</a:t>
                      </a:r>
                    </a:p>
                  </a:txBody>
                  <a:tcPr marL="50800" marR="50800" marT="50800" marB="50800" anchor="ctr" anchorCtr="0" horzOverflow="overflow"/>
                </a:tc>
                <a:tc>
                  <a:txBody>
                    <a:bodyPr/>
                    <a:lstStyle/>
                    <a:p>
                      <a:pPr algn="ctr">
                        <a:defRPr spc="0" sz="1800">
                          <a:solidFill>
                            <a:srgbClr val="000000"/>
                          </a:solidFill>
                        </a:defRPr>
                      </a:pPr>
                      <a:r>
                        <a:rPr spc="45" sz="4500">
                          <a:solidFill>
                            <a:srgbClr val="8DDE00"/>
                          </a:solidFill>
                          <a:latin typeface="Founders Grotesk Semibold"/>
                          <a:ea typeface="Founders Grotesk Semibold"/>
                          <a:cs typeface="Founders Grotesk Semibold"/>
                          <a:sym typeface="Founders Grotesk Semibold"/>
                        </a:rPr>
                        <a:t>Submitted To:</a:t>
                      </a:r>
                    </a:p>
                  </a:txBody>
                  <a:tcPr marL="50800" marR="50800" marT="50800" marB="50800" anchor="ctr" anchorCtr="0" horzOverflow="overflow"/>
                </a:tc>
              </a:tr>
              <a:tr h="2138212">
                <a:tc>
                  <a:txBody>
                    <a:bodyPr/>
                    <a:lstStyle/>
                    <a:p>
                      <a:pPr algn="ctr">
                        <a:defRPr spc="0" sz="1800">
                          <a:solidFill>
                            <a:srgbClr val="000000"/>
                          </a:solidFill>
                        </a:defRPr>
                      </a:pPr>
                      <a:r>
                        <a:rPr spc="32" sz="3200">
                          <a:solidFill>
                            <a:srgbClr val="53575F"/>
                          </a:solidFill>
                          <a:latin typeface="Founders Grotesk Semibold"/>
                          <a:ea typeface="Founders Grotesk Semibold"/>
                          <a:cs typeface="Founders Grotesk Semibold"/>
                          <a:sym typeface="Founders Grotesk Semibold"/>
                        </a:rPr>
                        <a:t>Sachin Kumar (1715002674)</a:t>
                      </a:r>
                    </a:p>
                  </a:txBody>
                  <a:tcPr marL="50800" marR="50800" marT="50800" marB="50800" anchor="ctr" anchorCtr="0" horzOverflow="overflow"/>
                </a:tc>
                <a:tc>
                  <a:txBody>
                    <a:bodyPr/>
                    <a:lstStyle/>
                    <a:p>
                      <a:pPr algn="ctr">
                        <a:defRPr spc="32" sz="3200">
                          <a:latin typeface="Founders Grotesk Semibold"/>
                          <a:ea typeface="Founders Grotesk Semibold"/>
                          <a:cs typeface="Founders Grotesk Semibold"/>
                          <a:sym typeface="Founders Grotesk Semibold"/>
                        </a:defRPr>
                      </a:pPr>
                    </a:p>
                  </a:txBody>
                  <a:tcPr marL="50800" marR="50800" marT="50800" marB="50800" anchor="ctr" anchorCtr="0" horzOverflow="overflow">
                    <a:lnR w="12700">
                      <a:solidFill>
                        <a:srgbClr val="5D5D5D"/>
                      </a:solidFill>
                      <a:miter lim="400000"/>
                    </a:lnR>
                  </a:tcPr>
                </a:tc>
              </a:tr>
              <a:tr h="2138212">
                <a:tc>
                  <a:txBody>
                    <a:bodyPr/>
                    <a:lstStyle/>
                    <a:p>
                      <a:pPr algn="ctr">
                        <a:defRPr spc="0" sz="1800">
                          <a:solidFill>
                            <a:srgbClr val="000000"/>
                          </a:solidFill>
                        </a:defRPr>
                      </a:pPr>
                      <a:r>
                        <a:rPr spc="32" sz="3200">
                          <a:solidFill>
                            <a:srgbClr val="53575F"/>
                          </a:solidFill>
                          <a:latin typeface="Founders Grotesk Semibold"/>
                          <a:ea typeface="Founders Grotesk Semibold"/>
                          <a:cs typeface="Founders Grotesk Semibold"/>
                          <a:sym typeface="Founders Grotesk Semibold"/>
                        </a:rPr>
                        <a:t>Kartik Srivastava(171500156) </a:t>
                      </a:r>
                    </a:p>
                  </a:txBody>
                  <a:tcPr marL="50800" marR="50800" marT="50800" marB="50800" anchor="ctr" anchorCtr="0" horzOverflow="overflow"/>
                </a:tc>
                <a:tc>
                  <a:txBody>
                    <a:bodyPr/>
                    <a:lstStyle/>
                    <a:p>
                      <a:pPr algn="ctr">
                        <a:defRPr spc="32" sz="3200">
                          <a:solidFill>
                            <a:srgbClr val="000000"/>
                          </a:solidFill>
                          <a:latin typeface="Founders Grotesk Semibold"/>
                          <a:ea typeface="Founders Grotesk Semibold"/>
                          <a:cs typeface="Founders Grotesk Semibold"/>
                          <a:sym typeface="Founders Grotesk Semibold"/>
                        </a:defRPr>
                      </a:pPr>
                      <a:r>
                        <a:t>Mr. Amir Khan</a:t>
                      </a:r>
                    </a:p>
                  </a:txBody>
                  <a:tcPr marL="50800" marR="50800" marT="50800" marB="50800" anchor="ctr" anchorCtr="0" horzOverflow="overflow">
                    <a:lnR w="12700">
                      <a:solidFill>
                        <a:srgbClr val="5D5D5D"/>
                      </a:solidFill>
                      <a:miter lim="400000"/>
                    </a:lnR>
                  </a:tcPr>
                </a:tc>
              </a:tr>
              <a:tr h="2138212">
                <a:tc>
                  <a:txBody>
                    <a:bodyPr/>
                    <a:lstStyle/>
                    <a:p>
                      <a:pPr algn="ctr">
                        <a:defRPr spc="0" sz="1800">
                          <a:solidFill>
                            <a:srgbClr val="000000"/>
                          </a:solidFill>
                        </a:defRPr>
                      </a:pPr>
                      <a:r>
                        <a:rPr spc="32" sz="3200">
                          <a:solidFill>
                            <a:srgbClr val="53575F"/>
                          </a:solidFill>
                          <a:latin typeface="Founders Grotesk Semibold"/>
                          <a:ea typeface="Founders Grotesk Semibold"/>
                          <a:cs typeface="Founders Grotesk Semibold"/>
                          <a:sym typeface="Founders Grotesk Semibold"/>
                        </a:rPr>
                        <a:t>Parvendra Kumar (171500236) </a:t>
                      </a:r>
                    </a:p>
                  </a:txBody>
                  <a:tcPr marL="50800" marR="50800" marT="50800" marB="50800" anchor="ctr" anchorCtr="0" horzOverflow="overflow"/>
                </a:tc>
                <a:tc>
                  <a:txBody>
                    <a:bodyPr/>
                    <a:lstStyle/>
                    <a:p>
                      <a:pPr algn="ctr">
                        <a:defRPr spc="0" sz="1800">
                          <a:solidFill>
                            <a:srgbClr val="000000"/>
                          </a:solidFill>
                        </a:defRPr>
                      </a:pPr>
                      <a:r>
                        <a:rPr spc="38" sz="3800">
                          <a:latin typeface="Founders Grotesk Semibold"/>
                          <a:ea typeface="Founders Grotesk Semibold"/>
                          <a:cs typeface="Founders Grotesk Semibold"/>
                          <a:sym typeface="Founders Grotesk Semibold"/>
                        </a:rPr>
                        <a:t>Technical Trainer</a:t>
                      </a:r>
                    </a:p>
                  </a:txBody>
                  <a:tcPr marL="50800" marR="50800" marT="50800" marB="50800" anchor="ctr" anchorCtr="0" horzOverflow="overflow">
                    <a:lnR w="12700">
                      <a:solidFill>
                        <a:srgbClr val="5D5D5D"/>
                      </a:solidFill>
                      <a:miter lim="400000"/>
                    </a:lnR>
                  </a:tcPr>
                </a:tc>
              </a:tr>
              <a:tr h="2138212">
                <a:tc>
                  <a:txBody>
                    <a:bodyPr/>
                    <a:lstStyle/>
                    <a:p>
                      <a:pPr algn="l">
                        <a:defRPr spc="38" sz="3800">
                          <a:solidFill>
                            <a:srgbClr val="000034"/>
                          </a:solidFill>
                          <a:latin typeface="Founders Grotesk Semibold"/>
                          <a:ea typeface="Founders Grotesk Semibold"/>
                          <a:cs typeface="Founders Grotesk Semibold"/>
                          <a:sym typeface="Founders Grotesk Semibold"/>
                        </a:defRPr>
                      </a:pPr>
                      <a:r>
                        <a:t>Course :B.Tech</a:t>
                      </a:r>
                    </a:p>
                    <a:p>
                      <a:pPr algn="l">
                        <a:defRPr spc="38" sz="3800">
                          <a:solidFill>
                            <a:srgbClr val="000034"/>
                          </a:solidFill>
                          <a:latin typeface="Founders Grotesk Semibold"/>
                          <a:ea typeface="Founders Grotesk Semibold"/>
                          <a:cs typeface="Founders Grotesk Semibold"/>
                          <a:sym typeface="Founders Grotesk Semibold"/>
                        </a:defRPr>
                      </a:pPr>
                      <a:r>
                        <a:t>Branch : CSE</a:t>
                      </a:r>
                    </a:p>
                    <a:p>
                      <a:pPr algn="l">
                        <a:defRPr spc="38" sz="3800">
                          <a:solidFill>
                            <a:srgbClr val="000034"/>
                          </a:solidFill>
                          <a:latin typeface="Founders Grotesk Semibold"/>
                          <a:ea typeface="Founders Grotesk Semibold"/>
                          <a:cs typeface="Founders Grotesk Semibold"/>
                          <a:sym typeface="Founders Grotesk Semibold"/>
                        </a:defRPr>
                      </a:pPr>
                      <a:r>
                        <a:t>Section : E</a:t>
                      </a:r>
                    </a:p>
                  </a:txBody>
                  <a:tcPr marL="50800" marR="50800" marT="50800" marB="50800" anchor="ctr" anchorCtr="0" horzOverflow="overflow">
                    <a:lnB w="12700">
                      <a:solidFill>
                        <a:srgbClr val="5D5D5D"/>
                      </a:solidFill>
                      <a:miter lim="400000"/>
                    </a:lnB>
                  </a:tcPr>
                </a:tc>
                <a:tc>
                  <a:txBody>
                    <a:bodyPr/>
                    <a:lstStyle/>
                    <a:p>
                      <a:pPr algn="ctr">
                        <a:defRPr spc="32" sz="3200">
                          <a:latin typeface="Founders Grotesk Semibold"/>
                          <a:ea typeface="Founders Grotesk Semibold"/>
                          <a:cs typeface="Founders Grotesk Semibold"/>
                          <a:sym typeface="Founders Grotesk Semibold"/>
                        </a:defRPr>
                      </a:pPr>
                    </a:p>
                  </a:txBody>
                  <a:tcPr marL="50800" marR="50800" marT="50800" marB="50800" anchor="ctr" anchorCtr="0" horzOverflow="overflow">
                    <a:lnR w="12700">
                      <a:solidFill>
                        <a:srgbClr val="5D5D5D"/>
                      </a:solidFill>
                      <a:miter lim="400000"/>
                    </a:lnR>
                    <a:lnB w="12700">
                      <a:solidFill>
                        <a:srgbClr val="5D5D5D"/>
                      </a:solidFill>
                      <a:miter lim="400000"/>
                    </a:lnB>
                  </a:tcPr>
                </a:tc>
              </a:tr>
            </a:tbl>
          </a:graphicData>
        </a:graphic>
      </p:graphicFrame>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11499615" scaled="0"/>
        </a:gradFill>
      </p:bgPr>
    </p:bg>
    <p:spTree>
      <p:nvGrpSpPr>
        <p:cNvPr id="1" name=""/>
        <p:cNvGrpSpPr/>
        <p:nvPr/>
      </p:nvGrpSpPr>
      <p:grpSpPr>
        <a:xfrm>
          <a:off x="0" y="0"/>
          <a:ext cx="0" cy="0"/>
          <a:chOff x="0" y="0"/>
          <a:chExt cx="0" cy="0"/>
        </a:xfrm>
      </p:grpSpPr>
      <p:sp>
        <p:nvSpPr>
          <p:cNvPr id="223" name="FUTURE SCOPE"/>
          <p:cNvSpPr txBox="1"/>
          <p:nvPr>
            <p:ph type="title"/>
          </p:nvPr>
        </p:nvSpPr>
        <p:spPr>
          <a:xfrm>
            <a:off x="571500" y="652482"/>
            <a:ext cx="23241000" cy="1951018"/>
          </a:xfrm>
          <a:prstGeom prst="rect">
            <a:avLst/>
          </a:prstGeom>
        </p:spPr>
        <p:txBody>
          <a:bodyPr/>
          <a:lstStyle>
            <a:lvl1pPr>
              <a:defRPr b="1" spc="-200" sz="8000">
                <a:solidFill>
                  <a:srgbClr val="0DC51D"/>
                </a:solidFill>
                <a:latin typeface="Times New Roman"/>
                <a:ea typeface="Times New Roman"/>
                <a:cs typeface="Times New Roman"/>
                <a:sym typeface="Times New Roman"/>
              </a:defRPr>
            </a:lvl1pPr>
          </a:lstStyle>
          <a:p>
            <a:pPr/>
            <a:r>
              <a:t>FUTURE SCOPE </a:t>
            </a:r>
          </a:p>
        </p:txBody>
      </p:sp>
      <p:sp>
        <p:nvSpPr>
          <p:cNvPr id="224" name="The proposed system deals with the detection of the accidents. But this can be extended by providing medication to the victims at the accident spot. By increasing the technology we can also avoid accidents by providing alerts systems that can stop the ve"/>
          <p:cNvSpPr txBox="1"/>
          <p:nvPr/>
        </p:nvSpPr>
        <p:spPr>
          <a:xfrm>
            <a:off x="173905" y="3123330"/>
            <a:ext cx="23367620" cy="2433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lnSpc>
                <a:spcPts val="6200"/>
              </a:lnSpc>
              <a:spcBef>
                <a:spcPts val="0"/>
              </a:spcBef>
              <a:defRPr spc="0" sz="4000">
                <a:ln w="12725" cap="flat">
                  <a:solidFill>
                    <a:srgbClr val="000000"/>
                  </a:solidFill>
                  <a:prstDash val="solid"/>
                  <a:miter lim="400000"/>
                </a:ln>
                <a:latin typeface="Times Roman"/>
                <a:ea typeface="Times Roman"/>
                <a:cs typeface="Times Roman"/>
                <a:sym typeface="Times Roman"/>
              </a:defRPr>
            </a:lvl1pPr>
          </a:lstStyle>
          <a:p>
            <a:pPr/>
            <a:r>
              <a:t>The proposed system deals with the detection of the accidents. But this can be extended by providing medication to the victims at the accident spot. By increasing the technology we can also avoid accidents by providing alerts systems that can stop the vehicle to overcome the accidents.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11468179" scaled="0"/>
        </a:gradFill>
      </p:bgPr>
    </p:bg>
    <p:spTree>
      <p:nvGrpSpPr>
        <p:cNvPr id="1" name=""/>
        <p:cNvGrpSpPr/>
        <p:nvPr/>
      </p:nvGrpSpPr>
      <p:grpSpPr>
        <a:xfrm>
          <a:off x="0" y="0"/>
          <a:ext cx="0" cy="0"/>
          <a:chOff x="0" y="0"/>
          <a:chExt cx="0" cy="0"/>
        </a:xfrm>
      </p:grpSpPr>
      <p:sp>
        <p:nvSpPr>
          <p:cNvPr id="226" name="REFERENCE :"/>
          <p:cNvSpPr txBox="1"/>
          <p:nvPr>
            <p:ph type="title"/>
          </p:nvPr>
        </p:nvSpPr>
        <p:spPr>
          <a:xfrm>
            <a:off x="571500" y="652482"/>
            <a:ext cx="23241000" cy="1951018"/>
          </a:xfrm>
          <a:prstGeom prst="rect">
            <a:avLst/>
          </a:prstGeom>
        </p:spPr>
        <p:txBody>
          <a:bodyPr/>
          <a:lstStyle>
            <a:lvl1pPr>
              <a:defRPr b="1" spc="-200" sz="6000">
                <a:solidFill>
                  <a:srgbClr val="0FCA05"/>
                </a:solidFill>
                <a:latin typeface="Times New Roman"/>
                <a:ea typeface="Times New Roman"/>
                <a:cs typeface="Times New Roman"/>
                <a:sym typeface="Times New Roman"/>
              </a:defRPr>
            </a:lvl1pPr>
          </a:lstStyle>
          <a:p>
            <a:pPr/>
            <a:r>
              <a:t>REFERENCE :</a:t>
            </a:r>
          </a:p>
        </p:txBody>
      </p:sp>
      <p:sp>
        <p:nvSpPr>
          <p:cNvPr id="227" name="https://www.nodemcu.com/index_en.html…"/>
          <p:cNvSpPr txBox="1"/>
          <p:nvPr/>
        </p:nvSpPr>
        <p:spPr>
          <a:xfrm>
            <a:off x="2564545" y="4847901"/>
            <a:ext cx="18264012" cy="20585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93700" indent="-153034" defTabSz="457200">
              <a:lnSpc>
                <a:spcPct val="100000"/>
              </a:lnSpc>
              <a:spcBef>
                <a:spcPts val="0"/>
              </a:spcBef>
              <a:buClr>
                <a:srgbClr val="030303"/>
              </a:buClr>
              <a:buSzPct val="100000"/>
              <a:buAutoNum type="arabicPeriod" startAt="1"/>
              <a:tabLst>
                <a:tab pos="393700" algn="l"/>
              </a:tabLst>
              <a:defRPr spc="0" sz="4500">
                <a:ln w="12725" cap="flat">
                  <a:solidFill>
                    <a:srgbClr val="000000"/>
                  </a:solidFill>
                  <a:prstDash val="solid"/>
                  <a:miter lim="400000"/>
                </a:ln>
                <a:uFill>
                  <a:solidFill>
                    <a:srgbClr val="0000FF"/>
                  </a:solidFill>
                </a:uFill>
                <a:latin typeface="Times New Roman"/>
                <a:ea typeface="Times New Roman"/>
                <a:cs typeface="Times New Roman"/>
                <a:sym typeface="Times New Roman"/>
              </a:defRPr>
            </a:pPr>
            <a:r>
              <a:rPr>
                <a:hlinkClick r:id="rId2" invalidUrl="" action="" tgtFrame="" tooltip="" history="1" highlightClick="0" endSnd="0"/>
              </a:rPr>
              <a:t>https://www.nodemcu.com/index_en.html</a:t>
            </a:r>
          </a:p>
          <a:p>
            <a:pPr marL="407611" indent="-166947" defTabSz="457200">
              <a:lnSpc>
                <a:spcPct val="100000"/>
              </a:lnSpc>
              <a:spcBef>
                <a:spcPts val="0"/>
              </a:spcBef>
              <a:buClr>
                <a:srgbClr val="030303"/>
              </a:buClr>
              <a:buSzPct val="100000"/>
              <a:buAutoNum type="arabicPeriod" startAt="1"/>
              <a:tabLst>
                <a:tab pos="393700" algn="l"/>
              </a:tabLst>
              <a:defRPr spc="0" sz="4500">
                <a:ln w="12725" cap="flat">
                  <a:solidFill>
                    <a:srgbClr val="000000"/>
                  </a:solidFill>
                  <a:prstDash val="solid"/>
                  <a:miter lim="400000"/>
                </a:ln>
                <a:uFill>
                  <a:solidFill>
                    <a:srgbClr val="0000FF"/>
                  </a:solidFill>
                </a:uFill>
                <a:latin typeface="Times New Roman"/>
                <a:ea typeface="Times New Roman"/>
                <a:cs typeface="Times New Roman"/>
                <a:sym typeface="Times New Roman"/>
              </a:defRPr>
            </a:pPr>
            <a:r>
              <a:t> </a:t>
            </a:r>
            <a:r>
              <a:rPr>
                <a:hlinkClick r:id="rId3" invalidUrl="" action="" tgtFrame="" tooltip="" history="1" highlightClick="0" endSnd="0"/>
              </a:rPr>
              <a:t>https://en.wikipedia.org/wiki/Accelerometer</a:t>
            </a:r>
            <a:endParaRPr u="sng"/>
          </a:p>
          <a:p>
            <a:pPr marL="407611" indent="-166947" defTabSz="457200">
              <a:lnSpc>
                <a:spcPct val="100000"/>
              </a:lnSpc>
              <a:spcBef>
                <a:spcPts val="0"/>
              </a:spcBef>
              <a:buClr>
                <a:srgbClr val="030303"/>
              </a:buClr>
              <a:buSzPct val="100000"/>
              <a:buAutoNum type="arabicPeriod" startAt="1"/>
              <a:tabLst>
                <a:tab pos="393700" algn="l"/>
              </a:tabLst>
              <a:defRPr spc="0" sz="4500">
                <a:ln w="12725" cap="flat">
                  <a:solidFill>
                    <a:srgbClr val="000000"/>
                  </a:solidFill>
                  <a:prstDash val="solid"/>
                  <a:miter lim="400000"/>
                </a:ln>
                <a:uFill>
                  <a:solidFill>
                    <a:srgbClr val="0000FF"/>
                  </a:solidFill>
                </a:uFill>
                <a:latin typeface="Times New Roman"/>
                <a:ea typeface="Times New Roman"/>
                <a:cs typeface="Times New Roman"/>
                <a:sym typeface="Times New Roman"/>
              </a:defRPr>
            </a:pPr>
            <a:r>
              <a:rPr>
                <a:hlinkClick r:id="rId4" invalidUrl="" action="" tgtFrame="" tooltip="" history="1" highlightClick="0" endSnd="0"/>
              </a:rPr>
              <a:t>https://www.instructables.com/id/Interface-Accelerometer-With-NodeMCU/</a:t>
            </a:r>
          </a:p>
        </p:txBody>
      </p:sp>
      <p:sp>
        <p:nvSpPr>
          <p:cNvPr id="228" name="Websites :"/>
          <p:cNvSpPr txBox="1"/>
          <p:nvPr/>
        </p:nvSpPr>
        <p:spPr>
          <a:xfrm>
            <a:off x="2172238" y="2683522"/>
            <a:ext cx="3124735" cy="81122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pc="-50" sz="5000">
                <a:solidFill>
                  <a:srgbClr val="01D201"/>
                </a:solidFill>
                <a:latin typeface="Times New Roman"/>
                <a:ea typeface="Times New Roman"/>
                <a:cs typeface="Times New Roman"/>
                <a:sym typeface="Times New Roman"/>
              </a:defRPr>
            </a:lvl1pPr>
          </a:lstStyle>
          <a:p>
            <a:pPr/>
            <a:r>
              <a:t>Websites :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11685679" scaled="0"/>
        </a:gradFill>
      </p:bgPr>
    </p:bg>
    <p:spTree>
      <p:nvGrpSpPr>
        <p:cNvPr id="1" name=""/>
        <p:cNvGrpSpPr/>
        <p:nvPr/>
      </p:nvGrpSpPr>
      <p:grpSpPr>
        <a:xfrm>
          <a:off x="0" y="0"/>
          <a:ext cx="0" cy="0"/>
          <a:chOff x="0" y="0"/>
          <a:chExt cx="0" cy="0"/>
        </a:xfrm>
      </p:grpSpPr>
      <p:sp>
        <p:nvSpPr>
          <p:cNvPr id="230" name="THANKYOU"/>
          <p:cNvSpPr txBox="1"/>
          <p:nvPr>
            <p:ph type="title"/>
          </p:nvPr>
        </p:nvSpPr>
        <p:spPr>
          <a:xfrm>
            <a:off x="5172955" y="5882490"/>
            <a:ext cx="13445527" cy="1951018"/>
          </a:xfrm>
          <a:prstGeom prst="rect">
            <a:avLst/>
          </a:prstGeom>
        </p:spPr>
        <p:txBody>
          <a:bodyPr/>
          <a:lstStyle>
            <a:lvl1pPr algn="ctr" defTabSz="520065">
              <a:defRPr b="1" spc="-300" sz="12900">
                <a:solidFill>
                  <a:srgbClr val="07BE2E"/>
                </a:solidFill>
                <a:latin typeface="Times New Roman"/>
                <a:ea typeface="Times New Roman"/>
                <a:cs typeface="Times New Roman"/>
                <a:sym typeface="Times New Roman"/>
              </a:defRPr>
            </a:lvl1pPr>
          </a:lstStyle>
          <a:p>
            <a:pPr/>
            <a:r>
              <a:t>THANK YOU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9934372" scaled="0"/>
        </a:gradFill>
      </p:bgPr>
    </p:bg>
    <p:spTree>
      <p:nvGrpSpPr>
        <p:cNvPr id="1" name=""/>
        <p:cNvGrpSpPr/>
        <p:nvPr/>
      </p:nvGrpSpPr>
      <p:grpSpPr>
        <a:xfrm>
          <a:off x="0" y="0"/>
          <a:ext cx="0" cy="0"/>
          <a:chOff x="0" y="0"/>
          <a:chExt cx="0" cy="0"/>
        </a:xfrm>
      </p:grpSpPr>
      <p:sp>
        <p:nvSpPr>
          <p:cNvPr id="178" name="ABSTRACT…"/>
          <p:cNvSpPr txBox="1"/>
          <p:nvPr/>
        </p:nvSpPr>
        <p:spPr>
          <a:xfrm>
            <a:off x="1494" y="552578"/>
            <a:ext cx="24434801" cy="112562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pc="0" sz="3300">
                <a:ln w="12712" cap="flat">
                  <a:solidFill>
                    <a:srgbClr val="000000"/>
                  </a:solidFill>
                  <a:prstDash val="solid"/>
                  <a:miter lim="400000"/>
                </a:ln>
                <a:latin typeface="+mn-lt"/>
                <a:ea typeface="+mn-ea"/>
                <a:cs typeface="+mn-cs"/>
                <a:sym typeface="Helvetica Neue"/>
              </a:defRPr>
            </a:pPr>
          </a:p>
          <a:p>
            <a:pPr algn="ctr" defTabSz="457200">
              <a:lnSpc>
                <a:spcPct val="100000"/>
              </a:lnSpc>
              <a:spcBef>
                <a:spcPts val="0"/>
              </a:spcBef>
              <a:defRPr b="1" spc="0" sz="3800">
                <a:ln w="12700" cap="flat">
                  <a:solidFill>
                    <a:srgbClr val="000000"/>
                  </a:solidFill>
                  <a:prstDash val="solid"/>
                  <a:miter lim="400000"/>
                </a:ln>
                <a:latin typeface="+mn-lt"/>
                <a:ea typeface="+mn-ea"/>
                <a:cs typeface="+mn-cs"/>
                <a:sym typeface="Helvetica Neue"/>
              </a:defRPr>
            </a:pPr>
            <a:r>
              <a:t>					</a:t>
            </a:r>
            <a:r>
              <a:rPr sz="3600">
                <a:latin typeface="Times New Roman"/>
                <a:ea typeface="Times New Roman"/>
                <a:cs typeface="Times New Roman"/>
                <a:sym typeface="Times New Roman"/>
              </a:rPr>
              <a:t>ABSTRACT</a:t>
            </a:r>
            <a:endParaRPr sz="3600">
              <a:latin typeface="Times New Roman"/>
              <a:ea typeface="Times New Roman"/>
              <a:cs typeface="Times New Roman"/>
              <a:sym typeface="Times New Roman"/>
            </a:endParaRPr>
          </a:p>
          <a:p>
            <a:pPr defTabSz="457200">
              <a:lnSpc>
                <a:spcPct val="100000"/>
              </a:lnSpc>
              <a:spcBef>
                <a:spcPts val="0"/>
              </a:spcBef>
              <a:defRPr b="1" spc="0" sz="3600">
                <a:ln w="12700" cap="flat">
                  <a:solidFill>
                    <a:srgbClr val="000000"/>
                  </a:solidFill>
                  <a:prstDash val="solid"/>
                  <a:miter lim="400000"/>
                </a:ln>
                <a:latin typeface="Times New Roman"/>
                <a:ea typeface="Times New Roman"/>
                <a:cs typeface="Times New Roman"/>
                <a:sym typeface="Times New Roman"/>
              </a:defRPr>
            </a:pPr>
          </a:p>
          <a:p>
            <a:pPr defTabSz="457200">
              <a:lnSpc>
                <a:spcPct val="100000"/>
              </a:lnSpc>
              <a:spcBef>
                <a:spcPts val="0"/>
              </a:spcBef>
              <a:defRPr spc="0" sz="3300">
                <a:ln w="12712" cap="flat">
                  <a:solidFill>
                    <a:srgbClr val="000000"/>
                  </a:solidFill>
                  <a:prstDash val="solid"/>
                  <a:miter lim="400000"/>
                </a:ln>
                <a:latin typeface="+mn-lt"/>
                <a:ea typeface="+mn-ea"/>
                <a:cs typeface="+mn-cs"/>
                <a:sym typeface="Helvetica Neue"/>
              </a:defRPr>
            </a:pPr>
          </a:p>
          <a:p>
            <a:pPr indent="177164" defTabSz="457200">
              <a:lnSpc>
                <a:spcPct val="150000"/>
              </a:lnSpc>
              <a:spcBef>
                <a:spcPts val="0"/>
              </a:spcBef>
              <a:defRPr spc="0" sz="3400">
                <a:ln w="12725" cap="flat">
                  <a:solidFill>
                    <a:srgbClr val="000000"/>
                  </a:solidFill>
                  <a:prstDash val="solid"/>
                  <a:miter lim="400000"/>
                </a:ln>
                <a:latin typeface="Times New Roman"/>
                <a:ea typeface="Times New Roman"/>
                <a:cs typeface="Times New Roman"/>
                <a:sym typeface="Times New Roman"/>
              </a:defRPr>
            </a:pPr>
            <a:r>
              <a:t>The Rapid growth of technology and infrastructure has made our lives easier. The advent of technology has also increased the traffic hazards and the road accidents take place frequently which causes huge loss of life and property because of the poor emergency facilities. Our project will provide an optimum solution to this draw back. An accelerometer can be used in a car alarm application so that dangerous driving can be detected. It can be used as a crash or rollover detector of the vehicle during and after a crash. With signals from an accelerometer, a severe accident can be recognised. According to this project when a vehicle meets with an accident immediately Vibration sensor will detect the signal or if a car rolls over, and Micro electro mechanical system (MEMS) sensor will detects the signal and sends it to ARM controller. Microcontroller sends the alert message through the GSM MODEM including the location to police control room or a rescue team. So the police can immediately trace the location through the GPS MODEM, after receiving the information. Then after conforming the location necessary action will be taken. If the person meets with a small accident or if there is no serious threat to anyone`s life, then the alert message can be terminated by the driver by a switch provided in order to avoid wasting the valuable time of the medical rescue team. This paper is useful in detecting the accident precisely by means of both vibration sensor and Micro electro Mechanical system (MEMS) or accelerometer. As there is a scope for improvement and as a future implementation we can add a wireless webcam for capturing the images which will help in providing driver's assistance.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9934372" scaled="0"/>
        </a:gradFill>
      </p:bgPr>
    </p:bg>
    <p:spTree>
      <p:nvGrpSpPr>
        <p:cNvPr id="1" name=""/>
        <p:cNvGrpSpPr/>
        <p:nvPr/>
      </p:nvGrpSpPr>
      <p:grpSpPr>
        <a:xfrm>
          <a:off x="0" y="0"/>
          <a:ext cx="0" cy="0"/>
          <a:chOff x="0" y="0"/>
          <a:chExt cx="0" cy="0"/>
        </a:xfrm>
      </p:grpSpPr>
      <p:sp>
        <p:nvSpPr>
          <p:cNvPr id="180" name="INTRODUCTION…"/>
          <p:cNvSpPr txBox="1"/>
          <p:nvPr/>
        </p:nvSpPr>
        <p:spPr>
          <a:xfrm>
            <a:off x="254897" y="1067563"/>
            <a:ext cx="23405087" cy="107878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457200">
              <a:lnSpc>
                <a:spcPct val="100000"/>
              </a:lnSpc>
              <a:spcBef>
                <a:spcPts val="0"/>
              </a:spcBef>
              <a:defRPr b="1" spc="0" sz="3600">
                <a:ln w="12700" cap="flat">
                  <a:solidFill>
                    <a:srgbClr val="000000"/>
                  </a:solidFill>
                  <a:prstDash val="solid"/>
                  <a:miter lim="400000"/>
                </a:ln>
                <a:latin typeface="+mn-lt"/>
                <a:ea typeface="+mn-ea"/>
                <a:cs typeface="+mn-cs"/>
                <a:sym typeface="Helvetica Neue"/>
              </a:defRPr>
            </a:pPr>
            <a:r>
              <a:t>	</a:t>
            </a:r>
            <a:r>
              <a:rPr>
                <a:latin typeface="Times New Roman"/>
                <a:ea typeface="Times New Roman"/>
                <a:cs typeface="Times New Roman"/>
                <a:sym typeface="Times New Roman"/>
              </a:rPr>
              <a:t>INTRODUCTION</a:t>
            </a:r>
          </a:p>
          <a:p>
            <a:pPr defTabSz="457200">
              <a:lnSpc>
                <a:spcPts val="7200"/>
              </a:lnSpc>
              <a:spcBef>
                <a:spcPts val="1200"/>
              </a:spcBef>
              <a:defRPr spc="0" sz="4700">
                <a:ln w="12725" cap="flat">
                  <a:solidFill>
                    <a:srgbClr val="000000"/>
                  </a:solidFill>
                  <a:prstDash val="solid"/>
                  <a:miter lim="400000"/>
                </a:ln>
                <a:latin typeface="Times New Roman"/>
                <a:ea typeface="Times New Roman"/>
                <a:cs typeface="Times New Roman"/>
                <a:sym typeface="Times New Roman"/>
              </a:defRPr>
            </a:pPr>
            <a:r>
              <a:t>  </a:t>
            </a:r>
            <a:r>
              <a:rPr sz="3400"/>
              <a:t>The high demand of automobiles has also increased the traffic hazards and the road    accidents. Life of the people is under high risk. This is because of the lack of best emergency facilities available in our country. An automatic alarm device for vehicle accidents is introduced in this paper. This design is a system which can detect accidents in significantly less time and sends the basic information to first aid centre within a few seconds covering geographical coordinates, the time and angle in which a vehicle accident had occurred. This alert message is sent to the rescue team in a short time, which will help in saving the valuable lives. A Switch is also provided in order to terminate the sending of a message in rare case where there is no casualty, this can save the precious time of the medical rescue team. When the accident occurs the alert message is sent automatically to the rescue team and to the police station. The message is sent through the GSM module and the location of the accident is detected with the help of the GPS module. The accident can be detected precisely with the help of both Micro electro mechanical system (MEMS) sensor and vibration sensor. The Angle of the rolls over of the car can also be known by the message through the MEMS sensor. This application provides the optimum solution to poor emergency facilities provided to the roads accidents in the most feasible way.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9934372" scaled="0"/>
        </a:gradFill>
      </p:bgPr>
    </p:bg>
    <p:spTree>
      <p:nvGrpSpPr>
        <p:cNvPr id="1" name=""/>
        <p:cNvGrpSpPr/>
        <p:nvPr/>
      </p:nvGrpSpPr>
      <p:grpSpPr>
        <a:xfrm>
          <a:off x="0" y="0"/>
          <a:ext cx="0" cy="0"/>
          <a:chOff x="0" y="0"/>
          <a:chExt cx="0" cy="0"/>
        </a:xfrm>
      </p:grpSpPr>
      <p:sp>
        <p:nvSpPr>
          <p:cNvPr id="182" name="EXISTING SYSTEM…"/>
          <p:cNvSpPr txBox="1"/>
          <p:nvPr/>
        </p:nvSpPr>
        <p:spPr>
          <a:xfrm>
            <a:off x="-22226" y="4089900"/>
            <a:ext cx="24428451" cy="55566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1555113" indent="2216785" algn="ctr" defTabSz="457200">
              <a:lnSpc>
                <a:spcPct val="100000"/>
              </a:lnSpc>
              <a:spcBef>
                <a:spcPts val="0"/>
              </a:spcBef>
              <a:defRPr b="1" spc="0" sz="3800">
                <a:ln w="12700" cap="flat">
                  <a:solidFill>
                    <a:srgbClr val="000000"/>
                  </a:solidFill>
                  <a:prstDash val="solid"/>
                  <a:miter lim="400000"/>
                </a:ln>
                <a:solidFill>
                  <a:srgbClr val="000034"/>
                </a:solidFill>
                <a:latin typeface="Times New Roman"/>
                <a:ea typeface="Times New Roman"/>
                <a:cs typeface="Times New Roman"/>
                <a:sym typeface="Times New Roman"/>
              </a:defRPr>
            </a:pPr>
            <a:r>
              <a:t>EXISTING SYSTEM</a:t>
            </a:r>
          </a:p>
          <a:p>
            <a:pPr defTabSz="457200">
              <a:lnSpc>
                <a:spcPct val="100000"/>
              </a:lnSpc>
              <a:spcBef>
                <a:spcPts val="1200"/>
              </a:spcBef>
              <a:defRPr b="1" spc="0" sz="3900">
                <a:ln w="12738" cap="flat">
                  <a:solidFill>
                    <a:srgbClr val="000000"/>
                  </a:solidFill>
                  <a:prstDash val="solid"/>
                  <a:miter lim="400000"/>
                </a:ln>
                <a:latin typeface="Times New Roman"/>
                <a:ea typeface="Times New Roman"/>
                <a:cs typeface="Times New Roman"/>
                <a:sym typeface="Times New Roman"/>
              </a:defRPr>
            </a:pPr>
          </a:p>
          <a:p>
            <a:pPr indent="82550" algn="just" defTabSz="457200">
              <a:lnSpc>
                <a:spcPct val="150000"/>
              </a:lnSpc>
              <a:spcBef>
                <a:spcPts val="0"/>
              </a:spcBef>
              <a:defRPr spc="0" sz="3400">
                <a:ln w="12725" cap="flat">
                  <a:solidFill>
                    <a:srgbClr val="000000"/>
                  </a:solidFill>
                  <a:prstDash val="solid"/>
                  <a:miter lim="400000"/>
                </a:ln>
                <a:latin typeface="Times New Roman"/>
                <a:ea typeface="Times New Roman"/>
                <a:cs typeface="Times New Roman"/>
                <a:sym typeface="Times New Roman"/>
              </a:defRPr>
            </a:pPr>
            <a:r>
              <a:t>The existing system only use the information about the vehicle’s vibrating measurements to detect the accident and that is doesn’t work in network less areas.And after occurrence of the accident, controlling of traffic takes high time. This drawback can be overcome by proposed system.</a:t>
            </a:r>
          </a:p>
          <a:p>
            <a:pPr defTabSz="457200">
              <a:lnSpc>
                <a:spcPts val="5400"/>
              </a:lnSpc>
              <a:spcBef>
                <a:spcPts val="0"/>
              </a:spcBef>
              <a:defRPr spc="0" sz="3400">
                <a:ln w="12725" cap="flat">
                  <a:solidFill>
                    <a:srgbClr val="000000"/>
                  </a:solidFill>
                  <a:prstDash val="solid"/>
                  <a:miter lim="400000"/>
                </a:ln>
                <a:latin typeface="Times Roman"/>
                <a:ea typeface="Times Roman"/>
                <a:cs typeface="Times Roman"/>
                <a:sym typeface="Times Roman"/>
              </a:defRPr>
            </a:pPr>
            <a:r>
              <a:t>Disadvantage:</a:t>
            </a:r>
          </a:p>
          <a:p>
            <a:pPr defTabSz="457200">
              <a:lnSpc>
                <a:spcPts val="5400"/>
              </a:lnSpc>
              <a:spcBef>
                <a:spcPts val="0"/>
              </a:spcBef>
              <a:defRPr spc="0" sz="3400">
                <a:ln w="12725" cap="flat">
                  <a:solidFill>
                    <a:srgbClr val="000000"/>
                  </a:solidFill>
                  <a:prstDash val="solid"/>
                  <a:miter lim="400000"/>
                </a:ln>
                <a:latin typeface="Times Roman"/>
                <a:ea typeface="Times Roman"/>
                <a:cs typeface="Times Roman"/>
                <a:sym typeface="Times Roman"/>
              </a:defRPr>
            </a:pPr>
            <a:r>
              <a:t> </a:t>
            </a:r>
            <a:r>
              <a:rPr b="1"/>
              <a:t>1. </a:t>
            </a:r>
            <a:r>
              <a:t>It has low reliability</a:t>
            </a:r>
          </a:p>
          <a:p>
            <a:pPr defTabSz="457200">
              <a:lnSpc>
                <a:spcPts val="5400"/>
              </a:lnSpc>
              <a:spcBef>
                <a:spcPts val="0"/>
              </a:spcBef>
              <a:defRPr spc="0" sz="3400">
                <a:ln w="12725" cap="flat">
                  <a:solidFill>
                    <a:srgbClr val="000000"/>
                  </a:solidFill>
                  <a:prstDash val="solid"/>
                  <a:miter lim="400000"/>
                </a:ln>
                <a:latin typeface="Times Roman"/>
                <a:ea typeface="Times Roman"/>
                <a:cs typeface="Times Roman"/>
                <a:sym typeface="Times Roman"/>
              </a:defRPr>
            </a:pPr>
            <a:r>
              <a:t> </a:t>
            </a:r>
            <a:r>
              <a:rPr b="1"/>
              <a:t>2. </a:t>
            </a:r>
            <a:r>
              <a:t>Poor control system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9934372" scaled="0"/>
        </a:gradFill>
      </p:bgPr>
    </p:bg>
    <p:spTree>
      <p:nvGrpSpPr>
        <p:cNvPr id="1" name=""/>
        <p:cNvGrpSpPr/>
        <p:nvPr/>
      </p:nvGrpSpPr>
      <p:grpSpPr>
        <a:xfrm>
          <a:off x="0" y="0"/>
          <a:ext cx="0" cy="0"/>
          <a:chOff x="0" y="0"/>
          <a:chExt cx="0" cy="0"/>
        </a:xfrm>
      </p:grpSpPr>
      <p:sp>
        <p:nvSpPr>
          <p:cNvPr id="184" name="PROPOSED SYSTEM…"/>
          <p:cNvSpPr txBox="1"/>
          <p:nvPr/>
        </p:nvSpPr>
        <p:spPr>
          <a:xfrm>
            <a:off x="-22225" y="2340331"/>
            <a:ext cx="24428451" cy="90558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737234" indent="1348738" algn="ctr" defTabSz="457200">
              <a:lnSpc>
                <a:spcPct val="100000"/>
              </a:lnSpc>
              <a:spcBef>
                <a:spcPts val="0"/>
              </a:spcBef>
              <a:defRPr b="1" spc="0" sz="3600">
                <a:ln w="12700" cap="flat">
                  <a:solidFill>
                    <a:srgbClr val="000000"/>
                  </a:solidFill>
                  <a:prstDash val="solid"/>
                  <a:miter lim="400000"/>
                </a:ln>
                <a:latin typeface="Times New Roman"/>
                <a:ea typeface="Times New Roman"/>
                <a:cs typeface="Times New Roman"/>
                <a:sym typeface="Times New Roman"/>
              </a:defRPr>
            </a:pPr>
            <a:r>
              <a:t>PROPOSED SYSTEM</a:t>
            </a:r>
          </a:p>
          <a:p>
            <a:pPr defTabSz="457200">
              <a:lnSpc>
                <a:spcPct val="100000"/>
              </a:lnSpc>
              <a:spcBef>
                <a:spcPts val="1200"/>
              </a:spcBef>
              <a:defRPr b="1" spc="0">
                <a:ln w="12738" cap="flat">
                  <a:solidFill>
                    <a:srgbClr val="000000"/>
                  </a:solidFill>
                  <a:prstDash val="solid"/>
                  <a:miter lim="400000"/>
                </a:ln>
                <a:latin typeface="Times New Roman"/>
                <a:ea typeface="Times New Roman"/>
                <a:cs typeface="Times New Roman"/>
                <a:sym typeface="Times New Roman"/>
              </a:defRPr>
            </a:pPr>
          </a:p>
          <a:p>
            <a:pPr indent="82550" algn="just" defTabSz="457200">
              <a:lnSpc>
                <a:spcPct val="150000"/>
              </a:lnSpc>
              <a:spcBef>
                <a:spcPts val="1200"/>
              </a:spcBef>
              <a:defRPr spc="0" sz="3400">
                <a:ln w="12725" cap="flat">
                  <a:solidFill>
                    <a:srgbClr val="000000"/>
                  </a:solidFill>
                  <a:prstDash val="solid"/>
                  <a:miter lim="400000"/>
                </a:ln>
                <a:latin typeface="Times New Roman"/>
                <a:ea typeface="Times New Roman"/>
                <a:cs typeface="Times New Roman"/>
                <a:sym typeface="Times New Roman"/>
              </a:defRPr>
            </a:pPr>
            <a:r>
              <a:t>The main principle of the project is the detection and rescue management. The system is on and initialization. If vehicle is normal, no messages has been sent to rescue team. And the temperature level of the driver is monitored in all the time, if it reaches the threshold level then the action has been taken automatically. Whenever accident occurred, the MEMS sensor, tilt sensor and fire sensor detects the accident happened with vehicle. The controller get the input from sensors and send the accident alert information to road side unit and then message is send to the rescue team and also WIFI and GPS finds location of the vehicle and that also send to the rescue team. It will facilitate connectivity to the nearest hospital and provide medical help through IOT technology. </a:t>
            </a:r>
          </a:p>
          <a:p>
            <a:pPr indent="82550" algn="just" defTabSz="457200">
              <a:lnSpc>
                <a:spcPct val="150000"/>
              </a:lnSpc>
              <a:spcBef>
                <a:spcPts val="1200"/>
              </a:spcBef>
              <a:defRPr spc="0" sz="3400">
                <a:ln w="12725" cap="flat">
                  <a:solidFill>
                    <a:srgbClr val="000000"/>
                  </a:solidFill>
                  <a:prstDash val="solid"/>
                  <a:miter lim="400000"/>
                </a:ln>
                <a:latin typeface="Times New Roman"/>
                <a:ea typeface="Times New Roman"/>
                <a:cs typeface="Times New Roman"/>
                <a:sym typeface="Times New Roman"/>
              </a:defRPr>
            </a:pPr>
            <a:r>
              <a:t>Advantages: </a:t>
            </a:r>
          </a:p>
          <a:p>
            <a:pPr indent="82550" algn="just" defTabSz="457200">
              <a:lnSpc>
                <a:spcPct val="150000"/>
              </a:lnSpc>
              <a:spcBef>
                <a:spcPts val="1200"/>
              </a:spcBef>
              <a:defRPr b="1" spc="0" sz="3400">
                <a:ln w="12725" cap="flat">
                  <a:solidFill>
                    <a:srgbClr val="000000"/>
                  </a:solidFill>
                  <a:prstDash val="solid"/>
                  <a:miter lim="400000"/>
                </a:ln>
                <a:latin typeface="Times New Roman"/>
                <a:ea typeface="Times New Roman"/>
                <a:cs typeface="Times New Roman"/>
                <a:sym typeface="Times New Roman"/>
              </a:defRPr>
            </a:pPr>
            <a:r>
              <a:t>1. </a:t>
            </a:r>
            <a:r>
              <a:rPr b="0"/>
              <a:t>Fast recovery and quick process. </a:t>
            </a:r>
            <a:endParaRPr b="0"/>
          </a:p>
          <a:p>
            <a:pPr indent="82550" algn="just" defTabSz="457200">
              <a:lnSpc>
                <a:spcPct val="150000"/>
              </a:lnSpc>
              <a:spcBef>
                <a:spcPts val="1200"/>
              </a:spcBef>
              <a:defRPr b="1" spc="0" sz="3400">
                <a:ln w="12725" cap="flat">
                  <a:solidFill>
                    <a:srgbClr val="000000"/>
                  </a:solidFill>
                  <a:prstDash val="solid"/>
                  <a:miter lim="400000"/>
                </a:ln>
                <a:latin typeface="Times New Roman"/>
                <a:ea typeface="Times New Roman"/>
                <a:cs typeface="Times New Roman"/>
                <a:sym typeface="Times New Roman"/>
              </a:defRPr>
            </a:pPr>
            <a:r>
              <a:t>2. </a:t>
            </a:r>
            <a:r>
              <a:rPr b="0"/>
              <a:t>Monitor all hazards and threats in both network coverage and no network areas. </a:t>
            </a:r>
            <a:endParaRPr b="0"/>
          </a:p>
          <a:p>
            <a:pPr indent="82550" algn="just" defTabSz="457200">
              <a:lnSpc>
                <a:spcPct val="150000"/>
              </a:lnSpc>
              <a:spcBef>
                <a:spcPts val="1200"/>
              </a:spcBef>
              <a:defRPr b="1" spc="0" sz="3400">
                <a:ln w="12725" cap="flat">
                  <a:solidFill>
                    <a:srgbClr val="000000"/>
                  </a:solidFill>
                  <a:prstDash val="solid"/>
                  <a:miter lim="400000"/>
                </a:ln>
                <a:latin typeface="Times New Roman"/>
                <a:ea typeface="Times New Roman"/>
                <a:cs typeface="Times New Roman"/>
                <a:sym typeface="Times New Roman"/>
              </a:defRPr>
            </a:pPr>
            <a:r>
              <a:t>3. </a:t>
            </a:r>
            <a:r>
              <a:rPr b="0"/>
              <a:t>Wireless monitoring and user friendly.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9934372" scaled="0"/>
        </a:gradFill>
      </p:bgPr>
    </p:bg>
    <p:spTree>
      <p:nvGrpSpPr>
        <p:cNvPr id="1" name=""/>
        <p:cNvGrpSpPr/>
        <p:nvPr/>
      </p:nvGrpSpPr>
      <p:grpSpPr>
        <a:xfrm>
          <a:off x="0" y="0"/>
          <a:ext cx="0" cy="0"/>
          <a:chOff x="0" y="0"/>
          <a:chExt cx="0" cy="0"/>
        </a:xfrm>
      </p:grpSpPr>
      <p:sp>
        <p:nvSpPr>
          <p:cNvPr id="186" name="HARDWARE DESCRIPTION…"/>
          <p:cNvSpPr txBox="1"/>
          <p:nvPr/>
        </p:nvSpPr>
        <p:spPr>
          <a:xfrm>
            <a:off x="-25401" y="3992038"/>
            <a:ext cx="24434801" cy="5752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1308735" indent="1348738" algn="ctr" defTabSz="457200">
              <a:lnSpc>
                <a:spcPct val="100000"/>
              </a:lnSpc>
              <a:spcBef>
                <a:spcPts val="0"/>
              </a:spcBef>
              <a:defRPr b="1" spc="0" sz="4000">
                <a:ln w="12700" cap="flat">
                  <a:solidFill>
                    <a:srgbClr val="000000"/>
                  </a:solidFill>
                  <a:prstDash val="solid"/>
                  <a:miter lim="400000"/>
                </a:ln>
                <a:latin typeface="Times New Roman"/>
                <a:ea typeface="Times New Roman"/>
                <a:cs typeface="Times New Roman"/>
                <a:sym typeface="Times New Roman"/>
              </a:defRPr>
            </a:pPr>
            <a:r>
              <a:t>HARDWARE DESCRIPTION</a:t>
            </a:r>
          </a:p>
          <a:p>
            <a:pPr lvl="1" marL="559434" indent="-154304" defTabSz="457200">
              <a:lnSpc>
                <a:spcPct val="100000"/>
              </a:lnSpc>
              <a:spcBef>
                <a:spcPts val="0"/>
              </a:spcBef>
              <a:buClr>
                <a:srgbClr val="000000"/>
              </a:buClr>
              <a:buSzPct val="100000"/>
              <a:buAutoNum type="arabicPeriod" startAt="1"/>
              <a:defRPr b="1" spc="0" sz="3600">
                <a:ln w="12712" cap="flat">
                  <a:solidFill>
                    <a:srgbClr val="000000"/>
                  </a:solidFill>
                  <a:prstDash val="solid"/>
                  <a:miter lim="400000"/>
                </a:ln>
                <a:latin typeface="Times New Roman"/>
                <a:ea typeface="Times New Roman"/>
                <a:cs typeface="Times New Roman"/>
                <a:sym typeface="Times New Roman"/>
              </a:defRPr>
            </a:pPr>
            <a:r>
              <a:t>NODEMCU:</a:t>
            </a:r>
            <a:endParaRPr>
              <a:ln w="12700" cap="flat">
                <a:solidFill>
                  <a:srgbClr val="000000"/>
                </a:solidFill>
                <a:prstDash val="solid"/>
                <a:miter lim="400000"/>
              </a:ln>
            </a:endParaRPr>
          </a:p>
          <a:p>
            <a:pPr defTabSz="457200">
              <a:lnSpc>
                <a:spcPct val="100000"/>
              </a:lnSpc>
              <a:spcBef>
                <a:spcPts val="0"/>
              </a:spcBef>
              <a:defRPr b="1" spc="0" sz="3400">
                <a:ln w="12700" cap="flat">
                  <a:solidFill>
                    <a:srgbClr val="000000"/>
                  </a:solidFill>
                  <a:prstDash val="solid"/>
                  <a:miter lim="400000"/>
                </a:ln>
                <a:latin typeface="Times New Roman"/>
                <a:ea typeface="Times New Roman"/>
                <a:cs typeface="Times New Roman"/>
                <a:sym typeface="Times New Roman"/>
              </a:defRPr>
            </a:pPr>
          </a:p>
          <a:p>
            <a:pPr indent="379729" algn="just" defTabSz="457200">
              <a:lnSpc>
                <a:spcPct val="150000"/>
              </a:lnSpc>
              <a:spcBef>
                <a:spcPts val="0"/>
              </a:spcBef>
              <a:defRPr spc="0" sz="3400">
                <a:ln w="12725" cap="flat">
                  <a:solidFill>
                    <a:srgbClr val="000000"/>
                  </a:solidFill>
                  <a:prstDash val="solid"/>
                  <a:miter lim="400000"/>
                </a:ln>
                <a:latin typeface="Times New Roman"/>
                <a:ea typeface="Times New Roman"/>
                <a:cs typeface="Times New Roman"/>
                <a:sym typeface="Times New Roman"/>
              </a:defRPr>
            </a:pPr>
            <a:r>
              <a:t>NodeMCU is an open-source firmware and development kit that helps you to prototype or build IoT product. It includes firmware which runs on the ESP8266 Wi-Fi SoC from Espressif Systems, and hardware which is based on the ESP-12 module. The firmware uses the Lua scripting language. It is based on the eLua project, and built on the Espressif Non-OS SDK for ESP8266. MCU stands for MicroController Unit - which really means it is a computer on a single chip. A microcontroller contains one or more CPUs (processor cores) along with memory and programmable input/output peripherals. They are used to automate automobile engine control, implantable medical devices, remote controls, office machines, appliances, power tools, toys etc.</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10227735" scaled="0"/>
        </a:gradFill>
      </p:bgPr>
    </p:bg>
    <p:spTree>
      <p:nvGrpSpPr>
        <p:cNvPr id="1" name=""/>
        <p:cNvGrpSpPr/>
        <p:nvPr/>
      </p:nvGrpSpPr>
      <p:grpSpPr>
        <a:xfrm>
          <a:off x="0" y="0"/>
          <a:ext cx="0" cy="0"/>
          <a:chOff x="0" y="0"/>
          <a:chExt cx="0" cy="0"/>
        </a:xfrm>
      </p:grpSpPr>
      <p:pic>
        <p:nvPicPr>
          <p:cNvPr id="188" name="nodemcu-relay_orig-1.png" descr="nodemcu-relay_orig-1.png"/>
          <p:cNvPicPr>
            <a:picLocks noChangeAspect="1"/>
          </p:cNvPicPr>
          <p:nvPr/>
        </p:nvPicPr>
        <p:blipFill>
          <a:blip r:embed="rId2">
            <a:extLst/>
          </a:blip>
          <a:stretch>
            <a:fillRect/>
          </a:stretch>
        </p:blipFill>
        <p:spPr>
          <a:xfrm>
            <a:off x="2205818" y="798654"/>
            <a:ext cx="18120814" cy="1101379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668FE4"/>
            </a:gs>
            <a:gs pos="100000">
              <a:srgbClr val="232185"/>
            </a:gs>
          </a:gsLst>
          <a:lin ang="10351324" scaled="0"/>
        </a:gradFill>
      </p:bgPr>
    </p:bg>
    <p:spTree>
      <p:nvGrpSpPr>
        <p:cNvPr id="1" name=""/>
        <p:cNvGrpSpPr/>
        <p:nvPr/>
      </p:nvGrpSpPr>
      <p:grpSpPr>
        <a:xfrm>
          <a:off x="0" y="0"/>
          <a:ext cx="0" cy="0"/>
          <a:chOff x="0" y="0"/>
          <a:chExt cx="0" cy="0"/>
        </a:xfrm>
      </p:grpSpPr>
      <p:sp>
        <p:nvSpPr>
          <p:cNvPr id="190" name="2.BREAD BOARD:…"/>
          <p:cNvSpPr txBox="1"/>
          <p:nvPr/>
        </p:nvSpPr>
        <p:spPr>
          <a:xfrm>
            <a:off x="92305" y="5782698"/>
            <a:ext cx="24199388" cy="21710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00000"/>
              </a:lnSpc>
              <a:spcBef>
                <a:spcPts val="800"/>
              </a:spcBef>
              <a:tabLst>
                <a:tab pos="355600" algn="l"/>
              </a:tabLst>
              <a:defRPr b="1" spc="0">
                <a:ln w="12712" cap="flat">
                  <a:solidFill>
                    <a:srgbClr val="000000"/>
                  </a:solidFill>
                  <a:prstDash val="solid"/>
                  <a:miter lim="400000"/>
                </a:ln>
                <a:latin typeface="Times New Roman"/>
                <a:ea typeface="Times New Roman"/>
                <a:cs typeface="Times New Roman"/>
                <a:sym typeface="Times New Roman"/>
              </a:defRPr>
            </a:pPr>
            <a:r>
              <a:t>2.BREAD BOARD:</a:t>
            </a:r>
            <a:endParaRPr>
              <a:ln w="12738" cap="flat">
                <a:solidFill>
                  <a:srgbClr val="000000"/>
                </a:solidFill>
                <a:prstDash val="solid"/>
                <a:miter lim="400000"/>
              </a:ln>
            </a:endParaRPr>
          </a:p>
          <a:p>
            <a:pPr marR="43815" indent="177164" defTabSz="457200">
              <a:lnSpc>
                <a:spcPct val="150000"/>
              </a:lnSpc>
              <a:spcBef>
                <a:spcPts val="0"/>
              </a:spcBef>
              <a:defRPr spc="0" sz="4000">
                <a:latin typeface="Times New Roman"/>
                <a:ea typeface="Times New Roman"/>
                <a:cs typeface="Times New Roman"/>
                <a:sym typeface="Times New Roman"/>
              </a:defRPr>
            </a:pPr>
            <a:r>
              <a:t>A thin plastic board used to hold electronic components (transistors, resistors, chips, etc.) that are wired together. Used to develop prototypes of electronic circuits.</a:t>
            </a:r>
          </a:p>
        </p:txBody>
      </p:sp>
      <p:pic>
        <p:nvPicPr>
          <p:cNvPr id="191" name="Breadboard-Internal-Connections.ppm" descr="Breadboard-Internal-Connections.ppm"/>
          <p:cNvPicPr>
            <a:picLocks noChangeAspect="1"/>
          </p:cNvPicPr>
          <p:nvPr/>
        </p:nvPicPr>
        <p:blipFill>
          <a:blip r:embed="rId2">
            <a:extLst/>
          </a:blip>
          <a:stretch>
            <a:fillRect/>
          </a:stretch>
        </p:blipFill>
        <p:spPr>
          <a:xfrm>
            <a:off x="6453599" y="8311223"/>
            <a:ext cx="10508641" cy="380513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8_Academy">
  <a:themeElements>
    <a:clrScheme name="28_Academy">
      <a:dk1>
        <a:srgbClr val="000000"/>
      </a:dk1>
      <a:lt1>
        <a:srgbClr val="000034"/>
      </a:lt1>
      <a:dk2>
        <a:srgbClr val="A7A7A7"/>
      </a:dk2>
      <a:lt2>
        <a:srgbClr val="535353"/>
      </a:lt2>
      <a:accent1>
        <a:srgbClr val="3B39E4"/>
      </a:accent1>
      <a:accent2>
        <a:srgbClr val="51C1FD"/>
      </a:accent2>
      <a:accent3>
        <a:srgbClr val="5EF7D2"/>
      </a:accent3>
      <a:accent4>
        <a:srgbClr val="BFF823"/>
      </a:accent4>
      <a:accent5>
        <a:srgbClr val="FFA728"/>
      </a:accent5>
      <a:accent6>
        <a:srgbClr val="FF5F52"/>
      </a:accent6>
      <a:hlink>
        <a:srgbClr val="0000FF"/>
      </a:hlink>
      <a:folHlink>
        <a:srgbClr val="FF00FF"/>
      </a:folHlink>
    </a:clrScheme>
    <a:fontScheme name="28_Academy">
      <a:majorFont>
        <a:latin typeface="Helvetica"/>
        <a:ea typeface="Helvetica"/>
        <a:cs typeface="Helvetica"/>
      </a:majorFont>
      <a:minorFont>
        <a:latin typeface="Helvetica Neue"/>
        <a:ea typeface="Helvetica Neue"/>
        <a:cs typeface="Helvetica Neue"/>
      </a:minorFont>
    </a:fontScheme>
    <a:fmtScheme name="28_Academ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34"/>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Semibold"/>
            <a:ea typeface="Founders Grotesk Semibold"/>
            <a:cs typeface="Founders Grotesk Semibold"/>
            <a:sym typeface="Founders Grotesk Semi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Semibold"/>
            <a:ea typeface="Founders Grotesk Semibold"/>
            <a:cs typeface="Founders Grotesk Semibold"/>
            <a:sym typeface="Founders Grotesk Semi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8_Academy">
  <a:themeElements>
    <a:clrScheme name="28_Academy">
      <a:dk1>
        <a:srgbClr val="000000"/>
      </a:dk1>
      <a:lt1>
        <a:srgbClr val="FFFFFF"/>
      </a:lt1>
      <a:dk2>
        <a:srgbClr val="A7A7A7"/>
      </a:dk2>
      <a:lt2>
        <a:srgbClr val="535353"/>
      </a:lt2>
      <a:accent1>
        <a:srgbClr val="3B39E4"/>
      </a:accent1>
      <a:accent2>
        <a:srgbClr val="51C1FD"/>
      </a:accent2>
      <a:accent3>
        <a:srgbClr val="5EF7D2"/>
      </a:accent3>
      <a:accent4>
        <a:srgbClr val="BFF823"/>
      </a:accent4>
      <a:accent5>
        <a:srgbClr val="FFA728"/>
      </a:accent5>
      <a:accent6>
        <a:srgbClr val="FF5F52"/>
      </a:accent6>
      <a:hlink>
        <a:srgbClr val="0000FF"/>
      </a:hlink>
      <a:folHlink>
        <a:srgbClr val="FF00FF"/>
      </a:folHlink>
    </a:clrScheme>
    <a:fontScheme name="28_Academy">
      <a:majorFont>
        <a:latin typeface="Helvetica"/>
        <a:ea typeface="Helvetica"/>
        <a:cs typeface="Helvetica"/>
      </a:majorFont>
      <a:minorFont>
        <a:latin typeface="Helvetica Neue"/>
        <a:ea typeface="Helvetica Neue"/>
        <a:cs typeface="Helvetica Neue"/>
      </a:minorFont>
    </a:fontScheme>
    <a:fmtScheme name="28_Academ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34"/>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Semibold"/>
            <a:ea typeface="Founders Grotesk Semibold"/>
            <a:cs typeface="Founders Grotesk Semibold"/>
            <a:sym typeface="Founders Grotesk Semi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Semibold"/>
            <a:ea typeface="Founders Grotesk Semibold"/>
            <a:cs typeface="Founders Grotesk Semibold"/>
            <a:sym typeface="Founders Grotesk Semi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