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1" r:id="rId4"/>
    <p:sldId id="260" r:id="rId5"/>
    <p:sldId id="272" r:id="rId6"/>
    <p:sldId id="267" r:id="rId7"/>
    <p:sldId id="268" r:id="rId8"/>
    <p:sldId id="269" r:id="rId9"/>
    <p:sldId id="261" r:id="rId10"/>
    <p:sldId id="265" r:id="rId11"/>
    <p:sldId id="273" r:id="rId12"/>
    <p:sldId id="274" r:id="rId13"/>
    <p:sldId id="275" r:id="rId14"/>
    <p:sldId id="276" r:id="rId15"/>
    <p:sldId id="277" r:id="rId16"/>
    <p:sldId id="278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74976"/>
            <a:ext cx="7460641" cy="139773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BASED VEHICLE CLASSIFICATION FOR INTELLIGENT TRAFFIC CONTROL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 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89214" y="3785787"/>
            <a:ext cx="28373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Sachin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Pokharia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Smitha K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Vaishnavi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Hegde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Varun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 H 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6912" y="3785787"/>
            <a:ext cx="44950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Mrs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Divyashree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J,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Asst. professor, Dept. of CSE,SJBIT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212" y="269545"/>
            <a:ext cx="82959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9156" y="1492663"/>
            <a:ext cx="83930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81830" y="318329"/>
            <a:ext cx="7389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24548" y="1431916"/>
            <a:ext cx="69619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589213" y="210989"/>
            <a:ext cx="69135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JAI SRI GURUDEV</a:t>
            </a:r>
          </a:p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SJB INSTITUTE OF TECHNOLOGY</a:t>
            </a:r>
          </a:p>
          <a:p>
            <a:pPr algn="ctr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BGS HEALTH AND EDUCATION CITY</a:t>
            </a:r>
          </a:p>
          <a:p>
            <a:pPr algn="ctr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KENGERI, BENGALURU-560060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3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06746" y="1324598"/>
            <a:ext cx="4760008" cy="54180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256" y="461740"/>
            <a:ext cx="8911687" cy="862858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877793" y="2548633"/>
            <a:ext cx="217917" cy="49565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23185" y="3046160"/>
            <a:ext cx="4426723" cy="18117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pre-processing</a:t>
            </a:r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813980" y="3621344"/>
            <a:ext cx="1583110" cy="47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03604" y="3621344"/>
            <a:ext cx="1833069" cy="4700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subtraction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02693" y="4272966"/>
            <a:ext cx="2657743" cy="3845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operations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877792" y="4900815"/>
            <a:ext cx="217917" cy="5212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23185" y="5465054"/>
            <a:ext cx="4426723" cy="11451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7567" y="6021529"/>
            <a:ext cx="1583110" cy="4187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53467" y="6044757"/>
            <a:ext cx="2266773" cy="4101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Topological Structure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3391" y="1452504"/>
            <a:ext cx="4426723" cy="10511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the image</a:t>
            </a:r>
          </a:p>
          <a:p>
            <a:pPr algn="ctr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086240" y="1903438"/>
            <a:ext cx="1700614" cy="4272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422445" y="2431063"/>
            <a:ext cx="861611" cy="36539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6339747" y="1324598"/>
            <a:ext cx="5700045" cy="21706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layer Perceptron Neural Network</a:t>
            </a:r>
          </a:p>
          <a:p>
            <a:pPr algn="ctr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514029" y="2016246"/>
            <a:ext cx="1914258" cy="5042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 process vectors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598898" y="2016246"/>
            <a:ext cx="2256090" cy="5215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Training data set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716852" y="2691926"/>
            <a:ext cx="2409910" cy="5201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Neural Network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8921807" y="3550812"/>
            <a:ext cx="341834" cy="66657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6322655" y="4272966"/>
            <a:ext cx="5700045" cy="10083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the vehicle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16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559338" cy="854312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592925" y="624110"/>
            <a:ext cx="8911687" cy="743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25354" y="1709159"/>
            <a:ext cx="9631110" cy="36917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en-I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implemented as a culmination of three different modules listed here:</a:t>
            </a:r>
          </a:p>
          <a:p>
            <a:pPr algn="just"/>
            <a:r>
              <a:rPr lang="en-I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vehicles in the video and adding them to the database.</a:t>
            </a:r>
          </a:p>
          <a:p>
            <a:pPr algn="just"/>
            <a:r>
              <a:rPr lang="en-I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of neural network.</a:t>
            </a:r>
          </a:p>
          <a:p>
            <a:pPr algn="just"/>
            <a:r>
              <a:rPr lang="en-IN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tracking in real time video stream.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7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42548" y="538652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creation of database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70632" y="1281869"/>
            <a:ext cx="8983603" cy="45438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certain frames from the video stream are selected in order to create a database for identification using neural network.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achieved using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subtraction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background subtraction is saved as a matrix for future use.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matrices constitute the dataset that are required to train the neural network.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11" y="3411595"/>
            <a:ext cx="2529840" cy="2670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405" y="3433631"/>
            <a:ext cx="2612841" cy="26705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7003" y="6126211"/>
            <a:ext cx="574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Image and its equivalent background subtracted image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0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42548" y="273733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of neural 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589212" y="1341690"/>
            <a:ext cx="8915400" cy="45695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a problem of pattern recognition.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a neural network to classify inputs into a set of target categories.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Arrange input vectors and target classes as matrix columns.</a:t>
            </a: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Patternnet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samples for training, validation and testing.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layer feed forward network with a sigmoid transfer function in hidden layer.</a:t>
            </a:r>
          </a:p>
          <a:p>
            <a:pPr marL="0" indent="0">
              <a:buFont typeface="Wingdings 3" charset="2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448" y="4005699"/>
            <a:ext cx="5737860" cy="1615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3454" y="5811140"/>
            <a:ext cx="4042161" cy="36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 Example of a neural network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9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92925" y="624110"/>
            <a:ext cx="8911687" cy="80303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tracking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589212" y="1427147"/>
            <a:ext cx="9058706" cy="50932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based tracking of moving objects in a video from a stationary camera.</a:t>
            </a:r>
          </a:p>
          <a:p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of each track is estimated using a Kalman filter.</a:t>
            </a:r>
          </a:p>
          <a:p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works in a two-step process. </a:t>
            </a:r>
          </a:p>
          <a:p>
            <a:pPr lvl="2"/>
            <a:r>
              <a:rPr lang="en-I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pPr lvl="2"/>
            <a:r>
              <a:rPr lang="en-IN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</a:t>
            </a:r>
          </a:p>
          <a:p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 track used in Kalman filter object.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96882" y="3931066"/>
            <a:ext cx="4811283" cy="20680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084889" y="4087944"/>
            <a:ext cx="4563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kalmanFilter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totalVisibleCount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consecutiveInvisibleCount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91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33476" y="345368"/>
            <a:ext cx="8405512" cy="66401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flow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030447" y="1455097"/>
            <a:ext cx="2093719" cy="8203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5083236" y="3071415"/>
            <a:ext cx="2093719" cy="8887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5083236" y="4785740"/>
            <a:ext cx="2093719" cy="9742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124451" y="1501305"/>
            <a:ext cx="190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DB creation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7240" y="3175504"/>
            <a:ext cx="238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of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2729" y="4936280"/>
            <a:ext cx="242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tracking and classification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932029" y="2293204"/>
            <a:ext cx="290557" cy="7457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5981299" y="3954944"/>
            <a:ext cx="297592" cy="86696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561517" y="1578664"/>
            <a:ext cx="271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1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3457" y="3182163"/>
            <a:ext cx="146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5229" y="5028612"/>
            <a:ext cx="1777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3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8891" y="2426580"/>
            <a:ext cx="4190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features as input matrices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8891" y="4113023"/>
            <a:ext cx="35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neural network on provided DB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rved Right Arrow 15"/>
          <p:cNvSpPr/>
          <p:nvPr/>
        </p:nvSpPr>
        <p:spPr>
          <a:xfrm flipV="1">
            <a:off x="3811424" y="1820254"/>
            <a:ext cx="1219023" cy="367002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14562" y="3370362"/>
            <a:ext cx="21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to database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rved Right Arrow 17"/>
          <p:cNvSpPr/>
          <p:nvPr/>
        </p:nvSpPr>
        <p:spPr>
          <a:xfrm flipV="1">
            <a:off x="4392538" y="3358497"/>
            <a:ext cx="690698" cy="174334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91649" y="4059572"/>
            <a:ext cx="134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to NN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1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589212" y="1324598"/>
            <a:ext cx="8915400" cy="45866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Choice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specific algorithms as explained.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faced.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these challenges.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improvements planned.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3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1942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23" y="1432844"/>
            <a:ext cx="9024523" cy="49679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Gupte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Surendra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"Detection and classification of vehicles."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Transactions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intelligent transportation systems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3.1 (2002): 37-47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Hsieh, Jun-Wei, et al. "Automatic traffic surveillance system for vehicle tracking and classification."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Intelligent Transportation Systems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7.2 (2006): 175-187.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Guohui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Ryan Avery,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Wang. "Video-based vehicle detection and classification system for real-time traffic data collection using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uncalibrated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cameras."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Research Record: Journal of the Transportation Research Board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1993 (2007): 138-147.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Goyal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Kamini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Dapinder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Kaur. "A Novel Vehicle Classification Model for Urban Traffic Surveillance Using the Deep Neural Network Model." (2016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9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89271" y="2967335"/>
            <a:ext cx="56134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67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4097" y="1905000"/>
            <a:ext cx="9571289" cy="3965248"/>
          </a:xfrm>
        </p:spPr>
        <p:txBody>
          <a:bodyPr>
            <a:normAutofit/>
          </a:bodyPr>
          <a:lstStyle/>
          <a:p>
            <a:pPr algn="just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to monitor vehicular movement?  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Exponential increase in growth of vehicles, carelessness of drivers and general apathy towards maintaining discipline.                                                            </a:t>
            </a:r>
          </a:p>
          <a:p>
            <a:pPr algn="just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Ease of availability of technology.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Digital age of cameras and other electronic devices.</a:t>
            </a:r>
          </a:p>
          <a:p>
            <a:pPr algn="just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automating the system.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Unnecessary man power utilization, cost-effective, speed of operations.</a:t>
            </a:r>
          </a:p>
        </p:txBody>
      </p:sp>
    </p:spTree>
    <p:extLst>
      <p:ext uri="{BB962C8B-B14F-4D97-AF65-F5344CB8AC3E}">
        <p14:creationId xmlns:p14="http://schemas.microsoft.com/office/powerpoint/2010/main" val="6762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189" y="1931349"/>
            <a:ext cx="9274160" cy="3025211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is the system “intelligent”?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System can detect as well as classify, mimicking human intelligence.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major steps.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Detection and classification.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Only manual system in our country until now.</a:t>
            </a:r>
          </a:p>
        </p:txBody>
      </p:sp>
    </p:spTree>
    <p:extLst>
      <p:ext uri="{BB962C8B-B14F-4D97-AF65-F5344CB8AC3E}">
        <p14:creationId xmlns:p14="http://schemas.microsoft.com/office/powerpoint/2010/main" val="367580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3038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385486"/>
              </p:ext>
            </p:extLst>
          </p:nvPr>
        </p:nvGraphicFramePr>
        <p:xfrm>
          <a:off x="2435388" y="1509757"/>
          <a:ext cx="89154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work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Proposals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Beymer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P.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McLauchlan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B.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Coifman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J. Malik, “A real-time computer vision system for measuring traffic parameters,” in Proc. of IEEE Conf. Computer Vision and Pattern Recognition,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Puerto Rico, June 1997.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Feature-based method along with occlusion reasoning for tracking vehicles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Computationally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expensive.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J. Lipton, H.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Fujiyoshi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R. S.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Patil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“Moving target classification and tracking from real-time video,” in Proc. of the IEEE Workshop on Applications of Computer Vision, pp. 8-14, 1998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Categorize moving objects as vehicles or humans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categorize vehicles into subclasses.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69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764329"/>
              </p:ext>
            </p:extLst>
          </p:nvPr>
        </p:nvGraphicFramePr>
        <p:xfrm>
          <a:off x="2529393" y="817548"/>
          <a:ext cx="89154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work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Proposals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O.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Masoud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N.P.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Papanikolopoulos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“Robust pedestrian tracking using a model-based approach,” IEEE Conference on Intelligent Transportation Systems,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pp.November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Pedestrians are tracked and counted using a single camera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suitable for vehicle tracking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Gupte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O.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Masoud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R. F. K. Martin, and N. P.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Papanikolopoulos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Detection and Classification of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Vehicles. IEEE Transactions on Intelligent Transportation Systems, 2002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Suggestive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method for using dimensions of vehicles and pedestrians.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Obtaining exact dimensions of moving objects is complicated.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K.P.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Karmann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A. von Brandt, “Moving object recognition using an adaptive background memory”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Segmentation approach using adaptive background subtraction(using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Kalman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filter)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needs to be initialized with an image of the background without any vehicles present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91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3217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5354" y="1709159"/>
            <a:ext cx="9631110" cy="3691783"/>
          </a:xfrm>
        </p:spPr>
        <p:txBody>
          <a:bodyPr>
            <a:normAutofit/>
          </a:bodyPr>
          <a:lstStyle/>
          <a:p>
            <a:pPr algn="just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project is to provide an intelligent system to decongest traffic at toll booths, by implementing a method that can detect vehicles from a video stream and classify them into the said categories.</a:t>
            </a:r>
          </a:p>
        </p:txBody>
      </p:sp>
    </p:spTree>
    <p:extLst>
      <p:ext uri="{BB962C8B-B14F-4D97-AF65-F5344CB8AC3E}">
        <p14:creationId xmlns:p14="http://schemas.microsoft.com/office/powerpoint/2010/main" val="89722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3372" y="1773716"/>
            <a:ext cx="9478729" cy="466126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Functional Requirements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system should be able to detect vehicles in a video stream.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Isolate the object of interest.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Classify object of interest based on the knowledge gained by continuous  training.</a:t>
            </a:r>
          </a:p>
          <a:p>
            <a:pPr>
              <a:buNone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Non-Functional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Accurate classification.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Modifiable and adaptable to other traffic situations.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Minimal development cost as it has to be implemented on a large scale.</a:t>
            </a:r>
          </a:p>
          <a:p>
            <a:pPr>
              <a:buNone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24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404" y="1094411"/>
            <a:ext cx="8915400" cy="37776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System  Requirements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Hardware Requirement : 8 GB main memory 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Intel i5 processor with 2GB graphics support.</a:t>
            </a:r>
          </a:p>
          <a:p>
            <a:pPr>
              <a:buNone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Software Requirement : Windows 8 and above OS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   MATLAB R2015a.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453" y="1905000"/>
            <a:ext cx="8175179" cy="3273751"/>
          </a:xfrm>
        </p:spPr>
      </p:pic>
    </p:spTree>
    <p:extLst>
      <p:ext uri="{BB962C8B-B14F-4D97-AF65-F5344CB8AC3E}">
        <p14:creationId xmlns:p14="http://schemas.microsoft.com/office/powerpoint/2010/main" val="379726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509</TotalTime>
  <Words>918</Words>
  <Application>Microsoft Office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Times New Roman</vt:lpstr>
      <vt:lpstr>Wingdings 3</vt:lpstr>
      <vt:lpstr>Wisp</vt:lpstr>
      <vt:lpstr>NEURAL NETWORK BASED VEHICLE CLASSIFICATION FOR INTELLIGENT TRAFFIC CONTROL</vt:lpstr>
      <vt:lpstr>INTRODUCTION</vt:lpstr>
      <vt:lpstr>PowerPoint Presentation</vt:lpstr>
      <vt:lpstr>LITERATURE SURVEY</vt:lpstr>
      <vt:lpstr>PowerPoint Presentation</vt:lpstr>
      <vt:lpstr>PROBLEM STATEMENT</vt:lpstr>
      <vt:lpstr>REQUIREMENT ANALYSIS</vt:lpstr>
      <vt:lpstr>PowerPoint Presentation</vt:lpstr>
      <vt:lpstr>DATA FLOW DIAGRAM</vt:lpstr>
      <vt:lpstr>SYSTEM DESIGN</vt:lpstr>
      <vt:lpstr>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based vehicle classification for intelligent traffic control</dc:title>
  <dc:creator>Smitha Murthy</dc:creator>
  <cp:lastModifiedBy>Smitha Murthy</cp:lastModifiedBy>
  <cp:revision>57</cp:revision>
  <dcterms:created xsi:type="dcterms:W3CDTF">2017-02-22T12:46:15Z</dcterms:created>
  <dcterms:modified xsi:type="dcterms:W3CDTF">2017-06-27T08:27:40Z</dcterms:modified>
</cp:coreProperties>
</file>