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60" r:id="rId2"/>
    <p:sldId id="309" r:id="rId3"/>
    <p:sldId id="319" r:id="rId4"/>
    <p:sldId id="325" r:id="rId5"/>
    <p:sldId id="310" r:id="rId6"/>
    <p:sldId id="318" r:id="rId7"/>
    <p:sldId id="321" r:id="rId8"/>
    <p:sldId id="312" r:id="rId9"/>
    <p:sldId id="314" r:id="rId10"/>
    <p:sldId id="322" r:id="rId11"/>
    <p:sldId id="323" r:id="rId12"/>
    <p:sldId id="324" r:id="rId13"/>
    <p:sldId id="313" r:id="rId14"/>
    <p:sldId id="317" r:id="rId15"/>
    <p:sldId id="32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6A6A0-D096-431B-80F5-B378D9DA9F85}" v="3" dt="2023-03-20T09:38:58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4F1E4-0B7C-4A07-94DB-4FDC625AC4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4AFAF0-FAE4-4170-BA4E-DEFE8FA05609}">
      <dgm:prSet/>
      <dgm:spPr/>
      <dgm:t>
        <a:bodyPr/>
        <a:lstStyle/>
        <a:p>
          <a:r>
            <a:rPr lang="en-US"/>
            <a:t>Internet of thing is an emerging technology and the potential of IOT cannot be measured via some states ,so there are many people who want to know more about IOT . </a:t>
          </a:r>
        </a:p>
      </dgm:t>
    </dgm:pt>
    <dgm:pt modelId="{AA6E5ED2-3AAA-46CC-B3C6-F4053AE85226}" type="parTrans" cxnId="{450AAD76-9F8D-4A82-B54A-FC722B7BE1BB}">
      <dgm:prSet/>
      <dgm:spPr/>
      <dgm:t>
        <a:bodyPr/>
        <a:lstStyle/>
        <a:p>
          <a:endParaRPr lang="en-US"/>
        </a:p>
      </dgm:t>
    </dgm:pt>
    <dgm:pt modelId="{E16E3514-E4EB-4F3D-9EBF-68BEEAA87471}" type="sibTrans" cxnId="{450AAD76-9F8D-4A82-B54A-FC722B7BE1BB}">
      <dgm:prSet/>
      <dgm:spPr/>
      <dgm:t>
        <a:bodyPr/>
        <a:lstStyle/>
        <a:p>
          <a:endParaRPr lang="en-US"/>
        </a:p>
      </dgm:t>
    </dgm:pt>
    <dgm:pt modelId="{AE5D2299-8767-45C2-B73A-6381A2F0C00E}">
      <dgm:prSet/>
      <dgm:spPr/>
      <dgm:t>
        <a:bodyPr/>
        <a:lstStyle/>
        <a:p>
          <a:r>
            <a:rPr lang="en-US" dirty="0"/>
            <a:t>And as a student who is going to pursue career in IOT we want to contribute in its advancement however we can ,so we are creating a learning platform for Internet of thing . </a:t>
          </a:r>
        </a:p>
      </dgm:t>
    </dgm:pt>
    <dgm:pt modelId="{48FB4F09-6952-4EC1-AE84-FECDBB9170E4}" type="parTrans" cxnId="{31F57B95-6475-4068-857A-701471291E09}">
      <dgm:prSet/>
      <dgm:spPr/>
      <dgm:t>
        <a:bodyPr/>
        <a:lstStyle/>
        <a:p>
          <a:endParaRPr lang="en-US"/>
        </a:p>
      </dgm:t>
    </dgm:pt>
    <dgm:pt modelId="{E50EA43C-FA35-48CF-9354-5E055E978079}" type="sibTrans" cxnId="{31F57B95-6475-4068-857A-701471291E09}">
      <dgm:prSet/>
      <dgm:spPr/>
      <dgm:t>
        <a:bodyPr/>
        <a:lstStyle/>
        <a:p>
          <a:endParaRPr lang="en-US"/>
        </a:p>
      </dgm:t>
    </dgm:pt>
    <dgm:pt modelId="{DC1A9352-14EF-4999-92C3-C36A7C611320}">
      <dgm:prSet/>
      <dgm:spPr/>
      <dgm:t>
        <a:bodyPr/>
        <a:lstStyle/>
        <a:p>
          <a:r>
            <a:rPr lang="en-IN" dirty="0"/>
            <a:t>The goal is simple to build a single platform for learning IOT so we learned about web development to create one.</a:t>
          </a:r>
          <a:endParaRPr lang="en-US" dirty="0"/>
        </a:p>
      </dgm:t>
    </dgm:pt>
    <dgm:pt modelId="{741F1FFF-1C89-4570-9827-5B406430335F}" type="parTrans" cxnId="{E780A711-6060-4916-97CF-DB001278CC54}">
      <dgm:prSet/>
      <dgm:spPr/>
      <dgm:t>
        <a:bodyPr/>
        <a:lstStyle/>
        <a:p>
          <a:endParaRPr lang="en-US"/>
        </a:p>
      </dgm:t>
    </dgm:pt>
    <dgm:pt modelId="{66BA37BA-5792-4260-8E29-B8A357D533D8}" type="sibTrans" cxnId="{E780A711-6060-4916-97CF-DB001278CC54}">
      <dgm:prSet/>
      <dgm:spPr/>
      <dgm:t>
        <a:bodyPr/>
        <a:lstStyle/>
        <a:p>
          <a:endParaRPr lang="en-US"/>
        </a:p>
      </dgm:t>
    </dgm:pt>
    <dgm:pt modelId="{448DE65D-AC5C-4E18-ABDE-A0BF9D080D17}" type="pres">
      <dgm:prSet presAssocID="{2604F1E4-0B7C-4A07-94DB-4FDC625AC48C}" presName="root" presStyleCnt="0">
        <dgm:presLayoutVars>
          <dgm:dir/>
          <dgm:resizeHandles val="exact"/>
        </dgm:presLayoutVars>
      </dgm:prSet>
      <dgm:spPr/>
    </dgm:pt>
    <dgm:pt modelId="{DD7CC4B1-B797-4430-8549-AC51F7C49D12}" type="pres">
      <dgm:prSet presAssocID="{884AFAF0-FAE4-4170-BA4E-DEFE8FA05609}" presName="compNode" presStyleCnt="0"/>
      <dgm:spPr/>
    </dgm:pt>
    <dgm:pt modelId="{F9BB86F8-A848-47AF-B498-23A2E6309B02}" type="pres">
      <dgm:prSet presAssocID="{884AFAF0-FAE4-4170-BA4E-DEFE8FA05609}" presName="bgRect" presStyleLbl="bgShp" presStyleIdx="0" presStyleCnt="3"/>
      <dgm:spPr/>
    </dgm:pt>
    <dgm:pt modelId="{B4F85B82-53CA-4A85-83F1-A1DB061BECFA}" type="pres">
      <dgm:prSet presAssocID="{884AFAF0-FAE4-4170-BA4E-DEFE8FA056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8B8DC72-3891-4817-BC60-4E42022EA0FB}" type="pres">
      <dgm:prSet presAssocID="{884AFAF0-FAE4-4170-BA4E-DEFE8FA05609}" presName="spaceRect" presStyleCnt="0"/>
      <dgm:spPr/>
    </dgm:pt>
    <dgm:pt modelId="{CB9B836D-ED9B-461F-9AC9-9799371DA32C}" type="pres">
      <dgm:prSet presAssocID="{884AFAF0-FAE4-4170-BA4E-DEFE8FA05609}" presName="parTx" presStyleLbl="revTx" presStyleIdx="0" presStyleCnt="3">
        <dgm:presLayoutVars>
          <dgm:chMax val="0"/>
          <dgm:chPref val="0"/>
        </dgm:presLayoutVars>
      </dgm:prSet>
      <dgm:spPr/>
    </dgm:pt>
    <dgm:pt modelId="{86CA4EA2-8021-4380-9CB0-02DBC5FF2DCA}" type="pres">
      <dgm:prSet presAssocID="{E16E3514-E4EB-4F3D-9EBF-68BEEAA87471}" presName="sibTrans" presStyleCnt="0"/>
      <dgm:spPr/>
    </dgm:pt>
    <dgm:pt modelId="{EBF56214-8425-4B76-8C9E-C7CF37264980}" type="pres">
      <dgm:prSet presAssocID="{AE5D2299-8767-45C2-B73A-6381A2F0C00E}" presName="compNode" presStyleCnt="0"/>
      <dgm:spPr/>
    </dgm:pt>
    <dgm:pt modelId="{79CE7B13-142E-413D-AC28-01A955AE83AE}" type="pres">
      <dgm:prSet presAssocID="{AE5D2299-8767-45C2-B73A-6381A2F0C00E}" presName="bgRect" presStyleLbl="bgShp" presStyleIdx="1" presStyleCnt="3"/>
      <dgm:spPr/>
    </dgm:pt>
    <dgm:pt modelId="{66FBE571-969A-49D1-AEF4-7839793028E9}" type="pres">
      <dgm:prSet presAssocID="{AE5D2299-8767-45C2-B73A-6381A2F0C0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08647A4-F433-4356-A49A-1E710DEC44BA}" type="pres">
      <dgm:prSet presAssocID="{AE5D2299-8767-45C2-B73A-6381A2F0C00E}" presName="spaceRect" presStyleCnt="0"/>
      <dgm:spPr/>
    </dgm:pt>
    <dgm:pt modelId="{9110B249-D52A-4616-B697-F2C454C55215}" type="pres">
      <dgm:prSet presAssocID="{AE5D2299-8767-45C2-B73A-6381A2F0C00E}" presName="parTx" presStyleLbl="revTx" presStyleIdx="1" presStyleCnt="3">
        <dgm:presLayoutVars>
          <dgm:chMax val="0"/>
          <dgm:chPref val="0"/>
        </dgm:presLayoutVars>
      </dgm:prSet>
      <dgm:spPr/>
    </dgm:pt>
    <dgm:pt modelId="{3B37345D-5D16-4791-A268-DA08F3A01454}" type="pres">
      <dgm:prSet presAssocID="{E50EA43C-FA35-48CF-9354-5E055E978079}" presName="sibTrans" presStyleCnt="0"/>
      <dgm:spPr/>
    </dgm:pt>
    <dgm:pt modelId="{8300FCDB-A109-4900-878D-77C9BA34D3D2}" type="pres">
      <dgm:prSet presAssocID="{DC1A9352-14EF-4999-92C3-C36A7C611320}" presName="compNode" presStyleCnt="0"/>
      <dgm:spPr/>
    </dgm:pt>
    <dgm:pt modelId="{EF8B79C4-B5A2-4ABC-9772-66568C377405}" type="pres">
      <dgm:prSet presAssocID="{DC1A9352-14EF-4999-92C3-C36A7C611320}" presName="bgRect" presStyleLbl="bgShp" presStyleIdx="2" presStyleCnt="3"/>
      <dgm:spPr/>
    </dgm:pt>
    <dgm:pt modelId="{A81DB615-4A7F-432C-B14D-AFC765C1EDC9}" type="pres">
      <dgm:prSet presAssocID="{DC1A9352-14EF-4999-92C3-C36A7C6113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3FFA55-A589-4F98-9998-0BD451A4A014}" type="pres">
      <dgm:prSet presAssocID="{DC1A9352-14EF-4999-92C3-C36A7C611320}" presName="spaceRect" presStyleCnt="0"/>
      <dgm:spPr/>
    </dgm:pt>
    <dgm:pt modelId="{F5A616E1-30EB-447E-927A-490FBC63D4FC}" type="pres">
      <dgm:prSet presAssocID="{DC1A9352-14EF-4999-92C3-C36A7C6113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80A711-6060-4916-97CF-DB001278CC54}" srcId="{2604F1E4-0B7C-4A07-94DB-4FDC625AC48C}" destId="{DC1A9352-14EF-4999-92C3-C36A7C611320}" srcOrd="2" destOrd="0" parTransId="{741F1FFF-1C89-4570-9827-5B406430335F}" sibTransId="{66BA37BA-5792-4260-8E29-B8A357D533D8}"/>
    <dgm:cxn modelId="{76D0C66F-3037-4170-9834-8A8EFD2F59CA}" type="presOf" srcId="{2604F1E4-0B7C-4A07-94DB-4FDC625AC48C}" destId="{448DE65D-AC5C-4E18-ABDE-A0BF9D080D17}" srcOrd="0" destOrd="0" presId="urn:microsoft.com/office/officeart/2018/2/layout/IconVerticalSolidList"/>
    <dgm:cxn modelId="{450AAD76-9F8D-4A82-B54A-FC722B7BE1BB}" srcId="{2604F1E4-0B7C-4A07-94DB-4FDC625AC48C}" destId="{884AFAF0-FAE4-4170-BA4E-DEFE8FA05609}" srcOrd="0" destOrd="0" parTransId="{AA6E5ED2-3AAA-46CC-B3C6-F4053AE85226}" sibTransId="{E16E3514-E4EB-4F3D-9EBF-68BEEAA87471}"/>
    <dgm:cxn modelId="{DDD6A05A-7FCB-4526-AB89-7955136F03C4}" type="presOf" srcId="{AE5D2299-8767-45C2-B73A-6381A2F0C00E}" destId="{9110B249-D52A-4616-B697-F2C454C55215}" srcOrd="0" destOrd="0" presId="urn:microsoft.com/office/officeart/2018/2/layout/IconVerticalSolidList"/>
    <dgm:cxn modelId="{31F57B95-6475-4068-857A-701471291E09}" srcId="{2604F1E4-0B7C-4A07-94DB-4FDC625AC48C}" destId="{AE5D2299-8767-45C2-B73A-6381A2F0C00E}" srcOrd="1" destOrd="0" parTransId="{48FB4F09-6952-4EC1-AE84-FECDBB9170E4}" sibTransId="{E50EA43C-FA35-48CF-9354-5E055E978079}"/>
    <dgm:cxn modelId="{641D51C4-77D5-496A-A2AF-D77243815E3C}" type="presOf" srcId="{DC1A9352-14EF-4999-92C3-C36A7C611320}" destId="{F5A616E1-30EB-447E-927A-490FBC63D4FC}" srcOrd="0" destOrd="0" presId="urn:microsoft.com/office/officeart/2018/2/layout/IconVerticalSolidList"/>
    <dgm:cxn modelId="{829145F1-584E-49BD-B1E8-E4E9233E7F43}" type="presOf" srcId="{884AFAF0-FAE4-4170-BA4E-DEFE8FA05609}" destId="{CB9B836D-ED9B-461F-9AC9-9799371DA32C}" srcOrd="0" destOrd="0" presId="urn:microsoft.com/office/officeart/2018/2/layout/IconVerticalSolidList"/>
    <dgm:cxn modelId="{3841CCBF-6B11-4C2D-98FF-5A0FB481C5EB}" type="presParOf" srcId="{448DE65D-AC5C-4E18-ABDE-A0BF9D080D17}" destId="{DD7CC4B1-B797-4430-8549-AC51F7C49D12}" srcOrd="0" destOrd="0" presId="urn:microsoft.com/office/officeart/2018/2/layout/IconVerticalSolidList"/>
    <dgm:cxn modelId="{8EF8479F-04AA-4E36-AEBD-9AEE3F28F980}" type="presParOf" srcId="{DD7CC4B1-B797-4430-8549-AC51F7C49D12}" destId="{F9BB86F8-A848-47AF-B498-23A2E6309B02}" srcOrd="0" destOrd="0" presId="urn:microsoft.com/office/officeart/2018/2/layout/IconVerticalSolidList"/>
    <dgm:cxn modelId="{891F2B5D-DC71-4BAD-80C7-90D31B83CBB2}" type="presParOf" srcId="{DD7CC4B1-B797-4430-8549-AC51F7C49D12}" destId="{B4F85B82-53CA-4A85-83F1-A1DB061BECFA}" srcOrd="1" destOrd="0" presId="urn:microsoft.com/office/officeart/2018/2/layout/IconVerticalSolidList"/>
    <dgm:cxn modelId="{BBB6ABDB-319A-460D-9B8C-EC44C65E9B7D}" type="presParOf" srcId="{DD7CC4B1-B797-4430-8549-AC51F7C49D12}" destId="{08B8DC72-3891-4817-BC60-4E42022EA0FB}" srcOrd="2" destOrd="0" presId="urn:microsoft.com/office/officeart/2018/2/layout/IconVerticalSolidList"/>
    <dgm:cxn modelId="{3C701CB6-F2DF-4BD8-A39A-078F376AFFDD}" type="presParOf" srcId="{DD7CC4B1-B797-4430-8549-AC51F7C49D12}" destId="{CB9B836D-ED9B-461F-9AC9-9799371DA32C}" srcOrd="3" destOrd="0" presId="urn:microsoft.com/office/officeart/2018/2/layout/IconVerticalSolidList"/>
    <dgm:cxn modelId="{07BE8A1E-7037-47F5-94CF-3326B398C2B0}" type="presParOf" srcId="{448DE65D-AC5C-4E18-ABDE-A0BF9D080D17}" destId="{86CA4EA2-8021-4380-9CB0-02DBC5FF2DCA}" srcOrd="1" destOrd="0" presId="urn:microsoft.com/office/officeart/2018/2/layout/IconVerticalSolidList"/>
    <dgm:cxn modelId="{D7E739AD-EA86-40F7-B7F8-1535FDF74D3B}" type="presParOf" srcId="{448DE65D-AC5C-4E18-ABDE-A0BF9D080D17}" destId="{EBF56214-8425-4B76-8C9E-C7CF37264980}" srcOrd="2" destOrd="0" presId="urn:microsoft.com/office/officeart/2018/2/layout/IconVerticalSolidList"/>
    <dgm:cxn modelId="{DC57830C-7C61-44DE-B0F2-AE3A56176790}" type="presParOf" srcId="{EBF56214-8425-4B76-8C9E-C7CF37264980}" destId="{79CE7B13-142E-413D-AC28-01A955AE83AE}" srcOrd="0" destOrd="0" presId="urn:microsoft.com/office/officeart/2018/2/layout/IconVerticalSolidList"/>
    <dgm:cxn modelId="{9B1902F4-5079-4FE7-BB4B-F8862F4A72C4}" type="presParOf" srcId="{EBF56214-8425-4B76-8C9E-C7CF37264980}" destId="{66FBE571-969A-49D1-AEF4-7839793028E9}" srcOrd="1" destOrd="0" presId="urn:microsoft.com/office/officeart/2018/2/layout/IconVerticalSolidList"/>
    <dgm:cxn modelId="{43FD9C75-9ECB-4258-A104-BB92FF28DC0B}" type="presParOf" srcId="{EBF56214-8425-4B76-8C9E-C7CF37264980}" destId="{808647A4-F433-4356-A49A-1E710DEC44BA}" srcOrd="2" destOrd="0" presId="urn:microsoft.com/office/officeart/2018/2/layout/IconVerticalSolidList"/>
    <dgm:cxn modelId="{AB697840-4384-4A7A-A1D0-A06F922F64EF}" type="presParOf" srcId="{EBF56214-8425-4B76-8C9E-C7CF37264980}" destId="{9110B249-D52A-4616-B697-F2C454C55215}" srcOrd="3" destOrd="0" presId="urn:microsoft.com/office/officeart/2018/2/layout/IconVerticalSolidList"/>
    <dgm:cxn modelId="{C009CB6D-D4F2-4007-BCED-FB6CBC642F36}" type="presParOf" srcId="{448DE65D-AC5C-4E18-ABDE-A0BF9D080D17}" destId="{3B37345D-5D16-4791-A268-DA08F3A01454}" srcOrd="3" destOrd="0" presId="urn:microsoft.com/office/officeart/2018/2/layout/IconVerticalSolidList"/>
    <dgm:cxn modelId="{FB6859F6-653B-40D5-940B-5310A91283A1}" type="presParOf" srcId="{448DE65D-AC5C-4E18-ABDE-A0BF9D080D17}" destId="{8300FCDB-A109-4900-878D-77C9BA34D3D2}" srcOrd="4" destOrd="0" presId="urn:microsoft.com/office/officeart/2018/2/layout/IconVerticalSolidList"/>
    <dgm:cxn modelId="{0CA4A325-6929-4583-9539-034F5074A9DD}" type="presParOf" srcId="{8300FCDB-A109-4900-878D-77C9BA34D3D2}" destId="{EF8B79C4-B5A2-4ABC-9772-66568C377405}" srcOrd="0" destOrd="0" presId="urn:microsoft.com/office/officeart/2018/2/layout/IconVerticalSolidList"/>
    <dgm:cxn modelId="{47EE2F9C-CA20-4589-9F4C-9624061F51CE}" type="presParOf" srcId="{8300FCDB-A109-4900-878D-77C9BA34D3D2}" destId="{A81DB615-4A7F-432C-B14D-AFC765C1EDC9}" srcOrd="1" destOrd="0" presId="urn:microsoft.com/office/officeart/2018/2/layout/IconVerticalSolidList"/>
    <dgm:cxn modelId="{0A2761E3-5CB2-40BC-8F42-2B8C6D85493F}" type="presParOf" srcId="{8300FCDB-A109-4900-878D-77C9BA34D3D2}" destId="{BE3FFA55-A589-4F98-9998-0BD451A4A014}" srcOrd="2" destOrd="0" presId="urn:microsoft.com/office/officeart/2018/2/layout/IconVerticalSolidList"/>
    <dgm:cxn modelId="{DFFB61D3-17B1-4AF9-AAA9-6A52742E447A}" type="presParOf" srcId="{8300FCDB-A109-4900-878D-77C9BA34D3D2}" destId="{F5A616E1-30EB-447E-927A-490FBC63D4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B86F8-A848-47AF-B498-23A2E6309B02}">
      <dsp:nvSpPr>
        <dsp:cNvPr id="0" name=""/>
        <dsp:cNvSpPr/>
      </dsp:nvSpPr>
      <dsp:spPr>
        <a:xfrm>
          <a:off x="0" y="632"/>
          <a:ext cx="6172201" cy="1480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85B82-53CA-4A85-83F1-A1DB061BECFA}">
      <dsp:nvSpPr>
        <dsp:cNvPr id="0" name=""/>
        <dsp:cNvSpPr/>
      </dsp:nvSpPr>
      <dsp:spPr>
        <a:xfrm>
          <a:off x="447728" y="333654"/>
          <a:ext cx="814052" cy="8140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B836D-ED9B-461F-9AC9-9799371DA32C}">
      <dsp:nvSpPr>
        <dsp:cNvPr id="0" name=""/>
        <dsp:cNvSpPr/>
      </dsp:nvSpPr>
      <dsp:spPr>
        <a:xfrm>
          <a:off x="1709510" y="632"/>
          <a:ext cx="4462690" cy="148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3" tIns="156643" rIns="156643" bIns="1566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Internet of thing is an emerging technology and the potential of IOT cannot be measured via some states ,so there are many people who want to know more about IOT . </a:t>
          </a:r>
        </a:p>
      </dsp:txBody>
      <dsp:txXfrm>
        <a:off x="1709510" y="632"/>
        <a:ext cx="4462690" cy="1480095"/>
      </dsp:txXfrm>
    </dsp:sp>
    <dsp:sp modelId="{79CE7B13-142E-413D-AC28-01A955AE83AE}">
      <dsp:nvSpPr>
        <dsp:cNvPr id="0" name=""/>
        <dsp:cNvSpPr/>
      </dsp:nvSpPr>
      <dsp:spPr>
        <a:xfrm>
          <a:off x="0" y="1850752"/>
          <a:ext cx="6172201" cy="1480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BE571-969A-49D1-AEF4-7839793028E9}">
      <dsp:nvSpPr>
        <dsp:cNvPr id="0" name=""/>
        <dsp:cNvSpPr/>
      </dsp:nvSpPr>
      <dsp:spPr>
        <a:xfrm>
          <a:off x="447728" y="2183773"/>
          <a:ext cx="814052" cy="8140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0B249-D52A-4616-B697-F2C454C55215}">
      <dsp:nvSpPr>
        <dsp:cNvPr id="0" name=""/>
        <dsp:cNvSpPr/>
      </dsp:nvSpPr>
      <dsp:spPr>
        <a:xfrm>
          <a:off x="1709510" y="1850752"/>
          <a:ext cx="4462690" cy="148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3" tIns="156643" rIns="156643" bIns="1566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 as a student who is going to pursue career in IOT we want to contribute in its advancement however we can ,so we are creating a learning platform for Internet of thing . </a:t>
          </a:r>
        </a:p>
      </dsp:txBody>
      <dsp:txXfrm>
        <a:off x="1709510" y="1850752"/>
        <a:ext cx="4462690" cy="1480095"/>
      </dsp:txXfrm>
    </dsp:sp>
    <dsp:sp modelId="{EF8B79C4-B5A2-4ABC-9772-66568C377405}">
      <dsp:nvSpPr>
        <dsp:cNvPr id="0" name=""/>
        <dsp:cNvSpPr/>
      </dsp:nvSpPr>
      <dsp:spPr>
        <a:xfrm>
          <a:off x="0" y="3700871"/>
          <a:ext cx="6172201" cy="1480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DB615-4A7F-432C-B14D-AFC765C1EDC9}">
      <dsp:nvSpPr>
        <dsp:cNvPr id="0" name=""/>
        <dsp:cNvSpPr/>
      </dsp:nvSpPr>
      <dsp:spPr>
        <a:xfrm>
          <a:off x="447728" y="4033893"/>
          <a:ext cx="814052" cy="8140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616E1-30EB-447E-927A-490FBC63D4FC}">
      <dsp:nvSpPr>
        <dsp:cNvPr id="0" name=""/>
        <dsp:cNvSpPr/>
      </dsp:nvSpPr>
      <dsp:spPr>
        <a:xfrm>
          <a:off x="1709510" y="3700871"/>
          <a:ext cx="4462690" cy="148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3" tIns="156643" rIns="156643" bIns="1566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The goal is simple to build a single platform for learning IOT so we learned about web development to create one.</a:t>
          </a:r>
          <a:endParaRPr lang="en-US" sz="1600" kern="1200" dirty="0"/>
        </a:p>
      </dsp:txBody>
      <dsp:txXfrm>
        <a:off x="1709510" y="3700871"/>
        <a:ext cx="4462690" cy="1480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3/20/2023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3/20/2023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66700"/>
            <a:ext cx="9601200" cy="1143000"/>
          </a:xfrm>
        </p:spPr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EDUCATIONAL PLATFORM FOR LEARNING IoT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828800"/>
            <a:ext cx="9601200" cy="4191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Department of INTERNET OF THINGS</a:t>
            </a:r>
          </a:p>
          <a:p>
            <a:pPr marL="0" lv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(Supervisor: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Ms. Neha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Katiyar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Group Members</a:t>
            </a:r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0340"/>
              </p:ext>
            </p:extLst>
          </p:nvPr>
        </p:nvGraphicFramePr>
        <p:xfrm>
          <a:off x="2284412" y="4552950"/>
          <a:ext cx="8101544" cy="201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4139144">
                  <a:extLst>
                    <a:ext uri="{9D8B030D-6E8A-4147-A177-3AD203B41FA5}">
                      <a16:colId xmlns:a16="http://schemas.microsoft.com/office/drawing/2014/main" val="985814749"/>
                    </a:ext>
                  </a:extLst>
                </a:gridCol>
              </a:tblGrid>
              <a:tr h="5322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Name of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Ayush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2101331550022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Managing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Jatin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2101331550038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Managing Styling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8053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Sachin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Rawat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2101331550067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Managing Structure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820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8694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6978229-A73F-4594-9AB6-0924B84B9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2816032"/>
            <a:ext cx="2160240" cy="12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F3F20-354F-9AF4-4E89-491A4FB18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06" t="-14884" r="-6493" b="-7214"/>
          <a:stretch/>
        </p:blipFill>
        <p:spPr>
          <a:xfrm>
            <a:off x="1" y="188639"/>
            <a:ext cx="11855052" cy="66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6575A49-A824-8B9E-9C82-1B09F41DA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5195"/>
          <a:stretch/>
        </p:blipFill>
        <p:spPr>
          <a:xfrm>
            <a:off x="1485900" y="1052736"/>
            <a:ext cx="985709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B0339CF-60F1-0090-9FDE-86DF497C1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" t="10055" r="1450" b="6190"/>
          <a:stretch/>
        </p:blipFill>
        <p:spPr>
          <a:xfrm>
            <a:off x="1413892" y="1196753"/>
            <a:ext cx="993483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1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E338-BBFA-1228-5D60-4423AD4D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action plan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2CD6-6BFF-4C9A-B76E-8B46E771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2132856"/>
            <a:ext cx="9601200" cy="50550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on global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IOT labs in our website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live project demo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video lectures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Launch courses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Including projects which made at NIET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893A4-0963-D915-D3D6-206C4E94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916832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1953-6D47-CFF1-FD99-26531205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7C11-3083-00D7-FE39-19CD4124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[1] </a:t>
            </a:r>
            <a:r>
              <a:rPr lang="en-US" b="0" i="0" dirty="0">
                <a:effectLst/>
                <a:latin typeface="Arial" panose="020B0604020202020204" pitchFamily="34" charset="0"/>
              </a:rPr>
              <a:t>2021 IEEE/ACM 18th International Conference on Mining Software Repositories (MSR)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[2] </a:t>
            </a:r>
            <a:r>
              <a:rPr lang="en-IN" b="0" i="0" dirty="0">
                <a:effectLst/>
                <a:latin typeface="Times New Roman" panose="02020603050405020304" pitchFamily="18" charset="0"/>
              </a:rPr>
              <a:t>DOI 10.1109/TDSC.2019.2962440, IEEE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[3] Internet Of Things: Architecture and Design by MC Graw Hill publication.</a:t>
            </a:r>
            <a:br>
              <a:rPr lang="en-IN" dirty="0"/>
            </a:br>
            <a:br>
              <a:rPr lang="en-US" dirty="0"/>
            </a:br>
            <a:r>
              <a:rPr lang="en-IN" dirty="0"/>
              <a:t>[4] OWASP "A04:2021 – Insecure Design” [Online]: https://owasp.org/Top10/A04_2021-Insecure_Design/, 2023 [</a:t>
            </a:r>
            <a:r>
              <a:rPr lang="en-IN" dirty="0" err="1"/>
              <a:t>Fev</a:t>
            </a:r>
            <a:r>
              <a:rPr lang="en-IN" dirty="0"/>
              <a:t>. 15, 2023].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[5]OWASP "A09:2021 – Security Logging and Monitoring Failures [Online]: https://owasp.org/Top10/A09_2021-Security_Logging_and_Monitoring_Failures/, 2023 [</a:t>
            </a:r>
            <a:r>
              <a:rPr lang="en-US" dirty="0" err="1"/>
              <a:t>Fev</a:t>
            </a:r>
            <a:r>
              <a:rPr lang="en-US" dirty="0"/>
              <a:t>. 20, 2023].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9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164D-160E-D370-7365-EB3CE3BF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502124" y="332656"/>
            <a:ext cx="9505056" cy="4032448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br>
              <a:rPr lang="en-GB" sz="32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3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381D-BA4E-D8F8-7A8F-B07535BE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81" y="1556792"/>
            <a:ext cx="3745631" cy="1371600"/>
          </a:xfrm>
        </p:spPr>
        <p:txBody>
          <a:bodyPr anchor="b">
            <a:normAutofit/>
          </a:bodyPr>
          <a:lstStyle/>
          <a:p>
            <a:r>
              <a:rPr lang="en-US" b="1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27CE45-7FDC-43C2-406D-DF8FBDDC9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9876" y="3933056"/>
            <a:ext cx="3276599" cy="20867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platform for Internet of Things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D6DBB5-B795-486A-1E64-692D1A0BD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325006"/>
              </p:ext>
            </p:extLst>
          </p:nvPr>
        </p:nvGraphicFramePr>
        <p:xfrm>
          <a:off x="5180012" y="838200"/>
          <a:ext cx="6172201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6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48B0-A65E-1365-7232-D31C5D81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332656"/>
            <a:ext cx="3131838" cy="5516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461288-30C0-9A1B-A7C8-6A2D4786B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402503"/>
              </p:ext>
            </p:extLst>
          </p:nvPr>
        </p:nvGraphicFramePr>
        <p:xfrm>
          <a:off x="1341884" y="1190888"/>
          <a:ext cx="9673209" cy="50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03">
                  <a:extLst>
                    <a:ext uri="{9D8B030D-6E8A-4147-A177-3AD203B41FA5}">
                      <a16:colId xmlns:a16="http://schemas.microsoft.com/office/drawing/2014/main" val="1386262905"/>
                    </a:ext>
                  </a:extLst>
                </a:gridCol>
                <a:gridCol w="3224403">
                  <a:extLst>
                    <a:ext uri="{9D8B030D-6E8A-4147-A177-3AD203B41FA5}">
                      <a16:colId xmlns:a16="http://schemas.microsoft.com/office/drawing/2014/main" val="2085562192"/>
                    </a:ext>
                  </a:extLst>
                </a:gridCol>
                <a:gridCol w="3224403">
                  <a:extLst>
                    <a:ext uri="{9D8B030D-6E8A-4147-A177-3AD203B41FA5}">
                      <a16:colId xmlns:a16="http://schemas.microsoft.com/office/drawing/2014/main" val="2281429799"/>
                    </a:ext>
                  </a:extLst>
                </a:gridCol>
              </a:tblGrid>
              <a:tr h="414760">
                <a:tc>
                  <a:txBody>
                    <a:bodyPr/>
                    <a:lstStyle/>
                    <a:p>
                      <a:r>
                        <a:rPr lang="en-IN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2957"/>
                  </a:ext>
                </a:extLst>
              </a:tr>
              <a:tr h="222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 Hora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often search for software resources on the web. In practice, instead of going directly to websites thus not finding what they really want to know.[1]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11607"/>
                  </a:ext>
                </a:extLst>
              </a:tr>
              <a:tr h="3603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53377"/>
                  </a:ext>
                </a:extLst>
              </a:tr>
              <a:tr h="1954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Chengkun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search queries reveal extensive sensitive information about users’ interests and preferences to the search engines and eavesdroppers.[2]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2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48B0-A65E-1365-7232-D31C5D81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332656"/>
            <a:ext cx="3131838" cy="5516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461288-30C0-9A1B-A7C8-6A2D4786B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66546"/>
              </p:ext>
            </p:extLst>
          </p:nvPr>
        </p:nvGraphicFramePr>
        <p:xfrm>
          <a:off x="1341884" y="1190888"/>
          <a:ext cx="9673209" cy="495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03">
                  <a:extLst>
                    <a:ext uri="{9D8B030D-6E8A-4147-A177-3AD203B41FA5}">
                      <a16:colId xmlns:a16="http://schemas.microsoft.com/office/drawing/2014/main" val="1386262905"/>
                    </a:ext>
                  </a:extLst>
                </a:gridCol>
                <a:gridCol w="3224403">
                  <a:extLst>
                    <a:ext uri="{9D8B030D-6E8A-4147-A177-3AD203B41FA5}">
                      <a16:colId xmlns:a16="http://schemas.microsoft.com/office/drawing/2014/main" val="2085562192"/>
                    </a:ext>
                  </a:extLst>
                </a:gridCol>
                <a:gridCol w="3224403">
                  <a:extLst>
                    <a:ext uri="{9D8B030D-6E8A-4147-A177-3AD203B41FA5}">
                      <a16:colId xmlns:a16="http://schemas.microsoft.com/office/drawing/2014/main" val="2281429799"/>
                    </a:ext>
                  </a:extLst>
                </a:gridCol>
              </a:tblGrid>
              <a:tr h="414760">
                <a:tc>
                  <a:txBody>
                    <a:bodyPr/>
                    <a:lstStyle/>
                    <a:p>
                      <a:r>
                        <a:rPr lang="en-IN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2957"/>
                  </a:ext>
                </a:extLst>
              </a:tr>
              <a:tr h="2221388">
                <a:tc>
                  <a:txBody>
                    <a:bodyPr/>
                    <a:lstStyle/>
                    <a:p>
                      <a:r>
                        <a:rPr lang="en-IN" dirty="0"/>
                        <a:t>Aaron Paul M. Dela Rosa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development, e-learning, Mandarin Chinese language, web applications, web development[3]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11607"/>
                  </a:ext>
                </a:extLst>
              </a:tr>
              <a:tr h="3603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53377"/>
                  </a:ext>
                </a:extLst>
              </a:tr>
              <a:tr h="1954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João Pedro Cunha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development, cybersecurity, vulnerabilities, </a:t>
                      </a:r>
                      <a:r>
                        <a:rPr lang="en-US" dirty="0" err="1"/>
                        <a:t>owasp</a:t>
                      </a:r>
                      <a:r>
                        <a:rPr lang="en-US" dirty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2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8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3756-99A9-A4D7-1564-F8AD3E7E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476672"/>
            <a:ext cx="3276599" cy="1924050"/>
          </a:xfrm>
        </p:spPr>
        <p:txBody>
          <a:bodyPr anchor="b">
            <a:normAutofit/>
          </a:bodyPr>
          <a:lstStyle/>
          <a:p>
            <a:r>
              <a:rPr lang="en-US" b="1" dirty="0"/>
              <a:t>Problem Statement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 descr="Person using laptop computer">
            <a:extLst>
              <a:ext uri="{FF2B5EF4-FFF2-40B4-BE49-F238E27FC236}">
                <a16:creationId xmlns:a16="http://schemas.microsoft.com/office/drawing/2014/main" id="{B611F788-10A8-7C1C-DDA6-C67D48E549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r="18038" b="2"/>
          <a:stretch/>
        </p:blipFill>
        <p:spPr>
          <a:xfrm>
            <a:off x="5484812" y="836610"/>
            <a:ext cx="5867401" cy="5183190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2B120C-F065-793E-4AB4-24F420170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3891" y="2400722"/>
            <a:ext cx="3276599" cy="3692574"/>
          </a:xfrm>
        </p:spPr>
        <p:txBody>
          <a:bodyPr/>
          <a:lstStyle/>
          <a:p>
            <a:r>
              <a:rPr lang="en-US" dirty="0"/>
              <a:t>When someone want to learn about IOT they have to refer different platform .</a:t>
            </a:r>
          </a:p>
          <a:p>
            <a:endParaRPr lang="en-US" dirty="0"/>
          </a:p>
          <a:p>
            <a:r>
              <a:rPr lang="en-US" dirty="0"/>
              <a:t>Not a single learning platform where you get a to z  things about IOT .</a:t>
            </a:r>
          </a:p>
          <a:p>
            <a:endParaRPr lang="en-US" dirty="0"/>
          </a:p>
          <a:p>
            <a:r>
              <a:rPr lang="en-US" dirty="0"/>
              <a:t>Searching for specific topic on different platform leads to time waste and kills productivity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C452-B1EC-B249-F545-E3478F82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9651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Proposed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6456-5A60-6DC3-00F7-0E7D57181DE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799267" y="3573016"/>
            <a:ext cx="648071" cy="100811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0E4467-D6DB-8300-A684-EE868970882D}"/>
              </a:ext>
            </a:extLst>
          </p:cNvPr>
          <p:cNvSpPr/>
          <p:nvPr/>
        </p:nvSpPr>
        <p:spPr>
          <a:xfrm>
            <a:off x="4952985" y="1790818"/>
            <a:ext cx="2088232" cy="6791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C5F67F-0B99-4A58-22E4-24CBDB4FB278}"/>
              </a:ext>
            </a:extLst>
          </p:cNvPr>
          <p:cNvSpPr/>
          <p:nvPr/>
        </p:nvSpPr>
        <p:spPr>
          <a:xfrm>
            <a:off x="2025960" y="1766325"/>
            <a:ext cx="2088232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FC575C-0B49-D1A7-1348-18D8A8DF9BE9}"/>
              </a:ext>
            </a:extLst>
          </p:cNvPr>
          <p:cNvSpPr/>
          <p:nvPr/>
        </p:nvSpPr>
        <p:spPr>
          <a:xfrm>
            <a:off x="8172986" y="1691883"/>
            <a:ext cx="187220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1AE23A-E2DA-B8E2-87D4-B9C4030F874D}"/>
              </a:ext>
            </a:extLst>
          </p:cNvPr>
          <p:cNvSpPr/>
          <p:nvPr/>
        </p:nvSpPr>
        <p:spPr>
          <a:xfrm>
            <a:off x="4969164" y="3285018"/>
            <a:ext cx="2160240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IOT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CF2098-3AED-1528-B2C4-17574E9251FF}"/>
              </a:ext>
            </a:extLst>
          </p:cNvPr>
          <p:cNvCxnSpPr/>
          <p:nvPr/>
        </p:nvCxnSpPr>
        <p:spPr>
          <a:xfrm>
            <a:off x="3070076" y="2735862"/>
            <a:ext cx="1224136" cy="44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4995D-8F5D-772D-2BEA-F590E9A43C92}"/>
              </a:ext>
            </a:extLst>
          </p:cNvPr>
          <p:cNvCxnSpPr/>
          <p:nvPr/>
        </p:nvCxnSpPr>
        <p:spPr>
          <a:xfrm flipH="1">
            <a:off x="7678588" y="2630112"/>
            <a:ext cx="1224136" cy="5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EB1DE-41D8-7CDA-70DB-26C611DAE03E}"/>
              </a:ext>
            </a:extLst>
          </p:cNvPr>
          <p:cNvCxnSpPr/>
          <p:nvPr/>
        </p:nvCxnSpPr>
        <p:spPr>
          <a:xfrm>
            <a:off x="6049284" y="2595395"/>
            <a:ext cx="0" cy="43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92FCD-E7FA-EB52-2534-33317B389632}"/>
              </a:ext>
            </a:extLst>
          </p:cNvPr>
          <p:cNvCxnSpPr/>
          <p:nvPr/>
        </p:nvCxnSpPr>
        <p:spPr>
          <a:xfrm>
            <a:off x="6049284" y="4388077"/>
            <a:ext cx="0" cy="84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0BA0356-630F-FD1B-5A02-D8E4DD12F8C3}"/>
              </a:ext>
            </a:extLst>
          </p:cNvPr>
          <p:cNvSpPr/>
          <p:nvPr/>
        </p:nvSpPr>
        <p:spPr>
          <a:xfrm>
            <a:off x="4614474" y="5329368"/>
            <a:ext cx="2869619" cy="9361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Better and ordered SEQUENCE OF DATA TO USER</a:t>
            </a:r>
          </a:p>
        </p:txBody>
      </p:sp>
    </p:spTree>
    <p:extLst>
      <p:ext uri="{BB962C8B-B14F-4D97-AF65-F5344CB8AC3E}">
        <p14:creationId xmlns:p14="http://schemas.microsoft.com/office/powerpoint/2010/main" val="25246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0727D4-6DD9-AB94-4842-B0755E411299}"/>
              </a:ext>
            </a:extLst>
          </p:cNvPr>
          <p:cNvSpPr/>
          <p:nvPr/>
        </p:nvSpPr>
        <p:spPr>
          <a:xfrm>
            <a:off x="5242560" y="1012860"/>
            <a:ext cx="222000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IOT Website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8406D-CA50-92C3-4ED7-59477B39B1B8}"/>
              </a:ext>
            </a:extLst>
          </p:cNvPr>
          <p:cNvSpPr/>
          <p:nvPr/>
        </p:nvSpPr>
        <p:spPr>
          <a:xfrm>
            <a:off x="1341883" y="2087553"/>
            <a:ext cx="1260137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44D19-4984-9181-E5CE-33AC850ACB74}"/>
              </a:ext>
            </a:extLst>
          </p:cNvPr>
          <p:cNvSpPr/>
          <p:nvPr/>
        </p:nvSpPr>
        <p:spPr>
          <a:xfrm>
            <a:off x="3088078" y="2132856"/>
            <a:ext cx="1350147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94A67-CED2-966C-8FCA-721C1D7616FF}"/>
              </a:ext>
            </a:extLst>
          </p:cNvPr>
          <p:cNvSpPr/>
          <p:nvPr/>
        </p:nvSpPr>
        <p:spPr>
          <a:xfrm>
            <a:off x="4785636" y="2118265"/>
            <a:ext cx="1518103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D6D35-F67F-F2A7-1A75-8E80D00535F5}"/>
              </a:ext>
            </a:extLst>
          </p:cNvPr>
          <p:cNvSpPr/>
          <p:nvPr/>
        </p:nvSpPr>
        <p:spPr>
          <a:xfrm>
            <a:off x="6670478" y="2118265"/>
            <a:ext cx="151216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TRY PREMIUM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E352D-2413-6DAF-1112-74D0E6165E4F}"/>
              </a:ext>
            </a:extLst>
          </p:cNvPr>
          <p:cNvSpPr/>
          <p:nvPr/>
        </p:nvSpPr>
        <p:spPr>
          <a:xfrm>
            <a:off x="8382387" y="2113008"/>
            <a:ext cx="122413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63F9F-45A1-C79F-D323-F9D2F3DB6616}"/>
              </a:ext>
            </a:extLst>
          </p:cNvPr>
          <p:cNvSpPr/>
          <p:nvPr/>
        </p:nvSpPr>
        <p:spPr>
          <a:xfrm>
            <a:off x="1085559" y="3334340"/>
            <a:ext cx="151216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BBBA10-3040-6B6D-9A77-64A037EE06BF}"/>
              </a:ext>
            </a:extLst>
          </p:cNvPr>
          <p:cNvSpPr/>
          <p:nvPr/>
        </p:nvSpPr>
        <p:spPr>
          <a:xfrm>
            <a:off x="1085559" y="3992743"/>
            <a:ext cx="151216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E391E-181E-823E-288E-5D8E3BF3A1D0}"/>
              </a:ext>
            </a:extLst>
          </p:cNvPr>
          <p:cNvSpPr/>
          <p:nvPr/>
        </p:nvSpPr>
        <p:spPr>
          <a:xfrm>
            <a:off x="2962065" y="3356992"/>
            <a:ext cx="1512163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IDEAS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375BA-B1E3-7687-7B4F-6F96F232A822}"/>
              </a:ext>
            </a:extLst>
          </p:cNvPr>
          <p:cNvSpPr/>
          <p:nvPr/>
        </p:nvSpPr>
        <p:spPr>
          <a:xfrm>
            <a:off x="2962065" y="4015989"/>
            <a:ext cx="1512163" cy="375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13F000-1C80-AFDA-8289-B09D5F63EE54}"/>
              </a:ext>
            </a:extLst>
          </p:cNvPr>
          <p:cNvSpPr/>
          <p:nvPr/>
        </p:nvSpPr>
        <p:spPr>
          <a:xfrm>
            <a:off x="4783553" y="3356992"/>
            <a:ext cx="1598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TINKERCAD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730095-CB06-5E31-3985-40E0927CFE95}"/>
              </a:ext>
            </a:extLst>
          </p:cNvPr>
          <p:cNvSpPr/>
          <p:nvPr/>
        </p:nvSpPr>
        <p:spPr>
          <a:xfrm>
            <a:off x="4785636" y="3984999"/>
            <a:ext cx="1596809" cy="375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PROTEUS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CC55A6-DBC6-38E1-4145-9922AAB1A48C}"/>
              </a:ext>
            </a:extLst>
          </p:cNvPr>
          <p:cNvSpPr/>
          <p:nvPr/>
        </p:nvSpPr>
        <p:spPr>
          <a:xfrm>
            <a:off x="6741330" y="3319439"/>
            <a:ext cx="1370460" cy="10878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COMING SOON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EE34F0-467A-BFAC-01E3-279E65F70DD9}"/>
              </a:ext>
            </a:extLst>
          </p:cNvPr>
          <p:cNvCxnSpPr>
            <a:cxnSpLocks/>
          </p:cNvCxnSpPr>
          <p:nvPr/>
        </p:nvCxnSpPr>
        <p:spPr>
          <a:xfrm>
            <a:off x="981845" y="1681178"/>
            <a:ext cx="9937103" cy="2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9327EE-A4CD-3A4A-3690-7AD3BE696149}"/>
              </a:ext>
            </a:extLst>
          </p:cNvPr>
          <p:cNvCxnSpPr/>
          <p:nvPr/>
        </p:nvCxnSpPr>
        <p:spPr>
          <a:xfrm>
            <a:off x="1917948" y="1708552"/>
            <a:ext cx="0" cy="3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D2F1D-F7E8-126D-561D-5A63899E157F}"/>
              </a:ext>
            </a:extLst>
          </p:cNvPr>
          <p:cNvCxnSpPr/>
          <p:nvPr/>
        </p:nvCxnSpPr>
        <p:spPr>
          <a:xfrm>
            <a:off x="3718148" y="1744556"/>
            <a:ext cx="0" cy="3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416738-C30E-2F5F-B2A9-64A849C7C2E4}"/>
              </a:ext>
            </a:extLst>
          </p:cNvPr>
          <p:cNvCxnSpPr/>
          <p:nvPr/>
        </p:nvCxnSpPr>
        <p:spPr>
          <a:xfrm>
            <a:off x="5518348" y="1765969"/>
            <a:ext cx="0" cy="3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579DDE-3E3E-F30D-31E3-E7F62D2E4B3D}"/>
              </a:ext>
            </a:extLst>
          </p:cNvPr>
          <p:cNvCxnSpPr/>
          <p:nvPr/>
        </p:nvCxnSpPr>
        <p:spPr>
          <a:xfrm>
            <a:off x="7307332" y="1801973"/>
            <a:ext cx="0" cy="2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5D3E26-0325-619A-B4CB-94CEE5B3CB5B}"/>
              </a:ext>
            </a:extLst>
          </p:cNvPr>
          <p:cNvCxnSpPr/>
          <p:nvPr/>
        </p:nvCxnSpPr>
        <p:spPr>
          <a:xfrm>
            <a:off x="8994455" y="1816564"/>
            <a:ext cx="0" cy="2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2AF664-47A6-8AA8-461E-0B6FB4D138BC}"/>
              </a:ext>
            </a:extLst>
          </p:cNvPr>
          <p:cNvCxnSpPr/>
          <p:nvPr/>
        </p:nvCxnSpPr>
        <p:spPr>
          <a:xfrm>
            <a:off x="1917948" y="2591609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6D0687-3176-390F-9F5F-1F8DBB90B929}"/>
              </a:ext>
            </a:extLst>
          </p:cNvPr>
          <p:cNvCxnSpPr/>
          <p:nvPr/>
        </p:nvCxnSpPr>
        <p:spPr>
          <a:xfrm>
            <a:off x="3701627" y="2654136"/>
            <a:ext cx="0" cy="68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FF8BBE-C00C-F0E6-B176-5B0E00A9ECBE}"/>
              </a:ext>
            </a:extLst>
          </p:cNvPr>
          <p:cNvCxnSpPr/>
          <p:nvPr/>
        </p:nvCxnSpPr>
        <p:spPr>
          <a:xfrm>
            <a:off x="5518348" y="2654136"/>
            <a:ext cx="0" cy="68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149B8-D918-2139-266B-CD391239958B}"/>
              </a:ext>
            </a:extLst>
          </p:cNvPr>
          <p:cNvCxnSpPr>
            <a:cxnSpLocks/>
          </p:cNvCxnSpPr>
          <p:nvPr/>
        </p:nvCxnSpPr>
        <p:spPr>
          <a:xfrm>
            <a:off x="7318548" y="267020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D0AE42C-D633-66FC-3EC2-7A42A515BE77}"/>
              </a:ext>
            </a:extLst>
          </p:cNvPr>
          <p:cNvCxnSpPr/>
          <p:nvPr/>
        </p:nvCxnSpPr>
        <p:spPr>
          <a:xfrm>
            <a:off x="10342884" y="1780560"/>
            <a:ext cx="0" cy="2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2E2C5F6-3665-C1CD-46FA-D2146E638135}"/>
              </a:ext>
            </a:extLst>
          </p:cNvPr>
          <p:cNvSpPr/>
          <p:nvPr/>
        </p:nvSpPr>
        <p:spPr>
          <a:xfrm>
            <a:off x="9786543" y="2103327"/>
            <a:ext cx="1260137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8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E15D-E2E2-AD87-34C4-FE5A2F92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Hardware /Software Requirements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A70C-43B4-5B6E-0B53-EE9F93FC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To use :-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Smart phone/computer with a internet connectivity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To develop:- 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html 5 ,CSS 3 , IDE ( vs code version 1.73 )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5F96F56-B316-F63C-D437-2018B732CA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67" y="4583744"/>
            <a:ext cx="1740856" cy="174085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A78F472-9759-3B9B-8546-ABCEBE3E1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596667"/>
            <a:ext cx="1669497" cy="1669497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7A563EBD-85F8-BA37-7476-F799B704BD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18" y="4604093"/>
            <a:ext cx="2621613" cy="1748288"/>
          </a:xfrm>
          <a:prstGeom prst="rect">
            <a:avLst/>
          </a:prstGeom>
        </p:spPr>
      </p:pic>
      <p:pic>
        <p:nvPicPr>
          <p:cNvPr id="15" name="Picture 14" descr="A picture containing text, computer, electronics, computer&#10;&#10;Description automatically generated">
            <a:extLst>
              <a:ext uri="{FF2B5EF4-FFF2-40B4-BE49-F238E27FC236}">
                <a16:creationId xmlns:a16="http://schemas.microsoft.com/office/drawing/2014/main" id="{06B4E7E5-0DB6-129E-DA9E-DADF970A44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40" y="2103906"/>
            <a:ext cx="1728801" cy="1116985"/>
          </a:xfrm>
          <a:prstGeom prst="rect">
            <a:avLst/>
          </a:prstGeom>
        </p:spPr>
      </p:pic>
      <p:pic>
        <p:nvPicPr>
          <p:cNvPr id="5" name="Picture 4" descr="A black cell phone&#10;&#10;Description automatically generated with low confidence">
            <a:extLst>
              <a:ext uri="{FF2B5EF4-FFF2-40B4-BE49-F238E27FC236}">
                <a16:creationId xmlns:a16="http://schemas.microsoft.com/office/drawing/2014/main" id="{F80A2127-12FF-8FF9-B30F-9D923F600F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89" y="2048819"/>
            <a:ext cx="665066" cy="11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B04B-3E0D-6476-3916-4DF63D8B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332656"/>
            <a:ext cx="4392488" cy="57253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Live Project Progress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8DFFC-597D-BDF4-4337-041E19E55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196752"/>
            <a:ext cx="10407739" cy="5169037"/>
          </a:xfrm>
        </p:spPr>
      </p:pic>
    </p:spTree>
    <p:extLst>
      <p:ext uri="{BB962C8B-B14F-4D97-AF65-F5344CB8AC3E}">
        <p14:creationId xmlns:p14="http://schemas.microsoft.com/office/powerpoint/2010/main" val="11152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2771</TotalTime>
  <Words>518</Words>
  <Application>Microsoft Office PowerPoint</Application>
  <PresentationFormat>Custom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굴림</vt:lpstr>
      <vt:lpstr>Arial</vt:lpstr>
      <vt:lpstr>Century Gothic</vt:lpstr>
      <vt:lpstr>Times New Roman</vt:lpstr>
      <vt:lpstr>Wingdings</vt:lpstr>
      <vt:lpstr>Vertical and Horizontal design template</vt:lpstr>
      <vt:lpstr>EDUCATIONAL PLATFORM FOR LEARNING IoT </vt:lpstr>
      <vt:lpstr>Introduction </vt:lpstr>
      <vt:lpstr>Literature Survey</vt:lpstr>
      <vt:lpstr>Literature Survey</vt:lpstr>
      <vt:lpstr>Problem Statement </vt:lpstr>
      <vt:lpstr>Proposed Methodology</vt:lpstr>
      <vt:lpstr>PowerPoint Presentation</vt:lpstr>
      <vt:lpstr>Hardware /Software Requirements </vt:lpstr>
      <vt:lpstr>Live Project Progress</vt:lpstr>
      <vt:lpstr>PowerPoint Presentation</vt:lpstr>
      <vt:lpstr>PowerPoint Presentation</vt:lpstr>
      <vt:lpstr>PowerPoint Presentation</vt:lpstr>
      <vt:lpstr>Future action plan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ayushsharma5523@gmail.com</cp:lastModifiedBy>
  <cp:revision>94</cp:revision>
  <dcterms:created xsi:type="dcterms:W3CDTF">2017-11-16T17:39:44Z</dcterms:created>
  <dcterms:modified xsi:type="dcterms:W3CDTF">2023-03-20T09:48:47Z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