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1"/>
  </p:notesMasterIdLst>
  <p:handoutMasterIdLst>
    <p:handoutMasterId r:id="rId12"/>
  </p:handoutMasterIdLst>
  <p:sldIdLst>
    <p:sldId id="256" r:id="rId5"/>
    <p:sldId id="313" r:id="rId6"/>
    <p:sldId id="322" r:id="rId7"/>
    <p:sldId id="323" r:id="rId8"/>
    <p:sldId id="32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660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92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73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8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9" r:id="rId12"/>
    <p:sldLayoutId id="2147483717" r:id="rId13"/>
    <p:sldLayoutId id="2147483672" r:id="rId1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Named Entity Recognition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Problem Statement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Develop a model which takes a sentence (list of words) as input and predicts NER tag for each word in that sentence.</a:t>
            </a: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63" y="400050"/>
            <a:ext cx="8647721" cy="486642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Solution Approach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3" y="886692"/>
            <a:ext cx="8652793" cy="55712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i="1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3333FF"/>
                </a:solidFill>
              </a:rPr>
              <a:t>Data Collection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Read the data from file ner_dataset.csv</a:t>
            </a: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3333FF"/>
                </a:solidFill>
              </a:rPr>
              <a:t>Exploratory Data Analysis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The data does not have null values except for Sentence # column.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The data has duplicates.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Figured out the unique words and tags in the data.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3333FF"/>
                </a:solidFill>
              </a:rPr>
              <a:t>Data Preprocessing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Convert the data into a format taken by the CRF model.</a:t>
            </a: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7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0454" y="526474"/>
            <a:ext cx="8652793" cy="5571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rgbClr val="3333FF"/>
                </a:solidFill>
              </a:rPr>
              <a:t>Model Building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Created a Conditional Random Fields (CRF) which is a sequential model that considers the context of words when making predictions as a baseline model.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Created a Bidirectional LSTM model leading to improved metrics performance.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3333FF"/>
                </a:solidFill>
              </a:rPr>
              <a:t>Performance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We choose accuracy as a metric to convey results.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The baseline model (CRF) accuracy is 93.13 % on test data.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The improved model (Bidirectional LSTM) accuracy is 99.84 % on test data.</a:t>
            </a: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5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Future Steps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can explore more models and try hyper-parameter  tuning to improve results of the existing model. </a:t>
            </a:r>
          </a:p>
        </p:txBody>
      </p:sp>
    </p:spTree>
    <p:extLst>
      <p:ext uri="{BB962C8B-B14F-4D97-AF65-F5344CB8AC3E}">
        <p14:creationId xmlns:p14="http://schemas.microsoft.com/office/powerpoint/2010/main" val="361159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228" y="436310"/>
            <a:ext cx="4132469" cy="2213542"/>
          </a:xfrm>
        </p:spPr>
        <p:txBody>
          <a:bodyPr wrap="square" anchor="b"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Sachin Sarathe</a:t>
            </a:r>
          </a:p>
          <a:p>
            <a:r>
              <a:rPr lang="en-US" dirty="0"/>
              <a:t>+91-8319188125</a:t>
            </a:r>
          </a:p>
          <a:p>
            <a:r>
              <a:rPr lang="en-US" dirty="0"/>
              <a:t>sachin9899.sarathe@gmail.com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{36E70DAF-EBAB-4FEA-B523-0E501CB943F2}tf11158769_win32</Template>
  <TotalTime>59</TotalTime>
  <Words>209</Words>
  <Application>Microsoft Office PowerPoint</Application>
  <PresentationFormat>Widescreen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Calibri</vt:lpstr>
      <vt:lpstr>Goudy Old Style</vt:lpstr>
      <vt:lpstr>Wingdings</vt:lpstr>
      <vt:lpstr>FrostyVTI</vt:lpstr>
      <vt:lpstr>Named Entity Recognition</vt:lpstr>
      <vt:lpstr>Problem Statement</vt:lpstr>
      <vt:lpstr>                        Solution Approach</vt:lpstr>
      <vt:lpstr>PowerPoint Presentation</vt:lpstr>
      <vt:lpstr>Future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Named Entity Recognition</dc:title>
  <dc:creator>Sachin Sarathe</dc:creator>
  <cp:lastModifiedBy>Sachin Sarathe</cp:lastModifiedBy>
  <cp:revision>1</cp:revision>
  <dcterms:created xsi:type="dcterms:W3CDTF">2024-03-10T17:06:47Z</dcterms:created>
  <dcterms:modified xsi:type="dcterms:W3CDTF">2024-03-10T18:06:35Z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