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hankel" userId="e1920e8deea1788a" providerId="Windows Live" clId="Web-{E4DAEA47-5C97-41C4-9761-276C8B181141}"/>
    <pc:docChg chg="addSld modSld">
      <pc:chgData name="Sachin Shankel" userId="e1920e8deea1788a" providerId="Windows Live" clId="Web-{E4DAEA47-5C97-41C4-9761-276C8B181141}" dt="2020-11-21T05:56:44.073" v="98"/>
      <pc:docMkLst>
        <pc:docMk/>
      </pc:docMkLst>
      <pc:sldChg chg="modSp">
        <pc:chgData name="Sachin Shankel" userId="e1920e8deea1788a" providerId="Windows Live" clId="Web-{E4DAEA47-5C97-41C4-9761-276C8B181141}" dt="2020-11-21T05:54:31.681" v="95" actId="20577"/>
        <pc:sldMkLst>
          <pc:docMk/>
          <pc:sldMk cId="553726541" sldId="256"/>
        </pc:sldMkLst>
        <pc:spChg chg="mod">
          <ac:chgData name="Sachin Shankel" userId="e1920e8deea1788a" providerId="Windows Live" clId="Web-{E4DAEA47-5C97-41C4-9761-276C8B181141}" dt="2020-11-21T05:53:28.321" v="50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Sachin Shankel" userId="e1920e8deea1788a" providerId="Windows Live" clId="Web-{E4DAEA47-5C97-41C4-9761-276C8B181141}" dt="2020-11-21T05:54:31.681" v="95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new">
        <pc:chgData name="Sachin Shankel" userId="e1920e8deea1788a" providerId="Windows Live" clId="Web-{E4DAEA47-5C97-41C4-9761-276C8B181141}" dt="2020-11-21T05:56:44.073" v="98"/>
        <pc:sldMkLst>
          <pc:docMk/>
          <pc:sldMk cId="773581840" sldId="257"/>
        </pc:sldMkLst>
      </pc:sldChg>
    </pc:docChg>
  </pc:docChgLst>
  <pc:docChgLst>
    <pc:chgData name="Sachin Shankel" userId="e1920e8deea1788a" providerId="LiveId" clId="{CD4D3F2B-3F8C-4B5D-8FA2-9963C19DAC34}"/>
    <pc:docChg chg="undo custSel addSld delSld modSld">
      <pc:chgData name="Sachin Shankel" userId="e1920e8deea1788a" providerId="LiveId" clId="{CD4D3F2B-3F8C-4B5D-8FA2-9963C19DAC34}" dt="2020-11-24T16:03:10.606" v="5072" actId="20577"/>
      <pc:docMkLst>
        <pc:docMk/>
      </pc:docMkLst>
      <pc:sldChg chg="del setBg">
        <pc:chgData name="Sachin Shankel" userId="e1920e8deea1788a" providerId="LiveId" clId="{CD4D3F2B-3F8C-4B5D-8FA2-9963C19DAC34}" dt="2020-11-23T14:03:37.869" v="231" actId="2696"/>
        <pc:sldMkLst>
          <pc:docMk/>
          <pc:sldMk cId="553726541" sldId="256"/>
        </pc:sldMkLst>
      </pc:sldChg>
      <pc:sldChg chg="modSp new mod">
        <pc:chgData name="Sachin Shankel" userId="e1920e8deea1788a" providerId="LiveId" clId="{CD4D3F2B-3F8C-4B5D-8FA2-9963C19DAC34}" dt="2020-11-23T14:09:29.033" v="367" actId="207"/>
        <pc:sldMkLst>
          <pc:docMk/>
          <pc:sldMk cId="2275840521" sldId="256"/>
        </pc:sldMkLst>
        <pc:spChg chg="mod">
          <ac:chgData name="Sachin Shankel" userId="e1920e8deea1788a" providerId="LiveId" clId="{CD4D3F2B-3F8C-4B5D-8FA2-9963C19DAC34}" dt="2020-11-23T14:06:00.827" v="271" actId="1076"/>
          <ac:spMkLst>
            <pc:docMk/>
            <pc:sldMk cId="2275840521" sldId="256"/>
            <ac:spMk id="2" creationId="{B6509C87-0D28-4FFF-A165-DE0086E4AD68}"/>
          </ac:spMkLst>
        </pc:spChg>
        <pc:spChg chg="mod">
          <ac:chgData name="Sachin Shankel" userId="e1920e8deea1788a" providerId="LiveId" clId="{CD4D3F2B-3F8C-4B5D-8FA2-9963C19DAC34}" dt="2020-11-23T14:09:29.033" v="367" actId="207"/>
          <ac:spMkLst>
            <pc:docMk/>
            <pc:sldMk cId="2275840521" sldId="256"/>
            <ac:spMk id="3" creationId="{28F15EF4-BBDE-48EE-AFA1-77E2B2EA461B}"/>
          </ac:spMkLst>
        </pc:spChg>
      </pc:sldChg>
      <pc:sldChg chg="addSp delSp modSp del mod setBg">
        <pc:chgData name="Sachin Shankel" userId="e1920e8deea1788a" providerId="LiveId" clId="{CD4D3F2B-3F8C-4B5D-8FA2-9963C19DAC34}" dt="2020-11-23T14:02:05.292" v="149" actId="2696"/>
        <pc:sldMkLst>
          <pc:docMk/>
          <pc:sldMk cId="773581840" sldId="257"/>
        </pc:sldMkLst>
        <pc:spChg chg="mod">
          <ac:chgData name="Sachin Shankel" userId="e1920e8deea1788a" providerId="LiveId" clId="{CD4D3F2B-3F8C-4B5D-8FA2-9963C19DAC34}" dt="2020-11-23T13:58:52.304" v="34" actId="1076"/>
          <ac:spMkLst>
            <pc:docMk/>
            <pc:sldMk cId="773581840" sldId="257"/>
            <ac:spMk id="2" creationId="{2FFE4407-7C5D-4B96-AB55-4D31A64E3701}"/>
          </ac:spMkLst>
        </pc:spChg>
        <pc:spChg chg="del mod">
          <ac:chgData name="Sachin Shankel" userId="e1920e8deea1788a" providerId="LiveId" clId="{CD4D3F2B-3F8C-4B5D-8FA2-9963C19DAC34}" dt="2020-11-23T14:00:38.484" v="45"/>
          <ac:spMkLst>
            <pc:docMk/>
            <pc:sldMk cId="773581840" sldId="257"/>
            <ac:spMk id="3" creationId="{385C83FB-3B93-4E1D-B07B-FF66AD71B882}"/>
          </ac:spMkLst>
        </pc:spChg>
        <pc:spChg chg="add del mod">
          <ac:chgData name="Sachin Shankel" userId="e1920e8deea1788a" providerId="LiveId" clId="{CD4D3F2B-3F8C-4B5D-8FA2-9963C19DAC34}" dt="2020-11-23T14:00:38.484" v="45"/>
          <ac:spMkLst>
            <pc:docMk/>
            <pc:sldMk cId="773581840" sldId="257"/>
            <ac:spMk id="4" creationId="{691211BF-9809-455D-816C-257506736A33}"/>
          </ac:spMkLst>
        </pc:spChg>
        <pc:spChg chg="add mod">
          <ac:chgData name="Sachin Shankel" userId="e1920e8deea1788a" providerId="LiveId" clId="{CD4D3F2B-3F8C-4B5D-8FA2-9963C19DAC34}" dt="2020-11-23T14:00:38.484" v="45"/>
          <ac:spMkLst>
            <pc:docMk/>
            <pc:sldMk cId="773581840" sldId="257"/>
            <ac:spMk id="5" creationId="{EED2CBAD-1F43-4185-BDFC-D125C2D42C82}"/>
          </ac:spMkLst>
        </pc:spChg>
      </pc:sldChg>
      <pc:sldChg chg="modSp new mod setBg">
        <pc:chgData name="Sachin Shankel" userId="e1920e8deea1788a" providerId="LiveId" clId="{CD4D3F2B-3F8C-4B5D-8FA2-9963C19DAC34}" dt="2020-11-23T14:50:33.007" v="2162" actId="115"/>
        <pc:sldMkLst>
          <pc:docMk/>
          <pc:sldMk cId="2321362609" sldId="257"/>
        </pc:sldMkLst>
        <pc:spChg chg="mod">
          <ac:chgData name="Sachin Shankel" userId="e1920e8deea1788a" providerId="LiveId" clId="{CD4D3F2B-3F8C-4B5D-8FA2-9963C19DAC34}" dt="2020-11-23T14:50:33.007" v="2162" actId="115"/>
          <ac:spMkLst>
            <pc:docMk/>
            <pc:sldMk cId="2321362609" sldId="257"/>
            <ac:spMk id="2" creationId="{99B0BDE8-FA1E-4944-9FC2-BDF9B9B65932}"/>
          </ac:spMkLst>
        </pc:spChg>
        <pc:spChg chg="mod">
          <ac:chgData name="Sachin Shankel" userId="e1920e8deea1788a" providerId="LiveId" clId="{CD4D3F2B-3F8C-4B5D-8FA2-9963C19DAC34}" dt="2020-11-23T14:49:04.458" v="2143" actId="27636"/>
          <ac:spMkLst>
            <pc:docMk/>
            <pc:sldMk cId="2321362609" sldId="257"/>
            <ac:spMk id="3" creationId="{CD243232-2945-4967-ADBA-ADB7CD7A2E2E}"/>
          </ac:spMkLst>
        </pc:spChg>
      </pc:sldChg>
      <pc:sldChg chg="modSp new mod setBg">
        <pc:chgData name="Sachin Shankel" userId="e1920e8deea1788a" providerId="LiveId" clId="{CD4D3F2B-3F8C-4B5D-8FA2-9963C19DAC34}" dt="2020-11-23T14:51:06.795" v="2166" actId="115"/>
        <pc:sldMkLst>
          <pc:docMk/>
          <pc:sldMk cId="637355327" sldId="258"/>
        </pc:sldMkLst>
        <pc:spChg chg="mod">
          <ac:chgData name="Sachin Shankel" userId="e1920e8deea1788a" providerId="LiveId" clId="{CD4D3F2B-3F8C-4B5D-8FA2-9963C19DAC34}" dt="2020-11-23T14:51:06.795" v="2166" actId="115"/>
          <ac:spMkLst>
            <pc:docMk/>
            <pc:sldMk cId="637355327" sldId="258"/>
            <ac:spMk id="2" creationId="{2E331DD7-0A52-4B62-AB3A-31A631C4F3F1}"/>
          </ac:spMkLst>
        </pc:spChg>
        <pc:spChg chg="mod">
          <ac:chgData name="Sachin Shankel" userId="e1920e8deea1788a" providerId="LiveId" clId="{CD4D3F2B-3F8C-4B5D-8FA2-9963C19DAC34}" dt="2020-11-23T14:48:36.222" v="2138" actId="20577"/>
          <ac:spMkLst>
            <pc:docMk/>
            <pc:sldMk cId="637355327" sldId="258"/>
            <ac:spMk id="3" creationId="{BBFEF20E-7759-4A8F-AE36-558FCD3CA7B1}"/>
          </ac:spMkLst>
        </pc:spChg>
      </pc:sldChg>
      <pc:sldChg chg="new del">
        <pc:chgData name="Sachin Shankel" userId="e1920e8deea1788a" providerId="LiveId" clId="{CD4D3F2B-3F8C-4B5D-8FA2-9963C19DAC34}" dt="2020-11-23T14:02:02.845" v="148" actId="2696"/>
        <pc:sldMkLst>
          <pc:docMk/>
          <pc:sldMk cId="3679402279" sldId="258"/>
        </pc:sldMkLst>
      </pc:sldChg>
      <pc:sldChg chg="modSp new mod setBg">
        <pc:chgData name="Sachin Shankel" userId="e1920e8deea1788a" providerId="LiveId" clId="{CD4D3F2B-3F8C-4B5D-8FA2-9963C19DAC34}" dt="2020-11-24T14:54:58.906" v="4229" actId="20577"/>
        <pc:sldMkLst>
          <pc:docMk/>
          <pc:sldMk cId="1072975226" sldId="259"/>
        </pc:sldMkLst>
        <pc:spChg chg="mod">
          <ac:chgData name="Sachin Shankel" userId="e1920e8deea1788a" providerId="LiveId" clId="{CD4D3F2B-3F8C-4B5D-8FA2-9963C19DAC34}" dt="2020-11-23T14:49:52.675" v="2154" actId="115"/>
          <ac:spMkLst>
            <pc:docMk/>
            <pc:sldMk cId="1072975226" sldId="259"/>
            <ac:spMk id="2" creationId="{6167D190-9DFE-4B3F-A067-5E79CA4868EC}"/>
          </ac:spMkLst>
        </pc:spChg>
        <pc:spChg chg="mod">
          <ac:chgData name="Sachin Shankel" userId="e1920e8deea1788a" providerId="LiveId" clId="{CD4D3F2B-3F8C-4B5D-8FA2-9963C19DAC34}" dt="2020-11-24T14:54:58.906" v="4229" actId="20577"/>
          <ac:spMkLst>
            <pc:docMk/>
            <pc:sldMk cId="1072975226" sldId="259"/>
            <ac:spMk id="3" creationId="{04383D5C-9E83-4059-923E-A7B692074D71}"/>
          </ac:spMkLst>
        </pc:spChg>
      </pc:sldChg>
      <pc:sldChg chg="new del">
        <pc:chgData name="Sachin Shankel" userId="e1920e8deea1788a" providerId="LiveId" clId="{CD4D3F2B-3F8C-4B5D-8FA2-9963C19DAC34}" dt="2020-11-24T14:17:14.176" v="2668" actId="680"/>
        <pc:sldMkLst>
          <pc:docMk/>
          <pc:sldMk cId="1348384416" sldId="260"/>
        </pc:sldMkLst>
      </pc:sldChg>
      <pc:sldChg chg="modSp new mod setBg">
        <pc:chgData name="Sachin Shankel" userId="e1920e8deea1788a" providerId="LiveId" clId="{CD4D3F2B-3F8C-4B5D-8FA2-9963C19DAC34}" dt="2020-11-24T15:46:51.169" v="4436" actId="20577"/>
        <pc:sldMkLst>
          <pc:docMk/>
          <pc:sldMk cId="4285281879" sldId="260"/>
        </pc:sldMkLst>
        <pc:spChg chg="mod">
          <ac:chgData name="Sachin Shankel" userId="e1920e8deea1788a" providerId="LiveId" clId="{CD4D3F2B-3F8C-4B5D-8FA2-9963C19DAC34}" dt="2020-11-24T14:26:33.529" v="3010" actId="115"/>
          <ac:spMkLst>
            <pc:docMk/>
            <pc:sldMk cId="4285281879" sldId="260"/>
            <ac:spMk id="2" creationId="{371829D2-48CD-4325-91C9-9ADB5CCD5C10}"/>
          </ac:spMkLst>
        </pc:spChg>
        <pc:spChg chg="mod">
          <ac:chgData name="Sachin Shankel" userId="e1920e8deea1788a" providerId="LiveId" clId="{CD4D3F2B-3F8C-4B5D-8FA2-9963C19DAC34}" dt="2020-11-24T15:46:51.169" v="4436" actId="20577"/>
          <ac:spMkLst>
            <pc:docMk/>
            <pc:sldMk cId="4285281879" sldId="260"/>
            <ac:spMk id="3" creationId="{3DBDC385-D3C9-41F6-9CCD-3192937F2639}"/>
          </ac:spMkLst>
        </pc:spChg>
      </pc:sldChg>
      <pc:sldChg chg="addSp modSp new mod setBg">
        <pc:chgData name="Sachin Shankel" userId="e1920e8deea1788a" providerId="LiveId" clId="{CD4D3F2B-3F8C-4B5D-8FA2-9963C19DAC34}" dt="2020-11-24T16:01:24.132" v="5063" actId="20577"/>
        <pc:sldMkLst>
          <pc:docMk/>
          <pc:sldMk cId="1439779898" sldId="261"/>
        </pc:sldMkLst>
        <pc:spChg chg="mod">
          <ac:chgData name="Sachin Shankel" userId="e1920e8deea1788a" providerId="LiveId" clId="{CD4D3F2B-3F8C-4B5D-8FA2-9963C19DAC34}" dt="2020-11-24T14:28:20.109" v="3032" actId="115"/>
          <ac:spMkLst>
            <pc:docMk/>
            <pc:sldMk cId="1439779898" sldId="261"/>
            <ac:spMk id="2" creationId="{2EC14183-1442-4C9D-9AD1-896772982BF3}"/>
          </ac:spMkLst>
        </pc:spChg>
        <pc:spChg chg="mod">
          <ac:chgData name="Sachin Shankel" userId="e1920e8deea1788a" providerId="LiveId" clId="{CD4D3F2B-3F8C-4B5D-8FA2-9963C19DAC34}" dt="2020-11-24T16:01:24.132" v="5063" actId="20577"/>
          <ac:spMkLst>
            <pc:docMk/>
            <pc:sldMk cId="1439779898" sldId="261"/>
            <ac:spMk id="3" creationId="{4AD2A170-286B-4071-8785-C700F8E2ED76}"/>
          </ac:spMkLst>
        </pc:spChg>
        <pc:picChg chg="add mod">
          <ac:chgData name="Sachin Shankel" userId="e1920e8deea1788a" providerId="LiveId" clId="{CD4D3F2B-3F8C-4B5D-8FA2-9963C19DAC34}" dt="2020-11-24T14:43:20.225" v="3719" actId="1076"/>
          <ac:picMkLst>
            <pc:docMk/>
            <pc:sldMk cId="1439779898" sldId="261"/>
            <ac:picMk id="5" creationId="{6C6CEA8D-7328-483C-9182-0D8B7038DE28}"/>
          </ac:picMkLst>
        </pc:picChg>
      </pc:sldChg>
      <pc:sldChg chg="modSp new mod setBg">
        <pc:chgData name="Sachin Shankel" userId="e1920e8deea1788a" providerId="LiveId" clId="{CD4D3F2B-3F8C-4B5D-8FA2-9963C19DAC34}" dt="2020-11-24T16:03:10.606" v="5072" actId="20577"/>
        <pc:sldMkLst>
          <pc:docMk/>
          <pc:sldMk cId="1131013771" sldId="262"/>
        </pc:sldMkLst>
        <pc:spChg chg="mod">
          <ac:chgData name="Sachin Shankel" userId="e1920e8deea1788a" providerId="LiveId" clId="{CD4D3F2B-3F8C-4B5D-8FA2-9963C19DAC34}" dt="2020-11-24T14:33:09.173" v="3280" actId="20577"/>
          <ac:spMkLst>
            <pc:docMk/>
            <pc:sldMk cId="1131013771" sldId="262"/>
            <ac:spMk id="2" creationId="{6DEC2AE1-4FBB-4F77-81F9-75E0DAF8AF8C}"/>
          </ac:spMkLst>
        </pc:spChg>
        <pc:spChg chg="mod">
          <ac:chgData name="Sachin Shankel" userId="e1920e8deea1788a" providerId="LiveId" clId="{CD4D3F2B-3F8C-4B5D-8FA2-9963C19DAC34}" dt="2020-11-24T16:03:10.606" v="5072" actId="20577"/>
          <ac:spMkLst>
            <pc:docMk/>
            <pc:sldMk cId="1131013771" sldId="262"/>
            <ac:spMk id="3" creationId="{E6C817F7-886E-4A3D-A6A6-C0E934A6BE95}"/>
          </ac:spMkLst>
        </pc:spChg>
      </pc:sldChg>
      <pc:sldChg chg="modSp new mod setBg">
        <pc:chgData name="Sachin Shankel" userId="e1920e8deea1788a" providerId="LiveId" clId="{CD4D3F2B-3F8C-4B5D-8FA2-9963C19DAC34}" dt="2020-11-24T15:41:34.740" v="4410" actId="20577"/>
        <pc:sldMkLst>
          <pc:docMk/>
          <pc:sldMk cId="3702826763" sldId="263"/>
        </pc:sldMkLst>
        <pc:spChg chg="mod">
          <ac:chgData name="Sachin Shankel" userId="e1920e8deea1788a" providerId="LiveId" clId="{CD4D3F2B-3F8C-4B5D-8FA2-9963C19DAC34}" dt="2020-11-24T14:47:36.105" v="3740" actId="122"/>
          <ac:spMkLst>
            <pc:docMk/>
            <pc:sldMk cId="3702826763" sldId="263"/>
            <ac:spMk id="2" creationId="{24E7F6F5-B09A-4372-9B3C-7F8A457167DD}"/>
          </ac:spMkLst>
        </pc:spChg>
        <pc:spChg chg="mod">
          <ac:chgData name="Sachin Shankel" userId="e1920e8deea1788a" providerId="LiveId" clId="{CD4D3F2B-3F8C-4B5D-8FA2-9963C19DAC34}" dt="2020-11-24T15:41:34.740" v="4410" actId="20577"/>
          <ac:spMkLst>
            <pc:docMk/>
            <pc:sldMk cId="3702826763" sldId="263"/>
            <ac:spMk id="3" creationId="{B7484BDD-4C6A-4CFB-B86C-A77031D2FAAD}"/>
          </ac:spMkLst>
        </pc:spChg>
      </pc:sldChg>
      <pc:sldChg chg="modSp new mod setBg">
        <pc:chgData name="Sachin Shankel" userId="e1920e8deea1788a" providerId="LiveId" clId="{CD4D3F2B-3F8C-4B5D-8FA2-9963C19DAC34}" dt="2020-11-24T15:40:26.581" v="4314" actId="20577"/>
        <pc:sldMkLst>
          <pc:docMk/>
          <pc:sldMk cId="2580524625" sldId="264"/>
        </pc:sldMkLst>
        <pc:spChg chg="mod">
          <ac:chgData name="Sachin Shankel" userId="e1920e8deea1788a" providerId="LiveId" clId="{CD4D3F2B-3F8C-4B5D-8FA2-9963C19DAC34}" dt="2020-11-24T14:50:58.485" v="4039" actId="122"/>
          <ac:spMkLst>
            <pc:docMk/>
            <pc:sldMk cId="2580524625" sldId="264"/>
            <ac:spMk id="2" creationId="{88DC2A84-2A8B-423C-9B40-8D6068582403}"/>
          </ac:spMkLst>
        </pc:spChg>
        <pc:spChg chg="mod">
          <ac:chgData name="Sachin Shankel" userId="e1920e8deea1788a" providerId="LiveId" clId="{CD4D3F2B-3F8C-4B5D-8FA2-9963C19DAC34}" dt="2020-11-24T15:40:26.581" v="4314" actId="20577"/>
          <ac:spMkLst>
            <pc:docMk/>
            <pc:sldMk cId="2580524625" sldId="264"/>
            <ac:spMk id="3" creationId="{EE7E02E1-E0B1-43BC-8C57-6BBDA7200C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06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18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387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53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79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2879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6027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282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45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690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38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2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079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66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55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661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in_Mumb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9C87-0D28-4FFF-A165-DE0086E4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1219200"/>
            <a:ext cx="9131527" cy="2108826"/>
          </a:xfrm>
        </p:spPr>
        <p:txBody>
          <a:bodyPr/>
          <a:lstStyle/>
          <a:p>
            <a:r>
              <a:rPr lang="en-US" sz="6000" dirty="0">
                <a:latin typeface="Arial Rounded MT Bold" panose="020F0704030504030204" pitchFamily="34" charset="0"/>
              </a:rPr>
              <a:t>ANALYSIS OF MUMBAI NEIGHBORHOODS</a:t>
            </a: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15EF4-BBDE-48EE-AFA1-77E2B2EA4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Light Condensed" panose="020B0502040204020203" pitchFamily="34" charset="0"/>
              </a:rPr>
              <a:t>Coursera capstone project</a:t>
            </a:r>
            <a:endParaRPr lang="en-IN" sz="2800" dirty="0">
              <a:solidFill>
                <a:schemeClr val="accent3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4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BDE8-FA1E-4944-9FC2-BDF9B9B659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SCOPE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OF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PROJECT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3232-2945-4967-ADBA-ADB7CD7A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555262"/>
            <a:ext cx="9033853" cy="4693137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project aims at exploring different neighborhoods in the metropolitan city of Mumbai.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Further exploratory analysis is done with respect to each neighborhood, thus clustering them based on the similar venues they share.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results are further mapped with each cluster of neighborhood highlighted in a unique color for better understanding.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This can be highly beneficial for people to quickly figure out the various neighborhoods and accordingly plan a visit or get settled in a particular neighborhood based on his/her preferences.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1DD7-0A52-4B62-AB3A-31A631C4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DATA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RESOURCES</a:t>
            </a:r>
            <a:r>
              <a:rPr lang="en-US" b="1" dirty="0">
                <a:solidFill>
                  <a:schemeClr val="bg1"/>
                </a:solidFill>
              </a:rPr>
              <a:t> &amp; </a:t>
            </a:r>
            <a:r>
              <a:rPr lang="en-US" b="1" u="sng" dirty="0">
                <a:solidFill>
                  <a:schemeClr val="bg1"/>
                </a:solidFill>
              </a:rPr>
              <a:t>EXTRACTION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F20E-7759-4A8F-AE36-558FCD3C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Data regarding the neighborhoods in Mumbai along with their coordinates was obtained from Wikipedia.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https://en.wikipedia.org/wiki/List_of_neighbourhoods_in_Mumbai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neighborhoods data was extracted by web-scraping using the python library </a:t>
            </a:r>
            <a:r>
              <a:rPr lang="en-US" dirty="0" err="1">
                <a:solidFill>
                  <a:schemeClr val="bg1"/>
                </a:solidFill>
              </a:rPr>
              <a:t>BeautifulSoup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Data of the venues (within 500m) of each neighborhood was leveraged from ‘Foursquare.com’ using the foursquare API.</a:t>
            </a:r>
          </a:p>
          <a:p>
            <a:pPr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5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D190-9DFE-4B3F-A067-5E79CA48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DATA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WRANGLING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3D5C-9E83-4059-923E-A7B69207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At first, data of the area, location and respective coordinates were fit into the pandas data frame, using the pandas </a:t>
            </a:r>
            <a:r>
              <a:rPr lang="en-US" dirty="0" err="1">
                <a:solidFill>
                  <a:schemeClr val="bg1"/>
                </a:solidFill>
              </a:rPr>
              <a:t>read_html</a:t>
            </a:r>
            <a:r>
              <a:rPr lang="en-US" dirty="0">
                <a:solidFill>
                  <a:schemeClr val="bg1"/>
                </a:solidFill>
              </a:rPr>
              <a:t> method.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Further the data frame was transformed such that it consisted of  </a:t>
            </a:r>
            <a:r>
              <a:rPr lang="en-IN" noProof="1">
                <a:solidFill>
                  <a:schemeClr val="bg1"/>
                </a:solidFill>
              </a:rPr>
              <a:t>neighborhood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IN" dirty="0">
                <a:solidFill>
                  <a:schemeClr val="bg1"/>
                </a:solidFill>
              </a:rPr>
              <a:t>), coordinates of the neighbourhood, nearby venues and their respective coordinates along with the category of the venues.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At last, the data frame was modified to include the top ten venues against each neighbourhood, along with the cluster number.</a:t>
            </a:r>
          </a:p>
        </p:txBody>
      </p:sp>
    </p:spTree>
    <p:extLst>
      <p:ext uri="{BB962C8B-B14F-4D97-AF65-F5344CB8AC3E}">
        <p14:creationId xmlns:p14="http://schemas.microsoft.com/office/powerpoint/2010/main" val="107297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29D2-48CD-4325-91C9-9ADB5CCD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C385-D3C9-41F6-9CCD-3192937F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K-means clustering, which is a type of unsupervised machine learning was employed in clustering the neighborhoods based on the similarity of venues they housed.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python </a:t>
            </a:r>
            <a:r>
              <a:rPr lang="en-US" dirty="0" err="1">
                <a:solidFill>
                  <a:schemeClr val="bg1"/>
                </a:solidFill>
              </a:rPr>
              <a:t>scikit</a:t>
            </a:r>
            <a:r>
              <a:rPr lang="en-US" dirty="0">
                <a:solidFill>
                  <a:schemeClr val="bg1"/>
                </a:solidFill>
              </a:rPr>
              <a:t>-learn library was used for modelling purpose.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In total, five clusters were formed. 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8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4183-1442-4C9D-9AD1-89677298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A170-286B-4071-8785-C700F8E2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466849"/>
            <a:ext cx="10420350" cy="5076826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Visualization is done using the folium library.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Further, each cluster of neighborhoods was highlighted in distinctive color, which in turn eased understanding.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CEA8D-7328-483C-9182-0D8B7038D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2867379"/>
            <a:ext cx="4638969" cy="33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2AE1-4FBB-4F77-81F9-75E0DAF8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RESULTS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17F7-886E-4A3D-A6A6-C0E934A6B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All the neighborhoods of Mumbai were clustered into five clusters, with each cluster containing varying numbers of neighborhoods.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Cluster 1 contained 37 neighborhoods with Indian restaurant being     the most common venue in its neighborhoods.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Cluster 2,3 and 4 </a:t>
            </a:r>
            <a:r>
              <a:rPr lang="en-US">
                <a:solidFill>
                  <a:schemeClr val="bg1"/>
                </a:solidFill>
              </a:rPr>
              <a:t>contained only </a:t>
            </a:r>
            <a:r>
              <a:rPr lang="en-US" dirty="0">
                <a:solidFill>
                  <a:schemeClr val="bg1"/>
                </a:solidFill>
              </a:rPr>
              <a:t>one neighborhood each with ATM, shopping store and garden being the most common venues, respectively.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Cluster 5 contained the most with 46 neighborhoods. In this case, there is no one dominant most common venue, considering all the neighborhoods within the cluster.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1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F6F5-B09A-4372-9B3C-7F8A4571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4BDD-4C6A-4CFB-B86C-A77031D2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 would like to acknowledge the efforts of the Coursera team in order to put forth a comprehensive study material and hand-on lab for learning the concepts, which indeed equipped me with the necessary skills to do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70282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2A84-2A8B-423C-9B40-8D606858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02E1-E0B1-43BC-8C57-6BBDA720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Wikipedia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Foursqare.com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2580524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479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Bahnschrift Light Condensed</vt:lpstr>
      <vt:lpstr>Century Gothic</vt:lpstr>
      <vt:lpstr>Wingdings</vt:lpstr>
      <vt:lpstr>Wingdings 3</vt:lpstr>
      <vt:lpstr>Ion</vt:lpstr>
      <vt:lpstr>ANALYSIS OF MUMBAI NEIGHBORHOODS</vt:lpstr>
      <vt:lpstr>SCOPE OF THE PROJECT</vt:lpstr>
      <vt:lpstr>DATA RESOURCES &amp; EXTRACTION</vt:lpstr>
      <vt:lpstr>DATA WRANGLING</vt:lpstr>
      <vt:lpstr>MODELLING</vt:lpstr>
      <vt:lpstr>VISUALIZATION</vt:lpstr>
      <vt:lpstr>RESULTS AND INFERENCE</vt:lpstr>
      <vt:lpstr>ACKNOWLEDGEMENT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Sachin Shankel</cp:lastModifiedBy>
  <cp:revision>34</cp:revision>
  <dcterms:created xsi:type="dcterms:W3CDTF">2020-11-21T05:25:14Z</dcterms:created>
  <dcterms:modified xsi:type="dcterms:W3CDTF">2020-11-24T16:03:13Z</dcterms:modified>
</cp:coreProperties>
</file>