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  <p:sldMasterId id="2147483700" r:id="rId5"/>
  </p:sldMasterIdLst>
  <p:notesMasterIdLst>
    <p:notesMasterId r:id="rId21"/>
  </p:notesMasterIdLst>
  <p:sldIdLst>
    <p:sldId id="257" r:id="rId6"/>
    <p:sldId id="559" r:id="rId7"/>
    <p:sldId id="394" r:id="rId8"/>
    <p:sldId id="429" r:id="rId9"/>
    <p:sldId id="433" r:id="rId10"/>
    <p:sldId id="561" r:id="rId11"/>
    <p:sldId id="562" r:id="rId12"/>
    <p:sldId id="339" r:id="rId13"/>
    <p:sldId id="563" r:id="rId14"/>
    <p:sldId id="367" r:id="rId15"/>
    <p:sldId id="378" r:id="rId16"/>
    <p:sldId id="564" r:id="rId17"/>
    <p:sldId id="560" r:id="rId18"/>
    <p:sldId id="555" r:id="rId19"/>
    <p:sldId id="5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9"/>
    <a:srgbClr val="8D8D8D"/>
    <a:srgbClr val="E96807"/>
    <a:srgbClr val="0070C0"/>
    <a:srgbClr val="92D050"/>
    <a:srgbClr val="FFC000"/>
    <a:srgbClr val="7F7F7F"/>
    <a:srgbClr val="51D0E9"/>
    <a:srgbClr val="8781B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79" dt="2021-03-02T09:09:37.184"/>
    <p1510:client id="{7E7842CA-243B-1678-4411-C6360F2A8CC3}" v="203" dt="2021-03-02T08:57:26.047"/>
    <p1510:client id="{E9A6C6C8-2356-46F7-9508-D9761F2819BF}" v="239" dt="2021-03-02T09:08:16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B24A2-03B0-489F-91B6-A057857F4765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7F3D-DA6C-46A0-AD4A-8B33AAE9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1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triangles 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Enter date in format Mon YYYY</a:t>
            </a:r>
          </a:p>
        </p:txBody>
      </p:sp>
      <p:pic>
        <p:nvPicPr>
          <p:cNvPr id="13" name="Picture 12" descr="triangles bg.png">
            <a:extLst>
              <a:ext uri="{FF2B5EF4-FFF2-40B4-BE49-F238E27FC236}">
                <a16:creationId xmlns:a16="http://schemas.microsoft.com/office/drawing/2014/main" id="{BF24C97C-2ABD-4C15-8706-33B4C0C36D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664A8F-E170-490D-851B-63686D9C4808}"/>
              </a:ext>
            </a:extLst>
          </p:cNvPr>
          <p:cNvSpPr txBox="1"/>
          <p:nvPr userDrawn="1"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www.affineanalytics.com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CBF165-549A-436C-8772-28142D87E69C}"/>
              </a:ext>
            </a:extLst>
          </p:cNvPr>
          <p:cNvCxnSpPr/>
          <p:nvPr userDrawn="1"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ffineA_logo_white_text.png">
            <a:extLst>
              <a:ext uri="{FF2B5EF4-FFF2-40B4-BE49-F238E27FC236}">
                <a16:creationId xmlns:a16="http://schemas.microsoft.com/office/drawing/2014/main" id="{9D1371EC-1A11-48D9-9C53-8E33EAA43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07" y="797535"/>
            <a:ext cx="11064240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6080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16A7-517F-49DA-B3BE-EB2855CD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F5ACB-5BB4-4C67-865F-30F53C0D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23E40-C965-4A3F-A00D-ADDA6B23458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987C9-DA57-4708-BF33-957DBD6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4DBC9-A2CA-4767-91A7-BBF48B8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310-C7FC-4E42-830C-93B6A007F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19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07" y="797535"/>
            <a:ext cx="11064240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124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triangles 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Enter date in format Mon YYYY</a:t>
            </a:r>
          </a:p>
        </p:txBody>
      </p:sp>
    </p:spTree>
    <p:extLst>
      <p:ext uri="{BB962C8B-B14F-4D97-AF65-F5344CB8AC3E}">
        <p14:creationId xmlns:p14="http://schemas.microsoft.com/office/powerpoint/2010/main" val="13194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4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310-C7FC-4E42-830C-93B6A007FAD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triangles 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Enter date in format Mon YYYY</a:t>
            </a:r>
          </a:p>
        </p:txBody>
      </p:sp>
      <p:pic>
        <p:nvPicPr>
          <p:cNvPr id="13" name="Picture 12" descr="triangles bg.png">
            <a:extLst>
              <a:ext uri="{FF2B5EF4-FFF2-40B4-BE49-F238E27FC236}">
                <a16:creationId xmlns:a16="http://schemas.microsoft.com/office/drawing/2014/main" id="{BF24C97C-2ABD-4C15-8706-33B4C0C3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664A8F-E170-490D-851B-63686D9C4808}"/>
              </a:ext>
            </a:extLst>
          </p:cNvPr>
          <p:cNvSpPr txBox="1"/>
          <p:nvPr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www.affineanalytics.com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CBF165-549A-436C-8772-28142D87E69C}"/>
              </a:ext>
            </a:extLst>
          </p:cNvPr>
          <p:cNvCxnSpPr/>
          <p:nvPr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ffineA_logo_white_text.png">
            <a:extLst>
              <a:ext uri="{FF2B5EF4-FFF2-40B4-BE49-F238E27FC236}">
                <a16:creationId xmlns:a16="http://schemas.microsoft.com/office/drawing/2014/main" id="{9D1371EC-1A11-48D9-9C53-8E33EAA4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FC7310-C7FC-4E42-830C-93B6A007FAD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07" y="797535"/>
            <a:ext cx="11064240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706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310-C7FC-4E42-830C-93B6A007FAD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triangles 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Enter date in format Mon YYYY</a:t>
            </a:r>
          </a:p>
        </p:txBody>
      </p:sp>
    </p:spTree>
    <p:extLst>
      <p:ext uri="{BB962C8B-B14F-4D97-AF65-F5344CB8AC3E}">
        <p14:creationId xmlns:p14="http://schemas.microsoft.com/office/powerpoint/2010/main" val="222833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FC7310-C7FC-4E42-830C-93B6A007F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80" y="6226629"/>
            <a:ext cx="3623520" cy="63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34816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7553" y="6595403"/>
            <a:ext cx="9968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FFCE1-C837-456A-85B0-6130D4BB28EC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" y="6172200"/>
            <a:ext cx="11064240" cy="15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alling triangle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15700" y="55856"/>
            <a:ext cx="533400" cy="5635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3880" y="684212"/>
            <a:ext cx="1106424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09360"/>
            <a:ext cx="17354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80" y="6226629"/>
            <a:ext cx="3623520" cy="63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34816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7553" y="6595403"/>
            <a:ext cx="9968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FC7310-C7FC-4E42-830C-93B6A007FA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" y="6172200"/>
            <a:ext cx="11064240" cy="15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alling triangl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15700" y="55856"/>
            <a:ext cx="533400" cy="5635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3880" y="684212"/>
            <a:ext cx="1106424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09360"/>
            <a:ext cx="17354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6" r:id="rId5"/>
    <p:sldLayoutId id="2147483707" r:id="rId6"/>
    <p:sldLayoutId id="2147483708" r:id="rId7"/>
    <p:sldLayoutId id="214748370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ffineindia-my.sharepoint.com/personal/mannam_vijay_affineanalytics_com/Documents/Mock%20Project_Final.docx?web=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96887" y="3086134"/>
            <a:ext cx="8998226" cy="685731"/>
          </a:xfrm>
        </p:spPr>
        <p:txBody>
          <a:bodyPr>
            <a:noAutofit/>
          </a:bodyPr>
          <a:lstStyle/>
          <a:p>
            <a:r>
              <a:rPr lang="en-US" sz="2600" b="1">
                <a:latin typeface="Calibri" panose="020F0502020204030204" pitchFamily="34" charset="0"/>
                <a:cs typeface="Calibri" panose="020F0502020204030204" pitchFamily="34" charset="0"/>
              </a:rPr>
              <a:t>Orders Forecasting for ABB’s Electrification Products Division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C919-0D13-4A8D-BE19-295002438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3" b="19263"/>
          <a:stretch/>
        </p:blipFill>
        <p:spPr bwMode="auto">
          <a:xfrm>
            <a:off x="4994290" y="3771865"/>
            <a:ext cx="2203420" cy="10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C7F8-B0C0-491F-A02F-A386AF0C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Analytical Dataset and Modelling Process Overview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C7EC1FE-F413-4A41-99AC-21DAB3534D4F}"/>
              </a:ext>
            </a:extLst>
          </p:cNvPr>
          <p:cNvGrpSpPr/>
          <p:nvPr/>
        </p:nvGrpSpPr>
        <p:grpSpPr>
          <a:xfrm>
            <a:off x="-5009" y="4387804"/>
            <a:ext cx="12197009" cy="1704224"/>
            <a:chOff x="2443163" y="3146425"/>
            <a:chExt cx="7143750" cy="3713163"/>
          </a:xfrm>
        </p:grpSpPr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9A602530-78A2-4320-BE58-D5D617DB1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1" y="3308350"/>
              <a:ext cx="871538" cy="1357313"/>
            </a:xfrm>
            <a:custGeom>
              <a:avLst/>
              <a:gdLst>
                <a:gd name="T0" fmla="*/ 347 w 549"/>
                <a:gd name="T1" fmla="*/ 540 h 855"/>
                <a:gd name="T2" fmla="*/ 549 w 549"/>
                <a:gd name="T3" fmla="*/ 855 h 855"/>
                <a:gd name="T4" fmla="*/ 549 w 549"/>
                <a:gd name="T5" fmla="*/ 209 h 855"/>
                <a:gd name="T6" fmla="*/ 379 w 549"/>
                <a:gd name="T7" fmla="*/ 0 h 855"/>
                <a:gd name="T8" fmla="*/ 0 w 549"/>
                <a:gd name="T9" fmla="*/ 0 h 855"/>
                <a:gd name="T10" fmla="*/ 312 w 549"/>
                <a:gd name="T11" fmla="*/ 487 h 855"/>
                <a:gd name="T12" fmla="*/ 493 w 549"/>
                <a:gd name="T13" fmla="*/ 487 h 855"/>
                <a:gd name="T14" fmla="*/ 493 w 549"/>
                <a:gd name="T15" fmla="*/ 540 h 855"/>
                <a:gd name="T16" fmla="*/ 347 w 549"/>
                <a:gd name="T17" fmla="*/ 54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855">
                  <a:moveTo>
                    <a:pt x="347" y="540"/>
                  </a:moveTo>
                  <a:lnTo>
                    <a:pt x="549" y="855"/>
                  </a:lnTo>
                  <a:lnTo>
                    <a:pt x="549" y="209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312" y="487"/>
                  </a:lnTo>
                  <a:lnTo>
                    <a:pt x="493" y="487"/>
                  </a:lnTo>
                  <a:lnTo>
                    <a:pt x="493" y="540"/>
                  </a:lnTo>
                  <a:lnTo>
                    <a:pt x="347" y="54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1AF89D1F-0128-4363-BB3F-2BB28BD7E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4165600"/>
              <a:ext cx="307975" cy="476250"/>
            </a:xfrm>
            <a:custGeom>
              <a:avLst/>
              <a:gdLst>
                <a:gd name="T0" fmla="*/ 0 w 194"/>
                <a:gd name="T1" fmla="*/ 300 h 300"/>
                <a:gd name="T2" fmla="*/ 194 w 194"/>
                <a:gd name="T3" fmla="*/ 0 h 300"/>
                <a:gd name="T4" fmla="*/ 0 w 194"/>
                <a:gd name="T5" fmla="*/ 0 h 300"/>
                <a:gd name="T6" fmla="*/ 0 w 194"/>
                <a:gd name="T7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300">
                  <a:moveTo>
                    <a:pt x="0" y="300"/>
                  </a:moveTo>
                  <a:lnTo>
                    <a:pt x="194" y="0"/>
                  </a:lnTo>
                  <a:lnTo>
                    <a:pt x="0" y="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2FB4AB47-80C4-4D13-8190-57F9A86D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3308350"/>
              <a:ext cx="858838" cy="773113"/>
            </a:xfrm>
            <a:custGeom>
              <a:avLst/>
              <a:gdLst>
                <a:gd name="T0" fmla="*/ 162 w 541"/>
                <a:gd name="T1" fmla="*/ 0 h 487"/>
                <a:gd name="T2" fmla="*/ 0 w 541"/>
                <a:gd name="T3" fmla="*/ 198 h 487"/>
                <a:gd name="T4" fmla="*/ 0 w 541"/>
                <a:gd name="T5" fmla="*/ 487 h 487"/>
                <a:gd name="T6" fmla="*/ 229 w 541"/>
                <a:gd name="T7" fmla="*/ 487 h 487"/>
                <a:gd name="T8" fmla="*/ 541 w 541"/>
                <a:gd name="T9" fmla="*/ 0 h 487"/>
                <a:gd name="T10" fmla="*/ 162 w 541"/>
                <a:gd name="T11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1" h="487">
                  <a:moveTo>
                    <a:pt x="162" y="0"/>
                  </a:moveTo>
                  <a:lnTo>
                    <a:pt x="0" y="198"/>
                  </a:lnTo>
                  <a:lnTo>
                    <a:pt x="0" y="487"/>
                  </a:lnTo>
                  <a:lnTo>
                    <a:pt x="229" y="487"/>
                  </a:lnTo>
                  <a:lnTo>
                    <a:pt x="541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97FAFF53-C8DE-4D25-963F-EDCB3D6B3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3163" y="3146425"/>
              <a:ext cx="7140575" cy="3713163"/>
            </a:xfrm>
            <a:custGeom>
              <a:avLst/>
              <a:gdLst>
                <a:gd name="T0" fmla="*/ 4474 w 4498"/>
                <a:gd name="T1" fmla="*/ 2192 h 2339"/>
                <a:gd name="T2" fmla="*/ 4442 w 4498"/>
                <a:gd name="T3" fmla="*/ 1756 h 2339"/>
                <a:gd name="T4" fmla="*/ 4442 w 4498"/>
                <a:gd name="T5" fmla="*/ 1188 h 2339"/>
                <a:gd name="T6" fmla="*/ 3729 w 4498"/>
                <a:gd name="T7" fmla="*/ 642 h 2339"/>
                <a:gd name="T8" fmla="*/ 4498 w 4498"/>
                <a:gd name="T9" fmla="*/ 957 h 2339"/>
                <a:gd name="T10" fmla="*/ 4442 w 4498"/>
                <a:gd name="T11" fmla="*/ 589 h 2339"/>
                <a:gd name="T12" fmla="*/ 4328 w 4498"/>
                <a:gd name="T13" fmla="*/ 102 h 2339"/>
                <a:gd name="T14" fmla="*/ 4407 w 4498"/>
                <a:gd name="T15" fmla="*/ 36 h 2339"/>
                <a:gd name="T16" fmla="*/ 83 w 4498"/>
                <a:gd name="T17" fmla="*/ 36 h 2339"/>
                <a:gd name="T18" fmla="*/ 162 w 4498"/>
                <a:gd name="T19" fmla="*/ 102 h 2339"/>
                <a:gd name="T20" fmla="*/ 0 w 4498"/>
                <a:gd name="T21" fmla="*/ 589 h 2339"/>
                <a:gd name="T22" fmla="*/ 0 w 4498"/>
                <a:gd name="T23" fmla="*/ 942 h 2339"/>
                <a:gd name="T24" fmla="*/ 226 w 4498"/>
                <a:gd name="T25" fmla="*/ 1756 h 2339"/>
                <a:gd name="T26" fmla="*/ 163 w 4498"/>
                <a:gd name="T27" fmla="*/ 1884 h 2339"/>
                <a:gd name="T28" fmla="*/ 0 w 4498"/>
                <a:gd name="T29" fmla="*/ 2339 h 2339"/>
                <a:gd name="T30" fmla="*/ 4152 w 4498"/>
                <a:gd name="T31" fmla="*/ 1756 h 2339"/>
                <a:gd name="T32" fmla="*/ 3879 w 4498"/>
                <a:gd name="T33" fmla="*/ 1188 h 2339"/>
                <a:gd name="T34" fmla="*/ 3345 w 4498"/>
                <a:gd name="T35" fmla="*/ 1108 h 2339"/>
                <a:gd name="T36" fmla="*/ 3840 w 4498"/>
                <a:gd name="T37" fmla="*/ 1108 h 2339"/>
                <a:gd name="T38" fmla="*/ 1800 w 4498"/>
                <a:gd name="T39" fmla="*/ 1108 h 2339"/>
                <a:gd name="T40" fmla="*/ 1171 w 4498"/>
                <a:gd name="T41" fmla="*/ 1108 h 2339"/>
                <a:gd name="T42" fmla="*/ 1328 w 4498"/>
                <a:gd name="T43" fmla="*/ 642 h 2339"/>
                <a:gd name="T44" fmla="*/ 2610 w 4498"/>
                <a:gd name="T45" fmla="*/ 1188 h 2339"/>
                <a:gd name="T46" fmla="*/ 1889 w 4498"/>
                <a:gd name="T47" fmla="*/ 1188 h 2339"/>
                <a:gd name="T48" fmla="*/ 3089 w 4498"/>
                <a:gd name="T49" fmla="*/ 642 h 2339"/>
                <a:gd name="T50" fmla="*/ 3827 w 4498"/>
                <a:gd name="T51" fmla="*/ 102 h 2339"/>
                <a:gd name="T52" fmla="*/ 3470 w 4498"/>
                <a:gd name="T53" fmla="*/ 102 h 2339"/>
                <a:gd name="T54" fmla="*/ 3591 w 4498"/>
                <a:gd name="T55" fmla="*/ 589 h 2339"/>
                <a:gd name="T56" fmla="*/ 3357 w 4498"/>
                <a:gd name="T57" fmla="*/ 102 h 2339"/>
                <a:gd name="T58" fmla="*/ 2615 w 4498"/>
                <a:gd name="T59" fmla="*/ 589 h 2339"/>
                <a:gd name="T60" fmla="*/ 2074 w 4498"/>
                <a:gd name="T61" fmla="*/ 102 h 2339"/>
                <a:gd name="T62" fmla="*/ 1991 w 4498"/>
                <a:gd name="T63" fmla="*/ 589 h 2339"/>
                <a:gd name="T64" fmla="*/ 2596 w 4498"/>
                <a:gd name="T65" fmla="*/ 1108 h 2339"/>
                <a:gd name="T66" fmla="*/ 2522 w 4498"/>
                <a:gd name="T67" fmla="*/ 642 h 2339"/>
                <a:gd name="T68" fmla="*/ 1454 w 4498"/>
                <a:gd name="T69" fmla="*/ 589 h 2339"/>
                <a:gd name="T70" fmla="*/ 1511 w 4498"/>
                <a:gd name="T71" fmla="*/ 102 h 2339"/>
                <a:gd name="T72" fmla="*/ 1133 w 4498"/>
                <a:gd name="T73" fmla="*/ 102 h 2339"/>
                <a:gd name="T74" fmla="*/ 1020 w 4498"/>
                <a:gd name="T75" fmla="*/ 102 h 2339"/>
                <a:gd name="T76" fmla="*/ 663 w 4498"/>
                <a:gd name="T77" fmla="*/ 102 h 2339"/>
                <a:gd name="T78" fmla="*/ 760 w 4498"/>
                <a:gd name="T79" fmla="*/ 642 h 2339"/>
                <a:gd name="T80" fmla="*/ 611 w 4498"/>
                <a:gd name="T81" fmla="*/ 1188 h 2339"/>
                <a:gd name="T82" fmla="*/ 338 w 4498"/>
                <a:gd name="T83" fmla="*/ 1756 h 2339"/>
                <a:gd name="T84" fmla="*/ 107 w 4498"/>
                <a:gd name="T85" fmla="*/ 2238 h 2339"/>
                <a:gd name="T86" fmla="*/ 798 w 4498"/>
                <a:gd name="T87" fmla="*/ 2204 h 2339"/>
                <a:gd name="T88" fmla="*/ 1609 w 4498"/>
                <a:gd name="T89" fmla="*/ 2238 h 2339"/>
                <a:gd name="T90" fmla="*/ 1668 w 4498"/>
                <a:gd name="T91" fmla="*/ 1884 h 2339"/>
                <a:gd name="T92" fmla="*/ 1251 w 4498"/>
                <a:gd name="T93" fmla="*/ 1188 h 2339"/>
                <a:gd name="T94" fmla="*/ 1058 w 4498"/>
                <a:gd name="T95" fmla="*/ 1756 h 2339"/>
                <a:gd name="T96" fmla="*/ 2722 w 4498"/>
                <a:gd name="T97" fmla="*/ 1884 h 2339"/>
                <a:gd name="T98" fmla="*/ 2713 w 4498"/>
                <a:gd name="T99" fmla="*/ 1188 h 2339"/>
                <a:gd name="T100" fmla="*/ 2803 w 4498"/>
                <a:gd name="T101" fmla="*/ 1756 h 2339"/>
                <a:gd name="T102" fmla="*/ 2878 w 4498"/>
                <a:gd name="T103" fmla="*/ 2220 h 2339"/>
                <a:gd name="T104" fmla="*/ 3596 w 4498"/>
                <a:gd name="T105" fmla="*/ 2238 h 2339"/>
                <a:gd name="T106" fmla="*/ 3692 w 4498"/>
                <a:gd name="T107" fmla="*/ 2206 h 2339"/>
                <a:gd name="T108" fmla="*/ 4383 w 4498"/>
                <a:gd name="T109" fmla="*/ 2238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8" h="2339">
                  <a:moveTo>
                    <a:pt x="4498" y="2238"/>
                  </a:moveTo>
                  <a:lnTo>
                    <a:pt x="4496" y="2238"/>
                  </a:lnTo>
                  <a:lnTo>
                    <a:pt x="4474" y="2192"/>
                  </a:lnTo>
                  <a:lnTo>
                    <a:pt x="4327" y="1884"/>
                  </a:lnTo>
                  <a:lnTo>
                    <a:pt x="4442" y="1884"/>
                  </a:lnTo>
                  <a:lnTo>
                    <a:pt x="4442" y="1756"/>
                  </a:lnTo>
                  <a:lnTo>
                    <a:pt x="4265" y="1756"/>
                  </a:lnTo>
                  <a:lnTo>
                    <a:pt x="3991" y="1188"/>
                  </a:lnTo>
                  <a:lnTo>
                    <a:pt x="4442" y="1188"/>
                  </a:lnTo>
                  <a:lnTo>
                    <a:pt x="4442" y="1108"/>
                  </a:lnTo>
                  <a:lnTo>
                    <a:pt x="3954" y="1108"/>
                  </a:lnTo>
                  <a:lnTo>
                    <a:pt x="3729" y="642"/>
                  </a:lnTo>
                  <a:lnTo>
                    <a:pt x="4174" y="642"/>
                  </a:lnTo>
                  <a:lnTo>
                    <a:pt x="4498" y="1146"/>
                  </a:lnTo>
                  <a:lnTo>
                    <a:pt x="4498" y="957"/>
                  </a:lnTo>
                  <a:lnTo>
                    <a:pt x="4296" y="642"/>
                  </a:lnTo>
                  <a:lnTo>
                    <a:pt x="4442" y="642"/>
                  </a:lnTo>
                  <a:lnTo>
                    <a:pt x="4442" y="589"/>
                  </a:lnTo>
                  <a:lnTo>
                    <a:pt x="4261" y="589"/>
                  </a:lnTo>
                  <a:lnTo>
                    <a:pt x="3949" y="102"/>
                  </a:lnTo>
                  <a:lnTo>
                    <a:pt x="4328" y="102"/>
                  </a:lnTo>
                  <a:lnTo>
                    <a:pt x="4498" y="311"/>
                  </a:lnTo>
                  <a:lnTo>
                    <a:pt x="4498" y="149"/>
                  </a:lnTo>
                  <a:lnTo>
                    <a:pt x="4407" y="36"/>
                  </a:lnTo>
                  <a:lnTo>
                    <a:pt x="4376" y="0"/>
                  </a:lnTo>
                  <a:lnTo>
                    <a:pt x="114" y="0"/>
                  </a:lnTo>
                  <a:lnTo>
                    <a:pt x="83" y="36"/>
                  </a:lnTo>
                  <a:lnTo>
                    <a:pt x="0" y="138"/>
                  </a:lnTo>
                  <a:lnTo>
                    <a:pt x="0" y="300"/>
                  </a:lnTo>
                  <a:lnTo>
                    <a:pt x="162" y="102"/>
                  </a:lnTo>
                  <a:lnTo>
                    <a:pt x="541" y="102"/>
                  </a:lnTo>
                  <a:lnTo>
                    <a:pt x="229" y="589"/>
                  </a:lnTo>
                  <a:lnTo>
                    <a:pt x="0" y="589"/>
                  </a:lnTo>
                  <a:lnTo>
                    <a:pt x="0" y="642"/>
                  </a:lnTo>
                  <a:lnTo>
                    <a:pt x="194" y="642"/>
                  </a:lnTo>
                  <a:lnTo>
                    <a:pt x="0" y="942"/>
                  </a:lnTo>
                  <a:lnTo>
                    <a:pt x="0" y="1188"/>
                  </a:lnTo>
                  <a:lnTo>
                    <a:pt x="498" y="1188"/>
                  </a:lnTo>
                  <a:lnTo>
                    <a:pt x="226" y="1756"/>
                  </a:lnTo>
                  <a:lnTo>
                    <a:pt x="0" y="1756"/>
                  </a:lnTo>
                  <a:lnTo>
                    <a:pt x="0" y="1884"/>
                  </a:lnTo>
                  <a:lnTo>
                    <a:pt x="163" y="1884"/>
                  </a:lnTo>
                  <a:lnTo>
                    <a:pt x="16" y="2193"/>
                  </a:lnTo>
                  <a:lnTo>
                    <a:pt x="0" y="2224"/>
                  </a:lnTo>
                  <a:lnTo>
                    <a:pt x="0" y="2339"/>
                  </a:lnTo>
                  <a:lnTo>
                    <a:pt x="4498" y="2339"/>
                  </a:lnTo>
                  <a:lnTo>
                    <a:pt x="4498" y="2238"/>
                  </a:lnTo>
                  <a:close/>
                  <a:moveTo>
                    <a:pt x="4152" y="1756"/>
                  </a:moveTo>
                  <a:lnTo>
                    <a:pt x="3549" y="1756"/>
                  </a:lnTo>
                  <a:lnTo>
                    <a:pt x="3370" y="1188"/>
                  </a:lnTo>
                  <a:lnTo>
                    <a:pt x="3879" y="1188"/>
                  </a:lnTo>
                  <a:lnTo>
                    <a:pt x="4152" y="1756"/>
                  </a:lnTo>
                  <a:close/>
                  <a:moveTo>
                    <a:pt x="3840" y="1108"/>
                  </a:moveTo>
                  <a:lnTo>
                    <a:pt x="3345" y="1108"/>
                  </a:lnTo>
                  <a:lnTo>
                    <a:pt x="3196" y="642"/>
                  </a:lnTo>
                  <a:lnTo>
                    <a:pt x="3616" y="642"/>
                  </a:lnTo>
                  <a:lnTo>
                    <a:pt x="3840" y="1108"/>
                  </a:lnTo>
                  <a:close/>
                  <a:moveTo>
                    <a:pt x="1436" y="642"/>
                  </a:moveTo>
                  <a:lnTo>
                    <a:pt x="1879" y="642"/>
                  </a:lnTo>
                  <a:lnTo>
                    <a:pt x="1800" y="1108"/>
                  </a:lnTo>
                  <a:lnTo>
                    <a:pt x="1277" y="1108"/>
                  </a:lnTo>
                  <a:lnTo>
                    <a:pt x="1436" y="642"/>
                  </a:lnTo>
                  <a:close/>
                  <a:moveTo>
                    <a:pt x="1171" y="1108"/>
                  </a:moveTo>
                  <a:lnTo>
                    <a:pt x="649" y="1108"/>
                  </a:lnTo>
                  <a:lnTo>
                    <a:pt x="874" y="642"/>
                  </a:lnTo>
                  <a:lnTo>
                    <a:pt x="1328" y="642"/>
                  </a:lnTo>
                  <a:lnTo>
                    <a:pt x="1171" y="1108"/>
                  </a:lnTo>
                  <a:close/>
                  <a:moveTo>
                    <a:pt x="1889" y="1188"/>
                  </a:moveTo>
                  <a:lnTo>
                    <a:pt x="2610" y="1188"/>
                  </a:lnTo>
                  <a:lnTo>
                    <a:pt x="2701" y="1756"/>
                  </a:lnTo>
                  <a:lnTo>
                    <a:pt x="1793" y="1756"/>
                  </a:lnTo>
                  <a:lnTo>
                    <a:pt x="1889" y="1188"/>
                  </a:lnTo>
                  <a:close/>
                  <a:moveTo>
                    <a:pt x="2699" y="1108"/>
                  </a:moveTo>
                  <a:lnTo>
                    <a:pt x="2624" y="642"/>
                  </a:lnTo>
                  <a:lnTo>
                    <a:pt x="3089" y="642"/>
                  </a:lnTo>
                  <a:lnTo>
                    <a:pt x="3238" y="1108"/>
                  </a:lnTo>
                  <a:lnTo>
                    <a:pt x="2699" y="1108"/>
                  </a:lnTo>
                  <a:close/>
                  <a:moveTo>
                    <a:pt x="3827" y="102"/>
                  </a:moveTo>
                  <a:lnTo>
                    <a:pt x="4140" y="589"/>
                  </a:lnTo>
                  <a:lnTo>
                    <a:pt x="3704" y="589"/>
                  </a:lnTo>
                  <a:lnTo>
                    <a:pt x="3470" y="102"/>
                  </a:lnTo>
                  <a:lnTo>
                    <a:pt x="3827" y="102"/>
                  </a:lnTo>
                  <a:close/>
                  <a:moveTo>
                    <a:pt x="3357" y="102"/>
                  </a:moveTo>
                  <a:lnTo>
                    <a:pt x="3591" y="589"/>
                  </a:lnTo>
                  <a:lnTo>
                    <a:pt x="3179" y="589"/>
                  </a:lnTo>
                  <a:lnTo>
                    <a:pt x="3024" y="102"/>
                  </a:lnTo>
                  <a:lnTo>
                    <a:pt x="3357" y="102"/>
                  </a:lnTo>
                  <a:close/>
                  <a:moveTo>
                    <a:pt x="2917" y="102"/>
                  </a:moveTo>
                  <a:lnTo>
                    <a:pt x="3072" y="589"/>
                  </a:lnTo>
                  <a:lnTo>
                    <a:pt x="2615" y="589"/>
                  </a:lnTo>
                  <a:lnTo>
                    <a:pt x="2538" y="102"/>
                  </a:lnTo>
                  <a:lnTo>
                    <a:pt x="2917" y="102"/>
                  </a:lnTo>
                  <a:close/>
                  <a:moveTo>
                    <a:pt x="2074" y="102"/>
                  </a:moveTo>
                  <a:lnTo>
                    <a:pt x="2435" y="102"/>
                  </a:lnTo>
                  <a:lnTo>
                    <a:pt x="2512" y="589"/>
                  </a:lnTo>
                  <a:lnTo>
                    <a:pt x="1991" y="589"/>
                  </a:lnTo>
                  <a:lnTo>
                    <a:pt x="2074" y="102"/>
                  </a:lnTo>
                  <a:close/>
                  <a:moveTo>
                    <a:pt x="2522" y="642"/>
                  </a:moveTo>
                  <a:lnTo>
                    <a:pt x="2596" y="1108"/>
                  </a:lnTo>
                  <a:lnTo>
                    <a:pt x="1903" y="1108"/>
                  </a:lnTo>
                  <a:lnTo>
                    <a:pt x="1983" y="642"/>
                  </a:lnTo>
                  <a:lnTo>
                    <a:pt x="2522" y="642"/>
                  </a:lnTo>
                  <a:close/>
                  <a:moveTo>
                    <a:pt x="1971" y="102"/>
                  </a:moveTo>
                  <a:lnTo>
                    <a:pt x="1888" y="589"/>
                  </a:lnTo>
                  <a:lnTo>
                    <a:pt x="1454" y="589"/>
                  </a:lnTo>
                  <a:lnTo>
                    <a:pt x="1620" y="102"/>
                  </a:lnTo>
                  <a:lnTo>
                    <a:pt x="1971" y="102"/>
                  </a:lnTo>
                  <a:close/>
                  <a:moveTo>
                    <a:pt x="1511" y="102"/>
                  </a:moveTo>
                  <a:lnTo>
                    <a:pt x="1347" y="589"/>
                  </a:lnTo>
                  <a:lnTo>
                    <a:pt x="899" y="589"/>
                  </a:lnTo>
                  <a:lnTo>
                    <a:pt x="1133" y="102"/>
                  </a:lnTo>
                  <a:lnTo>
                    <a:pt x="1511" y="102"/>
                  </a:lnTo>
                  <a:close/>
                  <a:moveTo>
                    <a:pt x="663" y="102"/>
                  </a:moveTo>
                  <a:lnTo>
                    <a:pt x="1020" y="102"/>
                  </a:lnTo>
                  <a:lnTo>
                    <a:pt x="786" y="589"/>
                  </a:lnTo>
                  <a:lnTo>
                    <a:pt x="350" y="589"/>
                  </a:lnTo>
                  <a:lnTo>
                    <a:pt x="663" y="102"/>
                  </a:lnTo>
                  <a:close/>
                  <a:moveTo>
                    <a:pt x="16" y="1108"/>
                  </a:moveTo>
                  <a:lnTo>
                    <a:pt x="315" y="642"/>
                  </a:lnTo>
                  <a:lnTo>
                    <a:pt x="760" y="642"/>
                  </a:lnTo>
                  <a:lnTo>
                    <a:pt x="536" y="1108"/>
                  </a:lnTo>
                  <a:lnTo>
                    <a:pt x="16" y="1108"/>
                  </a:lnTo>
                  <a:close/>
                  <a:moveTo>
                    <a:pt x="611" y="1188"/>
                  </a:moveTo>
                  <a:lnTo>
                    <a:pt x="1143" y="1188"/>
                  </a:lnTo>
                  <a:lnTo>
                    <a:pt x="950" y="1756"/>
                  </a:lnTo>
                  <a:lnTo>
                    <a:pt x="338" y="1756"/>
                  </a:lnTo>
                  <a:lnTo>
                    <a:pt x="611" y="1188"/>
                  </a:lnTo>
                  <a:close/>
                  <a:moveTo>
                    <a:pt x="787" y="2238"/>
                  </a:moveTo>
                  <a:lnTo>
                    <a:pt x="107" y="2238"/>
                  </a:lnTo>
                  <a:lnTo>
                    <a:pt x="277" y="1884"/>
                  </a:lnTo>
                  <a:lnTo>
                    <a:pt x="906" y="1884"/>
                  </a:lnTo>
                  <a:lnTo>
                    <a:pt x="798" y="2204"/>
                  </a:lnTo>
                  <a:lnTo>
                    <a:pt x="787" y="2238"/>
                  </a:lnTo>
                  <a:close/>
                  <a:moveTo>
                    <a:pt x="1612" y="2220"/>
                  </a:moveTo>
                  <a:lnTo>
                    <a:pt x="1609" y="2238"/>
                  </a:lnTo>
                  <a:lnTo>
                    <a:pt x="894" y="2238"/>
                  </a:lnTo>
                  <a:lnTo>
                    <a:pt x="1014" y="1884"/>
                  </a:lnTo>
                  <a:lnTo>
                    <a:pt x="1668" y="1884"/>
                  </a:lnTo>
                  <a:lnTo>
                    <a:pt x="1612" y="2220"/>
                  </a:lnTo>
                  <a:close/>
                  <a:moveTo>
                    <a:pt x="1058" y="1756"/>
                  </a:moveTo>
                  <a:lnTo>
                    <a:pt x="1251" y="1188"/>
                  </a:lnTo>
                  <a:lnTo>
                    <a:pt x="1787" y="1188"/>
                  </a:lnTo>
                  <a:lnTo>
                    <a:pt x="1690" y="1756"/>
                  </a:lnTo>
                  <a:lnTo>
                    <a:pt x="1058" y="1756"/>
                  </a:lnTo>
                  <a:close/>
                  <a:moveTo>
                    <a:pt x="1712" y="2238"/>
                  </a:moveTo>
                  <a:lnTo>
                    <a:pt x="1772" y="1884"/>
                  </a:lnTo>
                  <a:lnTo>
                    <a:pt x="2722" y="1884"/>
                  </a:lnTo>
                  <a:lnTo>
                    <a:pt x="2778" y="2238"/>
                  </a:lnTo>
                  <a:lnTo>
                    <a:pt x="1712" y="2238"/>
                  </a:lnTo>
                  <a:close/>
                  <a:moveTo>
                    <a:pt x="2713" y="1188"/>
                  </a:moveTo>
                  <a:lnTo>
                    <a:pt x="3263" y="1188"/>
                  </a:lnTo>
                  <a:lnTo>
                    <a:pt x="3442" y="1756"/>
                  </a:lnTo>
                  <a:lnTo>
                    <a:pt x="2803" y="1756"/>
                  </a:lnTo>
                  <a:lnTo>
                    <a:pt x="2713" y="1188"/>
                  </a:lnTo>
                  <a:close/>
                  <a:moveTo>
                    <a:pt x="2881" y="2238"/>
                  </a:moveTo>
                  <a:lnTo>
                    <a:pt x="2878" y="2220"/>
                  </a:lnTo>
                  <a:lnTo>
                    <a:pt x="2825" y="1884"/>
                  </a:lnTo>
                  <a:lnTo>
                    <a:pt x="3484" y="1884"/>
                  </a:lnTo>
                  <a:lnTo>
                    <a:pt x="3596" y="2238"/>
                  </a:lnTo>
                  <a:lnTo>
                    <a:pt x="2881" y="2238"/>
                  </a:lnTo>
                  <a:close/>
                  <a:moveTo>
                    <a:pt x="3703" y="2238"/>
                  </a:moveTo>
                  <a:lnTo>
                    <a:pt x="3692" y="2206"/>
                  </a:lnTo>
                  <a:lnTo>
                    <a:pt x="3591" y="1884"/>
                  </a:lnTo>
                  <a:lnTo>
                    <a:pt x="4213" y="1884"/>
                  </a:lnTo>
                  <a:lnTo>
                    <a:pt x="4383" y="2238"/>
                  </a:lnTo>
                  <a:lnTo>
                    <a:pt x="3703" y="2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DADD95C2-E471-4184-930C-1DDD0D3805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3163" y="3146425"/>
              <a:ext cx="7140575" cy="3713163"/>
            </a:xfrm>
            <a:custGeom>
              <a:avLst/>
              <a:gdLst>
                <a:gd name="T0" fmla="*/ 4474 w 4498"/>
                <a:gd name="T1" fmla="*/ 2192 h 2339"/>
                <a:gd name="T2" fmla="*/ 4442 w 4498"/>
                <a:gd name="T3" fmla="*/ 1756 h 2339"/>
                <a:gd name="T4" fmla="*/ 4442 w 4498"/>
                <a:gd name="T5" fmla="*/ 1188 h 2339"/>
                <a:gd name="T6" fmla="*/ 3729 w 4498"/>
                <a:gd name="T7" fmla="*/ 642 h 2339"/>
                <a:gd name="T8" fmla="*/ 4498 w 4498"/>
                <a:gd name="T9" fmla="*/ 957 h 2339"/>
                <a:gd name="T10" fmla="*/ 4442 w 4498"/>
                <a:gd name="T11" fmla="*/ 589 h 2339"/>
                <a:gd name="T12" fmla="*/ 4328 w 4498"/>
                <a:gd name="T13" fmla="*/ 102 h 2339"/>
                <a:gd name="T14" fmla="*/ 4407 w 4498"/>
                <a:gd name="T15" fmla="*/ 36 h 2339"/>
                <a:gd name="T16" fmla="*/ 83 w 4498"/>
                <a:gd name="T17" fmla="*/ 36 h 2339"/>
                <a:gd name="T18" fmla="*/ 162 w 4498"/>
                <a:gd name="T19" fmla="*/ 102 h 2339"/>
                <a:gd name="T20" fmla="*/ 0 w 4498"/>
                <a:gd name="T21" fmla="*/ 589 h 2339"/>
                <a:gd name="T22" fmla="*/ 0 w 4498"/>
                <a:gd name="T23" fmla="*/ 942 h 2339"/>
                <a:gd name="T24" fmla="*/ 226 w 4498"/>
                <a:gd name="T25" fmla="*/ 1756 h 2339"/>
                <a:gd name="T26" fmla="*/ 163 w 4498"/>
                <a:gd name="T27" fmla="*/ 1884 h 2339"/>
                <a:gd name="T28" fmla="*/ 0 w 4498"/>
                <a:gd name="T29" fmla="*/ 2339 h 2339"/>
                <a:gd name="T30" fmla="*/ 4152 w 4498"/>
                <a:gd name="T31" fmla="*/ 1756 h 2339"/>
                <a:gd name="T32" fmla="*/ 3879 w 4498"/>
                <a:gd name="T33" fmla="*/ 1188 h 2339"/>
                <a:gd name="T34" fmla="*/ 3345 w 4498"/>
                <a:gd name="T35" fmla="*/ 1108 h 2339"/>
                <a:gd name="T36" fmla="*/ 3840 w 4498"/>
                <a:gd name="T37" fmla="*/ 1108 h 2339"/>
                <a:gd name="T38" fmla="*/ 1800 w 4498"/>
                <a:gd name="T39" fmla="*/ 1108 h 2339"/>
                <a:gd name="T40" fmla="*/ 1171 w 4498"/>
                <a:gd name="T41" fmla="*/ 1108 h 2339"/>
                <a:gd name="T42" fmla="*/ 1328 w 4498"/>
                <a:gd name="T43" fmla="*/ 642 h 2339"/>
                <a:gd name="T44" fmla="*/ 2610 w 4498"/>
                <a:gd name="T45" fmla="*/ 1188 h 2339"/>
                <a:gd name="T46" fmla="*/ 1889 w 4498"/>
                <a:gd name="T47" fmla="*/ 1188 h 2339"/>
                <a:gd name="T48" fmla="*/ 3089 w 4498"/>
                <a:gd name="T49" fmla="*/ 642 h 2339"/>
                <a:gd name="T50" fmla="*/ 3827 w 4498"/>
                <a:gd name="T51" fmla="*/ 102 h 2339"/>
                <a:gd name="T52" fmla="*/ 3470 w 4498"/>
                <a:gd name="T53" fmla="*/ 102 h 2339"/>
                <a:gd name="T54" fmla="*/ 3591 w 4498"/>
                <a:gd name="T55" fmla="*/ 589 h 2339"/>
                <a:gd name="T56" fmla="*/ 3357 w 4498"/>
                <a:gd name="T57" fmla="*/ 102 h 2339"/>
                <a:gd name="T58" fmla="*/ 2615 w 4498"/>
                <a:gd name="T59" fmla="*/ 589 h 2339"/>
                <a:gd name="T60" fmla="*/ 2074 w 4498"/>
                <a:gd name="T61" fmla="*/ 102 h 2339"/>
                <a:gd name="T62" fmla="*/ 1991 w 4498"/>
                <a:gd name="T63" fmla="*/ 589 h 2339"/>
                <a:gd name="T64" fmla="*/ 2596 w 4498"/>
                <a:gd name="T65" fmla="*/ 1108 h 2339"/>
                <a:gd name="T66" fmla="*/ 2522 w 4498"/>
                <a:gd name="T67" fmla="*/ 642 h 2339"/>
                <a:gd name="T68" fmla="*/ 1454 w 4498"/>
                <a:gd name="T69" fmla="*/ 589 h 2339"/>
                <a:gd name="T70" fmla="*/ 1511 w 4498"/>
                <a:gd name="T71" fmla="*/ 102 h 2339"/>
                <a:gd name="T72" fmla="*/ 1133 w 4498"/>
                <a:gd name="T73" fmla="*/ 102 h 2339"/>
                <a:gd name="T74" fmla="*/ 1020 w 4498"/>
                <a:gd name="T75" fmla="*/ 102 h 2339"/>
                <a:gd name="T76" fmla="*/ 663 w 4498"/>
                <a:gd name="T77" fmla="*/ 102 h 2339"/>
                <a:gd name="T78" fmla="*/ 760 w 4498"/>
                <a:gd name="T79" fmla="*/ 642 h 2339"/>
                <a:gd name="T80" fmla="*/ 611 w 4498"/>
                <a:gd name="T81" fmla="*/ 1188 h 2339"/>
                <a:gd name="T82" fmla="*/ 338 w 4498"/>
                <a:gd name="T83" fmla="*/ 1756 h 2339"/>
                <a:gd name="T84" fmla="*/ 107 w 4498"/>
                <a:gd name="T85" fmla="*/ 2238 h 2339"/>
                <a:gd name="T86" fmla="*/ 798 w 4498"/>
                <a:gd name="T87" fmla="*/ 2204 h 2339"/>
                <a:gd name="T88" fmla="*/ 1609 w 4498"/>
                <a:gd name="T89" fmla="*/ 2238 h 2339"/>
                <a:gd name="T90" fmla="*/ 1668 w 4498"/>
                <a:gd name="T91" fmla="*/ 1884 h 2339"/>
                <a:gd name="T92" fmla="*/ 1251 w 4498"/>
                <a:gd name="T93" fmla="*/ 1188 h 2339"/>
                <a:gd name="T94" fmla="*/ 1058 w 4498"/>
                <a:gd name="T95" fmla="*/ 1756 h 2339"/>
                <a:gd name="T96" fmla="*/ 2722 w 4498"/>
                <a:gd name="T97" fmla="*/ 1884 h 2339"/>
                <a:gd name="T98" fmla="*/ 2713 w 4498"/>
                <a:gd name="T99" fmla="*/ 1188 h 2339"/>
                <a:gd name="T100" fmla="*/ 2803 w 4498"/>
                <a:gd name="T101" fmla="*/ 1756 h 2339"/>
                <a:gd name="T102" fmla="*/ 2878 w 4498"/>
                <a:gd name="T103" fmla="*/ 2220 h 2339"/>
                <a:gd name="T104" fmla="*/ 3596 w 4498"/>
                <a:gd name="T105" fmla="*/ 2238 h 2339"/>
                <a:gd name="T106" fmla="*/ 3692 w 4498"/>
                <a:gd name="T107" fmla="*/ 2206 h 2339"/>
                <a:gd name="T108" fmla="*/ 4383 w 4498"/>
                <a:gd name="T109" fmla="*/ 2238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8" h="2339">
                  <a:moveTo>
                    <a:pt x="4498" y="2238"/>
                  </a:moveTo>
                  <a:lnTo>
                    <a:pt x="4496" y="2238"/>
                  </a:lnTo>
                  <a:lnTo>
                    <a:pt x="4474" y="2192"/>
                  </a:lnTo>
                  <a:lnTo>
                    <a:pt x="4327" y="1884"/>
                  </a:lnTo>
                  <a:lnTo>
                    <a:pt x="4442" y="1884"/>
                  </a:lnTo>
                  <a:lnTo>
                    <a:pt x="4442" y="1756"/>
                  </a:lnTo>
                  <a:lnTo>
                    <a:pt x="4265" y="1756"/>
                  </a:lnTo>
                  <a:lnTo>
                    <a:pt x="3991" y="1188"/>
                  </a:lnTo>
                  <a:lnTo>
                    <a:pt x="4442" y="1188"/>
                  </a:lnTo>
                  <a:lnTo>
                    <a:pt x="4442" y="1108"/>
                  </a:lnTo>
                  <a:lnTo>
                    <a:pt x="3954" y="1108"/>
                  </a:lnTo>
                  <a:lnTo>
                    <a:pt x="3729" y="642"/>
                  </a:lnTo>
                  <a:lnTo>
                    <a:pt x="4174" y="642"/>
                  </a:lnTo>
                  <a:lnTo>
                    <a:pt x="4498" y="1146"/>
                  </a:lnTo>
                  <a:lnTo>
                    <a:pt x="4498" y="957"/>
                  </a:lnTo>
                  <a:lnTo>
                    <a:pt x="4296" y="642"/>
                  </a:lnTo>
                  <a:lnTo>
                    <a:pt x="4442" y="642"/>
                  </a:lnTo>
                  <a:lnTo>
                    <a:pt x="4442" y="589"/>
                  </a:lnTo>
                  <a:lnTo>
                    <a:pt x="4261" y="589"/>
                  </a:lnTo>
                  <a:lnTo>
                    <a:pt x="3949" y="102"/>
                  </a:lnTo>
                  <a:lnTo>
                    <a:pt x="4328" y="102"/>
                  </a:lnTo>
                  <a:lnTo>
                    <a:pt x="4498" y="311"/>
                  </a:lnTo>
                  <a:lnTo>
                    <a:pt x="4498" y="149"/>
                  </a:lnTo>
                  <a:lnTo>
                    <a:pt x="4407" y="36"/>
                  </a:lnTo>
                  <a:lnTo>
                    <a:pt x="4376" y="0"/>
                  </a:lnTo>
                  <a:lnTo>
                    <a:pt x="114" y="0"/>
                  </a:lnTo>
                  <a:lnTo>
                    <a:pt x="83" y="36"/>
                  </a:lnTo>
                  <a:lnTo>
                    <a:pt x="0" y="138"/>
                  </a:lnTo>
                  <a:lnTo>
                    <a:pt x="0" y="300"/>
                  </a:lnTo>
                  <a:lnTo>
                    <a:pt x="162" y="102"/>
                  </a:lnTo>
                  <a:lnTo>
                    <a:pt x="541" y="102"/>
                  </a:lnTo>
                  <a:lnTo>
                    <a:pt x="229" y="589"/>
                  </a:lnTo>
                  <a:lnTo>
                    <a:pt x="0" y="589"/>
                  </a:lnTo>
                  <a:lnTo>
                    <a:pt x="0" y="642"/>
                  </a:lnTo>
                  <a:lnTo>
                    <a:pt x="194" y="642"/>
                  </a:lnTo>
                  <a:lnTo>
                    <a:pt x="0" y="942"/>
                  </a:lnTo>
                  <a:lnTo>
                    <a:pt x="0" y="1188"/>
                  </a:lnTo>
                  <a:lnTo>
                    <a:pt x="498" y="1188"/>
                  </a:lnTo>
                  <a:lnTo>
                    <a:pt x="226" y="1756"/>
                  </a:lnTo>
                  <a:lnTo>
                    <a:pt x="0" y="1756"/>
                  </a:lnTo>
                  <a:lnTo>
                    <a:pt x="0" y="1884"/>
                  </a:lnTo>
                  <a:lnTo>
                    <a:pt x="163" y="1884"/>
                  </a:lnTo>
                  <a:lnTo>
                    <a:pt x="16" y="2193"/>
                  </a:lnTo>
                  <a:lnTo>
                    <a:pt x="0" y="2224"/>
                  </a:lnTo>
                  <a:lnTo>
                    <a:pt x="0" y="2339"/>
                  </a:lnTo>
                  <a:lnTo>
                    <a:pt x="4498" y="2339"/>
                  </a:lnTo>
                  <a:lnTo>
                    <a:pt x="4498" y="2238"/>
                  </a:lnTo>
                  <a:moveTo>
                    <a:pt x="4152" y="1756"/>
                  </a:moveTo>
                  <a:lnTo>
                    <a:pt x="3549" y="1756"/>
                  </a:lnTo>
                  <a:lnTo>
                    <a:pt x="3370" y="1188"/>
                  </a:lnTo>
                  <a:lnTo>
                    <a:pt x="3879" y="1188"/>
                  </a:lnTo>
                  <a:lnTo>
                    <a:pt x="4152" y="1756"/>
                  </a:lnTo>
                  <a:moveTo>
                    <a:pt x="3840" y="1108"/>
                  </a:moveTo>
                  <a:lnTo>
                    <a:pt x="3345" y="1108"/>
                  </a:lnTo>
                  <a:lnTo>
                    <a:pt x="3196" y="642"/>
                  </a:lnTo>
                  <a:lnTo>
                    <a:pt x="3616" y="642"/>
                  </a:lnTo>
                  <a:lnTo>
                    <a:pt x="3840" y="1108"/>
                  </a:lnTo>
                  <a:moveTo>
                    <a:pt x="1436" y="642"/>
                  </a:moveTo>
                  <a:lnTo>
                    <a:pt x="1879" y="642"/>
                  </a:lnTo>
                  <a:lnTo>
                    <a:pt x="1800" y="1108"/>
                  </a:lnTo>
                  <a:lnTo>
                    <a:pt x="1277" y="1108"/>
                  </a:lnTo>
                  <a:lnTo>
                    <a:pt x="1436" y="642"/>
                  </a:lnTo>
                  <a:moveTo>
                    <a:pt x="1171" y="1108"/>
                  </a:moveTo>
                  <a:lnTo>
                    <a:pt x="649" y="1108"/>
                  </a:lnTo>
                  <a:lnTo>
                    <a:pt x="874" y="642"/>
                  </a:lnTo>
                  <a:lnTo>
                    <a:pt x="1328" y="642"/>
                  </a:lnTo>
                  <a:lnTo>
                    <a:pt x="1171" y="1108"/>
                  </a:lnTo>
                  <a:moveTo>
                    <a:pt x="1889" y="1188"/>
                  </a:moveTo>
                  <a:lnTo>
                    <a:pt x="2610" y="1188"/>
                  </a:lnTo>
                  <a:lnTo>
                    <a:pt x="2701" y="1756"/>
                  </a:lnTo>
                  <a:lnTo>
                    <a:pt x="1793" y="1756"/>
                  </a:lnTo>
                  <a:lnTo>
                    <a:pt x="1889" y="1188"/>
                  </a:lnTo>
                  <a:moveTo>
                    <a:pt x="2699" y="1108"/>
                  </a:moveTo>
                  <a:lnTo>
                    <a:pt x="2624" y="642"/>
                  </a:lnTo>
                  <a:lnTo>
                    <a:pt x="3089" y="642"/>
                  </a:lnTo>
                  <a:lnTo>
                    <a:pt x="3238" y="1108"/>
                  </a:lnTo>
                  <a:lnTo>
                    <a:pt x="2699" y="1108"/>
                  </a:lnTo>
                  <a:moveTo>
                    <a:pt x="3827" y="102"/>
                  </a:moveTo>
                  <a:lnTo>
                    <a:pt x="4140" y="589"/>
                  </a:lnTo>
                  <a:lnTo>
                    <a:pt x="3704" y="589"/>
                  </a:lnTo>
                  <a:lnTo>
                    <a:pt x="3470" y="102"/>
                  </a:lnTo>
                  <a:lnTo>
                    <a:pt x="3827" y="102"/>
                  </a:lnTo>
                  <a:moveTo>
                    <a:pt x="3357" y="102"/>
                  </a:moveTo>
                  <a:lnTo>
                    <a:pt x="3591" y="589"/>
                  </a:lnTo>
                  <a:lnTo>
                    <a:pt x="3179" y="589"/>
                  </a:lnTo>
                  <a:lnTo>
                    <a:pt x="3024" y="102"/>
                  </a:lnTo>
                  <a:lnTo>
                    <a:pt x="3357" y="102"/>
                  </a:lnTo>
                  <a:moveTo>
                    <a:pt x="2917" y="102"/>
                  </a:moveTo>
                  <a:lnTo>
                    <a:pt x="3072" y="589"/>
                  </a:lnTo>
                  <a:lnTo>
                    <a:pt x="2615" y="589"/>
                  </a:lnTo>
                  <a:lnTo>
                    <a:pt x="2538" y="102"/>
                  </a:lnTo>
                  <a:lnTo>
                    <a:pt x="2917" y="102"/>
                  </a:lnTo>
                  <a:moveTo>
                    <a:pt x="2074" y="102"/>
                  </a:moveTo>
                  <a:lnTo>
                    <a:pt x="2435" y="102"/>
                  </a:lnTo>
                  <a:lnTo>
                    <a:pt x="2512" y="589"/>
                  </a:lnTo>
                  <a:lnTo>
                    <a:pt x="1991" y="589"/>
                  </a:lnTo>
                  <a:lnTo>
                    <a:pt x="2074" y="102"/>
                  </a:lnTo>
                  <a:moveTo>
                    <a:pt x="2522" y="642"/>
                  </a:moveTo>
                  <a:lnTo>
                    <a:pt x="2596" y="1108"/>
                  </a:lnTo>
                  <a:lnTo>
                    <a:pt x="1903" y="1108"/>
                  </a:lnTo>
                  <a:lnTo>
                    <a:pt x="1983" y="642"/>
                  </a:lnTo>
                  <a:lnTo>
                    <a:pt x="2522" y="642"/>
                  </a:lnTo>
                  <a:moveTo>
                    <a:pt x="1971" y="102"/>
                  </a:moveTo>
                  <a:lnTo>
                    <a:pt x="1888" y="589"/>
                  </a:lnTo>
                  <a:lnTo>
                    <a:pt x="1454" y="589"/>
                  </a:lnTo>
                  <a:lnTo>
                    <a:pt x="1620" y="102"/>
                  </a:lnTo>
                  <a:lnTo>
                    <a:pt x="1971" y="102"/>
                  </a:lnTo>
                  <a:moveTo>
                    <a:pt x="1511" y="102"/>
                  </a:moveTo>
                  <a:lnTo>
                    <a:pt x="1347" y="589"/>
                  </a:lnTo>
                  <a:lnTo>
                    <a:pt x="899" y="589"/>
                  </a:lnTo>
                  <a:lnTo>
                    <a:pt x="1133" y="102"/>
                  </a:lnTo>
                  <a:lnTo>
                    <a:pt x="1511" y="102"/>
                  </a:lnTo>
                  <a:moveTo>
                    <a:pt x="663" y="102"/>
                  </a:moveTo>
                  <a:lnTo>
                    <a:pt x="1020" y="102"/>
                  </a:lnTo>
                  <a:lnTo>
                    <a:pt x="786" y="589"/>
                  </a:lnTo>
                  <a:lnTo>
                    <a:pt x="350" y="589"/>
                  </a:lnTo>
                  <a:lnTo>
                    <a:pt x="663" y="102"/>
                  </a:lnTo>
                  <a:moveTo>
                    <a:pt x="16" y="1108"/>
                  </a:moveTo>
                  <a:lnTo>
                    <a:pt x="315" y="642"/>
                  </a:lnTo>
                  <a:lnTo>
                    <a:pt x="760" y="642"/>
                  </a:lnTo>
                  <a:lnTo>
                    <a:pt x="536" y="1108"/>
                  </a:lnTo>
                  <a:lnTo>
                    <a:pt x="16" y="1108"/>
                  </a:lnTo>
                  <a:moveTo>
                    <a:pt x="611" y="1188"/>
                  </a:moveTo>
                  <a:lnTo>
                    <a:pt x="1143" y="1188"/>
                  </a:lnTo>
                  <a:lnTo>
                    <a:pt x="950" y="1756"/>
                  </a:lnTo>
                  <a:lnTo>
                    <a:pt x="338" y="1756"/>
                  </a:lnTo>
                  <a:lnTo>
                    <a:pt x="611" y="1188"/>
                  </a:lnTo>
                  <a:moveTo>
                    <a:pt x="787" y="2238"/>
                  </a:moveTo>
                  <a:lnTo>
                    <a:pt x="107" y="2238"/>
                  </a:lnTo>
                  <a:lnTo>
                    <a:pt x="277" y="1884"/>
                  </a:lnTo>
                  <a:lnTo>
                    <a:pt x="906" y="1884"/>
                  </a:lnTo>
                  <a:lnTo>
                    <a:pt x="798" y="2204"/>
                  </a:lnTo>
                  <a:lnTo>
                    <a:pt x="787" y="2238"/>
                  </a:lnTo>
                  <a:moveTo>
                    <a:pt x="1612" y="2220"/>
                  </a:moveTo>
                  <a:lnTo>
                    <a:pt x="1609" y="2238"/>
                  </a:lnTo>
                  <a:lnTo>
                    <a:pt x="894" y="2238"/>
                  </a:lnTo>
                  <a:lnTo>
                    <a:pt x="1014" y="1884"/>
                  </a:lnTo>
                  <a:lnTo>
                    <a:pt x="1668" y="1884"/>
                  </a:lnTo>
                  <a:lnTo>
                    <a:pt x="1612" y="2220"/>
                  </a:lnTo>
                  <a:moveTo>
                    <a:pt x="1058" y="1756"/>
                  </a:moveTo>
                  <a:lnTo>
                    <a:pt x="1251" y="1188"/>
                  </a:lnTo>
                  <a:lnTo>
                    <a:pt x="1787" y="1188"/>
                  </a:lnTo>
                  <a:lnTo>
                    <a:pt x="1690" y="1756"/>
                  </a:lnTo>
                  <a:lnTo>
                    <a:pt x="1058" y="1756"/>
                  </a:lnTo>
                  <a:moveTo>
                    <a:pt x="1712" y="2238"/>
                  </a:moveTo>
                  <a:lnTo>
                    <a:pt x="1772" y="1884"/>
                  </a:lnTo>
                  <a:lnTo>
                    <a:pt x="2722" y="1884"/>
                  </a:lnTo>
                  <a:lnTo>
                    <a:pt x="2778" y="2238"/>
                  </a:lnTo>
                  <a:lnTo>
                    <a:pt x="1712" y="2238"/>
                  </a:lnTo>
                  <a:moveTo>
                    <a:pt x="2713" y="1188"/>
                  </a:moveTo>
                  <a:lnTo>
                    <a:pt x="3263" y="1188"/>
                  </a:lnTo>
                  <a:lnTo>
                    <a:pt x="3442" y="1756"/>
                  </a:lnTo>
                  <a:lnTo>
                    <a:pt x="2803" y="1756"/>
                  </a:lnTo>
                  <a:lnTo>
                    <a:pt x="2713" y="1188"/>
                  </a:lnTo>
                  <a:moveTo>
                    <a:pt x="2881" y="2238"/>
                  </a:moveTo>
                  <a:lnTo>
                    <a:pt x="2878" y="2220"/>
                  </a:lnTo>
                  <a:lnTo>
                    <a:pt x="2825" y="1884"/>
                  </a:lnTo>
                  <a:lnTo>
                    <a:pt x="3484" y="1884"/>
                  </a:lnTo>
                  <a:lnTo>
                    <a:pt x="3596" y="2238"/>
                  </a:lnTo>
                  <a:lnTo>
                    <a:pt x="2881" y="2238"/>
                  </a:lnTo>
                  <a:moveTo>
                    <a:pt x="3703" y="2238"/>
                  </a:moveTo>
                  <a:lnTo>
                    <a:pt x="3692" y="2206"/>
                  </a:lnTo>
                  <a:lnTo>
                    <a:pt x="3591" y="1884"/>
                  </a:lnTo>
                  <a:lnTo>
                    <a:pt x="4213" y="1884"/>
                  </a:lnTo>
                  <a:lnTo>
                    <a:pt x="4383" y="2238"/>
                  </a:lnTo>
                  <a:lnTo>
                    <a:pt x="3703" y="2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72694ED6-8949-4CD4-90D8-5C3E899E1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63" y="4165600"/>
              <a:ext cx="1181100" cy="739775"/>
            </a:xfrm>
            <a:custGeom>
              <a:avLst/>
              <a:gdLst>
                <a:gd name="T0" fmla="*/ 744 w 744"/>
                <a:gd name="T1" fmla="*/ 0 h 466"/>
                <a:gd name="T2" fmla="*/ 299 w 744"/>
                <a:gd name="T3" fmla="*/ 0 h 466"/>
                <a:gd name="T4" fmla="*/ 0 w 744"/>
                <a:gd name="T5" fmla="*/ 466 h 466"/>
                <a:gd name="T6" fmla="*/ 520 w 744"/>
                <a:gd name="T7" fmla="*/ 466 h 466"/>
                <a:gd name="T8" fmla="*/ 744 w 744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466">
                  <a:moveTo>
                    <a:pt x="744" y="0"/>
                  </a:moveTo>
                  <a:lnTo>
                    <a:pt x="299" y="0"/>
                  </a:lnTo>
                  <a:lnTo>
                    <a:pt x="0" y="466"/>
                  </a:lnTo>
                  <a:lnTo>
                    <a:pt x="520" y="466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FDD1FCBC-9A2A-4EC4-94FC-4AD6FB7A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951" y="4165600"/>
              <a:ext cx="1220788" cy="2533650"/>
            </a:xfrm>
            <a:custGeom>
              <a:avLst/>
              <a:gdLst>
                <a:gd name="T0" fmla="*/ 769 w 769"/>
                <a:gd name="T1" fmla="*/ 504 h 1596"/>
                <a:gd name="T2" fmla="*/ 445 w 769"/>
                <a:gd name="T3" fmla="*/ 0 h 1596"/>
                <a:gd name="T4" fmla="*/ 0 w 769"/>
                <a:gd name="T5" fmla="*/ 0 h 1596"/>
                <a:gd name="T6" fmla="*/ 225 w 769"/>
                <a:gd name="T7" fmla="*/ 466 h 1596"/>
                <a:gd name="T8" fmla="*/ 713 w 769"/>
                <a:gd name="T9" fmla="*/ 466 h 1596"/>
                <a:gd name="T10" fmla="*/ 713 w 769"/>
                <a:gd name="T11" fmla="*/ 546 h 1596"/>
                <a:gd name="T12" fmla="*/ 262 w 769"/>
                <a:gd name="T13" fmla="*/ 546 h 1596"/>
                <a:gd name="T14" fmla="*/ 536 w 769"/>
                <a:gd name="T15" fmla="*/ 1114 h 1596"/>
                <a:gd name="T16" fmla="*/ 713 w 769"/>
                <a:gd name="T17" fmla="*/ 1114 h 1596"/>
                <a:gd name="T18" fmla="*/ 713 w 769"/>
                <a:gd name="T19" fmla="*/ 1242 h 1596"/>
                <a:gd name="T20" fmla="*/ 598 w 769"/>
                <a:gd name="T21" fmla="*/ 1242 h 1596"/>
                <a:gd name="T22" fmla="*/ 745 w 769"/>
                <a:gd name="T23" fmla="*/ 1550 h 1596"/>
                <a:gd name="T24" fmla="*/ 767 w 769"/>
                <a:gd name="T25" fmla="*/ 1596 h 1596"/>
                <a:gd name="T26" fmla="*/ 769 w 769"/>
                <a:gd name="T27" fmla="*/ 1596 h 1596"/>
                <a:gd name="T28" fmla="*/ 769 w 769"/>
                <a:gd name="T29" fmla="*/ 50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9" h="1596">
                  <a:moveTo>
                    <a:pt x="769" y="504"/>
                  </a:moveTo>
                  <a:lnTo>
                    <a:pt x="445" y="0"/>
                  </a:lnTo>
                  <a:lnTo>
                    <a:pt x="0" y="0"/>
                  </a:lnTo>
                  <a:lnTo>
                    <a:pt x="225" y="466"/>
                  </a:lnTo>
                  <a:lnTo>
                    <a:pt x="713" y="466"/>
                  </a:lnTo>
                  <a:lnTo>
                    <a:pt x="713" y="546"/>
                  </a:lnTo>
                  <a:lnTo>
                    <a:pt x="262" y="546"/>
                  </a:lnTo>
                  <a:lnTo>
                    <a:pt x="536" y="1114"/>
                  </a:lnTo>
                  <a:lnTo>
                    <a:pt x="713" y="1114"/>
                  </a:lnTo>
                  <a:lnTo>
                    <a:pt x="713" y="1242"/>
                  </a:lnTo>
                  <a:lnTo>
                    <a:pt x="598" y="1242"/>
                  </a:lnTo>
                  <a:lnTo>
                    <a:pt x="745" y="1550"/>
                  </a:lnTo>
                  <a:lnTo>
                    <a:pt x="767" y="1596"/>
                  </a:lnTo>
                  <a:lnTo>
                    <a:pt x="769" y="1596"/>
                  </a:lnTo>
                  <a:lnTo>
                    <a:pt x="769" y="504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0E1F1273-C9F4-4BF2-87E5-9586316EA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3308350"/>
              <a:ext cx="1063625" cy="773113"/>
            </a:xfrm>
            <a:custGeom>
              <a:avLst/>
              <a:gdLst>
                <a:gd name="T0" fmla="*/ 436 w 670"/>
                <a:gd name="T1" fmla="*/ 487 h 487"/>
                <a:gd name="T2" fmla="*/ 670 w 670"/>
                <a:gd name="T3" fmla="*/ 0 h 487"/>
                <a:gd name="T4" fmla="*/ 313 w 670"/>
                <a:gd name="T5" fmla="*/ 0 h 487"/>
                <a:gd name="T6" fmla="*/ 0 w 670"/>
                <a:gd name="T7" fmla="*/ 487 h 487"/>
                <a:gd name="T8" fmla="*/ 436 w 670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487">
                  <a:moveTo>
                    <a:pt x="436" y="487"/>
                  </a:moveTo>
                  <a:lnTo>
                    <a:pt x="670" y="0"/>
                  </a:lnTo>
                  <a:lnTo>
                    <a:pt x="313" y="0"/>
                  </a:lnTo>
                  <a:lnTo>
                    <a:pt x="0" y="487"/>
                  </a:lnTo>
                  <a:lnTo>
                    <a:pt x="436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E0338276-3EEE-4249-BB0B-FB543D369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3308350"/>
              <a:ext cx="1063625" cy="773113"/>
            </a:xfrm>
            <a:custGeom>
              <a:avLst/>
              <a:gdLst>
                <a:gd name="T0" fmla="*/ 670 w 670"/>
                <a:gd name="T1" fmla="*/ 487 h 487"/>
                <a:gd name="T2" fmla="*/ 357 w 670"/>
                <a:gd name="T3" fmla="*/ 0 h 487"/>
                <a:gd name="T4" fmla="*/ 0 w 670"/>
                <a:gd name="T5" fmla="*/ 0 h 487"/>
                <a:gd name="T6" fmla="*/ 234 w 670"/>
                <a:gd name="T7" fmla="*/ 487 h 487"/>
                <a:gd name="T8" fmla="*/ 670 w 670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487">
                  <a:moveTo>
                    <a:pt x="670" y="487"/>
                  </a:moveTo>
                  <a:lnTo>
                    <a:pt x="357" y="0"/>
                  </a:lnTo>
                  <a:lnTo>
                    <a:pt x="0" y="0"/>
                  </a:lnTo>
                  <a:lnTo>
                    <a:pt x="234" y="487"/>
                  </a:lnTo>
                  <a:lnTo>
                    <a:pt x="670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42F79E14-B9A9-4FD0-B038-1326499BF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6137275"/>
              <a:ext cx="258763" cy="539750"/>
            </a:xfrm>
            <a:custGeom>
              <a:avLst/>
              <a:gdLst>
                <a:gd name="T0" fmla="*/ 0 w 163"/>
                <a:gd name="T1" fmla="*/ 340 h 340"/>
                <a:gd name="T2" fmla="*/ 16 w 163"/>
                <a:gd name="T3" fmla="*/ 309 h 340"/>
                <a:gd name="T4" fmla="*/ 163 w 163"/>
                <a:gd name="T5" fmla="*/ 0 h 340"/>
                <a:gd name="T6" fmla="*/ 0 w 163"/>
                <a:gd name="T7" fmla="*/ 0 h 340"/>
                <a:gd name="T8" fmla="*/ 0 w 163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40">
                  <a:moveTo>
                    <a:pt x="0" y="340"/>
                  </a:moveTo>
                  <a:lnTo>
                    <a:pt x="16" y="309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6D535EBB-E74E-44CB-A47F-585E9E970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5032375"/>
              <a:ext cx="790575" cy="901700"/>
            </a:xfrm>
            <a:custGeom>
              <a:avLst/>
              <a:gdLst>
                <a:gd name="T0" fmla="*/ 0 w 498"/>
                <a:gd name="T1" fmla="*/ 0 h 568"/>
                <a:gd name="T2" fmla="*/ 0 w 498"/>
                <a:gd name="T3" fmla="*/ 568 h 568"/>
                <a:gd name="T4" fmla="*/ 226 w 498"/>
                <a:gd name="T5" fmla="*/ 568 h 568"/>
                <a:gd name="T6" fmla="*/ 498 w 498"/>
                <a:gd name="T7" fmla="*/ 0 h 568"/>
                <a:gd name="T8" fmla="*/ 0 w 49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568">
                  <a:moveTo>
                    <a:pt x="0" y="0"/>
                  </a:moveTo>
                  <a:lnTo>
                    <a:pt x="0" y="568"/>
                  </a:lnTo>
                  <a:lnTo>
                    <a:pt x="226" y="568"/>
                  </a:lnTo>
                  <a:lnTo>
                    <a:pt x="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4EC8C622-86A0-4746-B841-BB2C9D64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3308350"/>
              <a:ext cx="971550" cy="773113"/>
            </a:xfrm>
            <a:custGeom>
              <a:avLst/>
              <a:gdLst>
                <a:gd name="T0" fmla="*/ 448 w 612"/>
                <a:gd name="T1" fmla="*/ 487 h 487"/>
                <a:gd name="T2" fmla="*/ 612 w 612"/>
                <a:gd name="T3" fmla="*/ 0 h 487"/>
                <a:gd name="T4" fmla="*/ 234 w 612"/>
                <a:gd name="T5" fmla="*/ 0 h 487"/>
                <a:gd name="T6" fmla="*/ 0 w 612"/>
                <a:gd name="T7" fmla="*/ 487 h 487"/>
                <a:gd name="T8" fmla="*/ 448 w 612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487">
                  <a:moveTo>
                    <a:pt x="448" y="487"/>
                  </a:moveTo>
                  <a:lnTo>
                    <a:pt x="612" y="0"/>
                  </a:lnTo>
                  <a:lnTo>
                    <a:pt x="234" y="0"/>
                  </a:lnTo>
                  <a:lnTo>
                    <a:pt x="0" y="487"/>
                  </a:lnTo>
                  <a:lnTo>
                    <a:pt x="448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A719718B-5EA5-48F0-95D0-774E23A2E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76" y="6137275"/>
              <a:ext cx="1257300" cy="561975"/>
            </a:xfrm>
            <a:custGeom>
              <a:avLst/>
              <a:gdLst>
                <a:gd name="T0" fmla="*/ 622 w 792"/>
                <a:gd name="T1" fmla="*/ 0 h 354"/>
                <a:gd name="T2" fmla="*/ 0 w 792"/>
                <a:gd name="T3" fmla="*/ 0 h 354"/>
                <a:gd name="T4" fmla="*/ 101 w 792"/>
                <a:gd name="T5" fmla="*/ 322 h 354"/>
                <a:gd name="T6" fmla="*/ 112 w 792"/>
                <a:gd name="T7" fmla="*/ 354 h 354"/>
                <a:gd name="T8" fmla="*/ 792 w 792"/>
                <a:gd name="T9" fmla="*/ 354 h 354"/>
                <a:gd name="T10" fmla="*/ 622 w 792"/>
                <a:gd name="T1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2" h="354">
                  <a:moveTo>
                    <a:pt x="622" y="0"/>
                  </a:moveTo>
                  <a:lnTo>
                    <a:pt x="0" y="0"/>
                  </a:lnTo>
                  <a:lnTo>
                    <a:pt x="101" y="322"/>
                  </a:lnTo>
                  <a:lnTo>
                    <a:pt x="112" y="354"/>
                  </a:lnTo>
                  <a:lnTo>
                    <a:pt x="792" y="354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26BF30E4-86B8-4C23-9BEB-E1DEB608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026" y="6137275"/>
              <a:ext cx="1268413" cy="561975"/>
            </a:xfrm>
            <a:custGeom>
              <a:avLst/>
              <a:gdLst>
                <a:gd name="T0" fmla="*/ 691 w 799"/>
                <a:gd name="T1" fmla="*/ 320 h 354"/>
                <a:gd name="T2" fmla="*/ 799 w 799"/>
                <a:gd name="T3" fmla="*/ 0 h 354"/>
                <a:gd name="T4" fmla="*/ 170 w 799"/>
                <a:gd name="T5" fmla="*/ 0 h 354"/>
                <a:gd name="T6" fmla="*/ 0 w 799"/>
                <a:gd name="T7" fmla="*/ 354 h 354"/>
                <a:gd name="T8" fmla="*/ 680 w 799"/>
                <a:gd name="T9" fmla="*/ 354 h 354"/>
                <a:gd name="T10" fmla="*/ 691 w 799"/>
                <a:gd name="T11" fmla="*/ 32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9" h="354">
                  <a:moveTo>
                    <a:pt x="691" y="320"/>
                  </a:moveTo>
                  <a:lnTo>
                    <a:pt x="799" y="0"/>
                  </a:lnTo>
                  <a:lnTo>
                    <a:pt x="170" y="0"/>
                  </a:lnTo>
                  <a:lnTo>
                    <a:pt x="0" y="354"/>
                  </a:lnTo>
                  <a:lnTo>
                    <a:pt x="680" y="354"/>
                  </a:lnTo>
                  <a:lnTo>
                    <a:pt x="691" y="32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7F1D1935-5691-47E9-89DC-D2118F0A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4165600"/>
              <a:ext cx="1077913" cy="739775"/>
            </a:xfrm>
            <a:custGeom>
              <a:avLst/>
              <a:gdLst>
                <a:gd name="T0" fmla="*/ 0 w 679"/>
                <a:gd name="T1" fmla="*/ 466 h 466"/>
                <a:gd name="T2" fmla="*/ 522 w 679"/>
                <a:gd name="T3" fmla="*/ 466 h 466"/>
                <a:gd name="T4" fmla="*/ 679 w 679"/>
                <a:gd name="T5" fmla="*/ 0 h 466"/>
                <a:gd name="T6" fmla="*/ 225 w 679"/>
                <a:gd name="T7" fmla="*/ 0 h 466"/>
                <a:gd name="T8" fmla="*/ 0 w 679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466">
                  <a:moveTo>
                    <a:pt x="0" y="466"/>
                  </a:moveTo>
                  <a:lnTo>
                    <a:pt x="522" y="466"/>
                  </a:lnTo>
                  <a:lnTo>
                    <a:pt x="679" y="0"/>
                  </a:lnTo>
                  <a:lnTo>
                    <a:pt x="225" y="0"/>
                  </a:lnTo>
                  <a:lnTo>
                    <a:pt x="0" y="466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97B81BD1-B07A-48BB-924E-2861FEFA6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763" y="3308350"/>
              <a:ext cx="900113" cy="773113"/>
            </a:xfrm>
            <a:custGeom>
              <a:avLst/>
              <a:gdLst>
                <a:gd name="T0" fmla="*/ 567 w 567"/>
                <a:gd name="T1" fmla="*/ 487 h 487"/>
                <a:gd name="T2" fmla="*/ 333 w 567"/>
                <a:gd name="T3" fmla="*/ 0 h 487"/>
                <a:gd name="T4" fmla="*/ 0 w 567"/>
                <a:gd name="T5" fmla="*/ 0 h 487"/>
                <a:gd name="T6" fmla="*/ 155 w 567"/>
                <a:gd name="T7" fmla="*/ 487 h 487"/>
                <a:gd name="T8" fmla="*/ 567 w 567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487">
                  <a:moveTo>
                    <a:pt x="567" y="487"/>
                  </a:moveTo>
                  <a:lnTo>
                    <a:pt x="333" y="0"/>
                  </a:lnTo>
                  <a:lnTo>
                    <a:pt x="0" y="0"/>
                  </a:lnTo>
                  <a:lnTo>
                    <a:pt x="155" y="487"/>
                  </a:lnTo>
                  <a:lnTo>
                    <a:pt x="567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B2FD2B64-4A29-4143-B2AC-75746F20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5032375"/>
              <a:ext cx="1241425" cy="901700"/>
            </a:xfrm>
            <a:custGeom>
              <a:avLst/>
              <a:gdLst>
                <a:gd name="T0" fmla="*/ 509 w 782"/>
                <a:gd name="T1" fmla="*/ 0 h 568"/>
                <a:gd name="T2" fmla="*/ 0 w 782"/>
                <a:gd name="T3" fmla="*/ 0 h 568"/>
                <a:gd name="T4" fmla="*/ 179 w 782"/>
                <a:gd name="T5" fmla="*/ 568 h 568"/>
                <a:gd name="T6" fmla="*/ 782 w 782"/>
                <a:gd name="T7" fmla="*/ 568 h 568"/>
                <a:gd name="T8" fmla="*/ 509 w 782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68">
                  <a:moveTo>
                    <a:pt x="509" y="0"/>
                  </a:moveTo>
                  <a:lnTo>
                    <a:pt x="0" y="0"/>
                  </a:lnTo>
                  <a:lnTo>
                    <a:pt x="179" y="568"/>
                  </a:lnTo>
                  <a:lnTo>
                    <a:pt x="782" y="568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63432210-9F3E-413B-BBFC-B2AB6E39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4165600"/>
              <a:ext cx="1022350" cy="739775"/>
            </a:xfrm>
            <a:custGeom>
              <a:avLst/>
              <a:gdLst>
                <a:gd name="T0" fmla="*/ 420 w 644"/>
                <a:gd name="T1" fmla="*/ 0 h 466"/>
                <a:gd name="T2" fmla="*/ 0 w 644"/>
                <a:gd name="T3" fmla="*/ 0 h 466"/>
                <a:gd name="T4" fmla="*/ 149 w 644"/>
                <a:gd name="T5" fmla="*/ 466 h 466"/>
                <a:gd name="T6" fmla="*/ 644 w 644"/>
                <a:gd name="T7" fmla="*/ 466 h 466"/>
                <a:gd name="T8" fmla="*/ 420 w 644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4" h="466">
                  <a:moveTo>
                    <a:pt x="420" y="0"/>
                  </a:moveTo>
                  <a:lnTo>
                    <a:pt x="0" y="0"/>
                  </a:lnTo>
                  <a:lnTo>
                    <a:pt x="149" y="466"/>
                  </a:lnTo>
                  <a:lnTo>
                    <a:pt x="644" y="46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4A7C7AE-AA5E-47DB-A0C5-2AE2D9FB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5032375"/>
              <a:ext cx="1277938" cy="901700"/>
            </a:xfrm>
            <a:custGeom>
              <a:avLst/>
              <a:gdLst>
                <a:gd name="T0" fmla="*/ 805 w 805"/>
                <a:gd name="T1" fmla="*/ 0 h 568"/>
                <a:gd name="T2" fmla="*/ 273 w 805"/>
                <a:gd name="T3" fmla="*/ 0 h 568"/>
                <a:gd name="T4" fmla="*/ 0 w 805"/>
                <a:gd name="T5" fmla="*/ 568 h 568"/>
                <a:gd name="T6" fmla="*/ 612 w 805"/>
                <a:gd name="T7" fmla="*/ 568 h 568"/>
                <a:gd name="T8" fmla="*/ 805 w 805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568">
                  <a:moveTo>
                    <a:pt x="805" y="0"/>
                  </a:moveTo>
                  <a:lnTo>
                    <a:pt x="273" y="0"/>
                  </a:lnTo>
                  <a:lnTo>
                    <a:pt x="0" y="568"/>
                  </a:lnTo>
                  <a:lnTo>
                    <a:pt x="612" y="56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482FB00E-80AC-4C40-88B9-D31AD03D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165600"/>
              <a:ext cx="974725" cy="739775"/>
            </a:xfrm>
            <a:custGeom>
              <a:avLst/>
              <a:gdLst>
                <a:gd name="T0" fmla="*/ 75 w 614"/>
                <a:gd name="T1" fmla="*/ 466 h 466"/>
                <a:gd name="T2" fmla="*/ 614 w 614"/>
                <a:gd name="T3" fmla="*/ 466 h 466"/>
                <a:gd name="T4" fmla="*/ 465 w 614"/>
                <a:gd name="T5" fmla="*/ 0 h 466"/>
                <a:gd name="T6" fmla="*/ 0 w 614"/>
                <a:gd name="T7" fmla="*/ 0 h 466"/>
                <a:gd name="T8" fmla="*/ 75 w 614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466">
                  <a:moveTo>
                    <a:pt x="75" y="466"/>
                  </a:moveTo>
                  <a:lnTo>
                    <a:pt x="614" y="466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75" y="466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48B52F62-E21A-4922-AF47-FD95F772F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1" y="4165600"/>
              <a:ext cx="955675" cy="739775"/>
            </a:xfrm>
            <a:custGeom>
              <a:avLst/>
              <a:gdLst>
                <a:gd name="T0" fmla="*/ 0 w 602"/>
                <a:gd name="T1" fmla="*/ 466 h 466"/>
                <a:gd name="T2" fmla="*/ 523 w 602"/>
                <a:gd name="T3" fmla="*/ 466 h 466"/>
                <a:gd name="T4" fmla="*/ 602 w 602"/>
                <a:gd name="T5" fmla="*/ 0 h 466"/>
                <a:gd name="T6" fmla="*/ 159 w 602"/>
                <a:gd name="T7" fmla="*/ 0 h 466"/>
                <a:gd name="T8" fmla="*/ 0 w 602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66">
                  <a:moveTo>
                    <a:pt x="0" y="466"/>
                  </a:moveTo>
                  <a:lnTo>
                    <a:pt x="523" y="466"/>
                  </a:lnTo>
                  <a:lnTo>
                    <a:pt x="602" y="0"/>
                  </a:lnTo>
                  <a:lnTo>
                    <a:pt x="159" y="0"/>
                  </a:lnTo>
                  <a:lnTo>
                    <a:pt x="0" y="466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E9D7001-2DC6-4570-B8D0-E88E8F61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126" y="5032375"/>
              <a:ext cx="1485900" cy="901700"/>
            </a:xfrm>
            <a:custGeom>
              <a:avLst/>
              <a:gdLst>
                <a:gd name="T0" fmla="*/ 936 w 936"/>
                <a:gd name="T1" fmla="*/ 0 h 568"/>
                <a:gd name="T2" fmla="*/ 94 w 936"/>
                <a:gd name="T3" fmla="*/ 0 h 568"/>
                <a:gd name="T4" fmla="*/ 0 w 936"/>
                <a:gd name="T5" fmla="*/ 568 h 568"/>
                <a:gd name="T6" fmla="*/ 839 w 936"/>
                <a:gd name="T7" fmla="*/ 568 h 568"/>
                <a:gd name="T8" fmla="*/ 936 w 936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568">
                  <a:moveTo>
                    <a:pt x="936" y="0"/>
                  </a:moveTo>
                  <a:lnTo>
                    <a:pt x="94" y="0"/>
                  </a:lnTo>
                  <a:lnTo>
                    <a:pt x="0" y="568"/>
                  </a:lnTo>
                  <a:lnTo>
                    <a:pt x="839" y="568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5DA30A86-82E6-4240-8D83-474BC4429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5135563"/>
              <a:ext cx="1897063" cy="671513"/>
            </a:xfrm>
            <a:custGeom>
              <a:avLst/>
              <a:gdLst>
                <a:gd name="T0" fmla="*/ 56 w 894"/>
                <a:gd name="T1" fmla="*/ 316 h 316"/>
                <a:gd name="T2" fmla="*/ 15 w 894"/>
                <a:gd name="T3" fmla="*/ 253 h 316"/>
                <a:gd name="T4" fmla="*/ 97 w 894"/>
                <a:gd name="T5" fmla="*/ 63 h 316"/>
                <a:gd name="T6" fmla="*/ 192 w 894"/>
                <a:gd name="T7" fmla="*/ 0 h 316"/>
                <a:gd name="T8" fmla="*/ 831 w 894"/>
                <a:gd name="T9" fmla="*/ 0 h 316"/>
                <a:gd name="T10" fmla="*/ 888 w 894"/>
                <a:gd name="T11" fmla="*/ 67 h 316"/>
                <a:gd name="T12" fmla="*/ 858 w 894"/>
                <a:gd name="T13" fmla="*/ 249 h 316"/>
                <a:gd name="T14" fmla="*/ 779 w 894"/>
                <a:gd name="T15" fmla="*/ 316 h 316"/>
                <a:gd name="T16" fmla="*/ 56 w 894"/>
                <a:gd name="T17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4" h="316">
                  <a:moveTo>
                    <a:pt x="56" y="316"/>
                  </a:moveTo>
                  <a:cubicBezTo>
                    <a:pt x="19" y="316"/>
                    <a:pt x="0" y="288"/>
                    <a:pt x="15" y="253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112" y="28"/>
                    <a:pt x="154" y="0"/>
                    <a:pt x="192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68" y="0"/>
                    <a:pt x="894" y="30"/>
                    <a:pt x="888" y="67"/>
                  </a:cubicBezTo>
                  <a:cubicBezTo>
                    <a:pt x="858" y="249"/>
                    <a:pt x="858" y="249"/>
                    <a:pt x="858" y="249"/>
                  </a:cubicBezTo>
                  <a:cubicBezTo>
                    <a:pt x="852" y="286"/>
                    <a:pt x="817" y="316"/>
                    <a:pt x="779" y="316"/>
                  </a:cubicBezTo>
                  <a:lnTo>
                    <a:pt x="56" y="316"/>
                  </a:lnTo>
                  <a:close/>
                </a:path>
              </a:pathLst>
            </a:custGeom>
            <a:solidFill>
              <a:srgbClr val="A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4DD35E40-83EB-4B14-A66F-C590A3AF0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6137275"/>
              <a:ext cx="1223963" cy="561975"/>
            </a:xfrm>
            <a:custGeom>
              <a:avLst/>
              <a:gdLst>
                <a:gd name="T0" fmla="*/ 659 w 771"/>
                <a:gd name="T1" fmla="*/ 0 h 354"/>
                <a:gd name="T2" fmla="*/ 0 w 771"/>
                <a:gd name="T3" fmla="*/ 0 h 354"/>
                <a:gd name="T4" fmla="*/ 53 w 771"/>
                <a:gd name="T5" fmla="*/ 336 h 354"/>
                <a:gd name="T6" fmla="*/ 56 w 771"/>
                <a:gd name="T7" fmla="*/ 354 h 354"/>
                <a:gd name="T8" fmla="*/ 771 w 771"/>
                <a:gd name="T9" fmla="*/ 354 h 354"/>
                <a:gd name="T10" fmla="*/ 659 w 771"/>
                <a:gd name="T1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354">
                  <a:moveTo>
                    <a:pt x="659" y="0"/>
                  </a:moveTo>
                  <a:lnTo>
                    <a:pt x="0" y="0"/>
                  </a:lnTo>
                  <a:lnTo>
                    <a:pt x="53" y="336"/>
                  </a:lnTo>
                  <a:lnTo>
                    <a:pt x="56" y="354"/>
                  </a:lnTo>
                  <a:lnTo>
                    <a:pt x="771" y="354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08228907-598B-4101-BB63-2FC8D2F73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6137275"/>
              <a:ext cx="1228725" cy="561975"/>
            </a:xfrm>
            <a:custGeom>
              <a:avLst/>
              <a:gdLst>
                <a:gd name="T0" fmla="*/ 718 w 774"/>
                <a:gd name="T1" fmla="*/ 336 h 354"/>
                <a:gd name="T2" fmla="*/ 774 w 774"/>
                <a:gd name="T3" fmla="*/ 0 h 354"/>
                <a:gd name="T4" fmla="*/ 120 w 774"/>
                <a:gd name="T5" fmla="*/ 0 h 354"/>
                <a:gd name="T6" fmla="*/ 0 w 774"/>
                <a:gd name="T7" fmla="*/ 354 h 354"/>
                <a:gd name="T8" fmla="*/ 715 w 774"/>
                <a:gd name="T9" fmla="*/ 354 h 354"/>
                <a:gd name="T10" fmla="*/ 718 w 774"/>
                <a:gd name="T11" fmla="*/ 33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4" h="354">
                  <a:moveTo>
                    <a:pt x="718" y="336"/>
                  </a:moveTo>
                  <a:lnTo>
                    <a:pt x="774" y="0"/>
                  </a:lnTo>
                  <a:lnTo>
                    <a:pt x="120" y="0"/>
                  </a:lnTo>
                  <a:lnTo>
                    <a:pt x="0" y="354"/>
                  </a:lnTo>
                  <a:lnTo>
                    <a:pt x="715" y="354"/>
                  </a:lnTo>
                  <a:lnTo>
                    <a:pt x="718" y="336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FAFCAA4C-C59D-451C-833B-C7557F96B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051" y="5032375"/>
              <a:ext cx="1157288" cy="901700"/>
            </a:xfrm>
            <a:custGeom>
              <a:avLst/>
              <a:gdLst>
                <a:gd name="T0" fmla="*/ 550 w 729"/>
                <a:gd name="T1" fmla="*/ 0 h 568"/>
                <a:gd name="T2" fmla="*/ 0 w 729"/>
                <a:gd name="T3" fmla="*/ 0 h 568"/>
                <a:gd name="T4" fmla="*/ 90 w 729"/>
                <a:gd name="T5" fmla="*/ 568 h 568"/>
                <a:gd name="T6" fmla="*/ 729 w 729"/>
                <a:gd name="T7" fmla="*/ 568 h 568"/>
                <a:gd name="T8" fmla="*/ 550 w 729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568">
                  <a:moveTo>
                    <a:pt x="550" y="0"/>
                  </a:moveTo>
                  <a:lnTo>
                    <a:pt x="0" y="0"/>
                  </a:lnTo>
                  <a:lnTo>
                    <a:pt x="90" y="568"/>
                  </a:lnTo>
                  <a:lnTo>
                    <a:pt x="729" y="568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FFBFCEA3-0448-41F7-9BD3-CB5FEA205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238" y="3308350"/>
              <a:ext cx="847725" cy="773113"/>
            </a:xfrm>
            <a:custGeom>
              <a:avLst/>
              <a:gdLst>
                <a:gd name="T0" fmla="*/ 534 w 534"/>
                <a:gd name="T1" fmla="*/ 487 h 487"/>
                <a:gd name="T2" fmla="*/ 379 w 534"/>
                <a:gd name="T3" fmla="*/ 0 h 487"/>
                <a:gd name="T4" fmla="*/ 0 w 534"/>
                <a:gd name="T5" fmla="*/ 0 h 487"/>
                <a:gd name="T6" fmla="*/ 77 w 534"/>
                <a:gd name="T7" fmla="*/ 487 h 487"/>
                <a:gd name="T8" fmla="*/ 534 w 534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487">
                  <a:moveTo>
                    <a:pt x="534" y="487"/>
                  </a:moveTo>
                  <a:lnTo>
                    <a:pt x="379" y="0"/>
                  </a:lnTo>
                  <a:lnTo>
                    <a:pt x="0" y="0"/>
                  </a:lnTo>
                  <a:lnTo>
                    <a:pt x="77" y="487"/>
                  </a:lnTo>
                  <a:lnTo>
                    <a:pt x="534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D08B99FA-B6AB-4BD5-A45B-F4E8977D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3308350"/>
              <a:ext cx="820738" cy="773113"/>
            </a:xfrm>
            <a:custGeom>
              <a:avLst/>
              <a:gdLst>
                <a:gd name="T0" fmla="*/ 434 w 517"/>
                <a:gd name="T1" fmla="*/ 487 h 487"/>
                <a:gd name="T2" fmla="*/ 517 w 517"/>
                <a:gd name="T3" fmla="*/ 0 h 487"/>
                <a:gd name="T4" fmla="*/ 166 w 517"/>
                <a:gd name="T5" fmla="*/ 0 h 487"/>
                <a:gd name="T6" fmla="*/ 0 w 517"/>
                <a:gd name="T7" fmla="*/ 487 h 487"/>
                <a:gd name="T8" fmla="*/ 434 w 517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487">
                  <a:moveTo>
                    <a:pt x="434" y="487"/>
                  </a:moveTo>
                  <a:lnTo>
                    <a:pt x="517" y="0"/>
                  </a:lnTo>
                  <a:lnTo>
                    <a:pt x="166" y="0"/>
                  </a:lnTo>
                  <a:lnTo>
                    <a:pt x="0" y="487"/>
                  </a:lnTo>
                  <a:lnTo>
                    <a:pt x="434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4119CBF5-C2A0-4193-81B4-9E317E76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176" y="4165600"/>
              <a:ext cx="1100138" cy="739775"/>
            </a:xfrm>
            <a:custGeom>
              <a:avLst/>
              <a:gdLst>
                <a:gd name="T0" fmla="*/ 0 w 693"/>
                <a:gd name="T1" fmla="*/ 466 h 466"/>
                <a:gd name="T2" fmla="*/ 693 w 693"/>
                <a:gd name="T3" fmla="*/ 466 h 466"/>
                <a:gd name="T4" fmla="*/ 619 w 693"/>
                <a:gd name="T5" fmla="*/ 0 h 466"/>
                <a:gd name="T6" fmla="*/ 80 w 693"/>
                <a:gd name="T7" fmla="*/ 0 h 466"/>
                <a:gd name="T8" fmla="*/ 0 w 693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66">
                  <a:moveTo>
                    <a:pt x="0" y="466"/>
                  </a:moveTo>
                  <a:lnTo>
                    <a:pt x="693" y="466"/>
                  </a:lnTo>
                  <a:lnTo>
                    <a:pt x="619" y="0"/>
                  </a:lnTo>
                  <a:lnTo>
                    <a:pt x="80" y="0"/>
                  </a:lnTo>
                  <a:lnTo>
                    <a:pt x="0" y="466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3030E09F-3DFF-43B1-A63C-E73708389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6137275"/>
              <a:ext cx="1692275" cy="561975"/>
            </a:xfrm>
            <a:custGeom>
              <a:avLst/>
              <a:gdLst>
                <a:gd name="T0" fmla="*/ 60 w 1066"/>
                <a:gd name="T1" fmla="*/ 0 h 354"/>
                <a:gd name="T2" fmla="*/ 0 w 1066"/>
                <a:gd name="T3" fmla="*/ 354 h 354"/>
                <a:gd name="T4" fmla="*/ 1066 w 1066"/>
                <a:gd name="T5" fmla="*/ 354 h 354"/>
                <a:gd name="T6" fmla="*/ 1010 w 1066"/>
                <a:gd name="T7" fmla="*/ 0 h 354"/>
                <a:gd name="T8" fmla="*/ 60 w 1066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354">
                  <a:moveTo>
                    <a:pt x="60" y="0"/>
                  </a:moveTo>
                  <a:lnTo>
                    <a:pt x="0" y="354"/>
                  </a:lnTo>
                  <a:lnTo>
                    <a:pt x="1066" y="354"/>
                  </a:lnTo>
                  <a:lnTo>
                    <a:pt x="101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153E6D6A-82A7-4303-B01E-1C068465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6" y="3308350"/>
              <a:ext cx="827088" cy="773113"/>
            </a:xfrm>
            <a:custGeom>
              <a:avLst/>
              <a:gdLst>
                <a:gd name="T0" fmla="*/ 521 w 521"/>
                <a:gd name="T1" fmla="*/ 487 h 487"/>
                <a:gd name="T2" fmla="*/ 444 w 521"/>
                <a:gd name="T3" fmla="*/ 0 h 487"/>
                <a:gd name="T4" fmla="*/ 441 w 521"/>
                <a:gd name="T5" fmla="*/ 0 h 487"/>
                <a:gd name="T6" fmla="*/ 83 w 521"/>
                <a:gd name="T7" fmla="*/ 0 h 487"/>
                <a:gd name="T8" fmla="*/ 0 w 521"/>
                <a:gd name="T9" fmla="*/ 487 h 487"/>
                <a:gd name="T10" fmla="*/ 521 w 521"/>
                <a:gd name="T1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1" h="487">
                  <a:moveTo>
                    <a:pt x="521" y="487"/>
                  </a:moveTo>
                  <a:lnTo>
                    <a:pt x="444" y="0"/>
                  </a:lnTo>
                  <a:lnTo>
                    <a:pt x="441" y="0"/>
                  </a:lnTo>
                  <a:lnTo>
                    <a:pt x="83" y="0"/>
                  </a:lnTo>
                  <a:lnTo>
                    <a:pt x="0" y="487"/>
                  </a:lnTo>
                  <a:lnTo>
                    <a:pt x="521" y="487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02BF1546-06FB-4975-A025-6A3EB5C17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032375"/>
              <a:ext cx="1441450" cy="901700"/>
            </a:xfrm>
            <a:custGeom>
              <a:avLst/>
              <a:gdLst>
                <a:gd name="T0" fmla="*/ 817 w 908"/>
                <a:gd name="T1" fmla="*/ 0 h 568"/>
                <a:gd name="T2" fmla="*/ 96 w 908"/>
                <a:gd name="T3" fmla="*/ 0 h 568"/>
                <a:gd name="T4" fmla="*/ 0 w 908"/>
                <a:gd name="T5" fmla="*/ 568 h 568"/>
                <a:gd name="T6" fmla="*/ 908 w 908"/>
                <a:gd name="T7" fmla="*/ 568 h 568"/>
                <a:gd name="T8" fmla="*/ 817 w 90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8" h="568">
                  <a:moveTo>
                    <a:pt x="817" y="0"/>
                  </a:moveTo>
                  <a:lnTo>
                    <a:pt x="96" y="0"/>
                  </a:lnTo>
                  <a:lnTo>
                    <a:pt x="0" y="568"/>
                  </a:lnTo>
                  <a:lnTo>
                    <a:pt x="908" y="56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2AE57E4-64BB-4A06-BE36-F6A5C8CB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5195888"/>
              <a:ext cx="1149350" cy="627063"/>
            </a:xfrm>
            <a:custGeom>
              <a:avLst/>
              <a:gdLst>
                <a:gd name="T0" fmla="*/ 169 w 542"/>
                <a:gd name="T1" fmla="*/ 163 h 295"/>
                <a:gd name="T2" fmla="*/ 137 w 542"/>
                <a:gd name="T3" fmla="*/ 131 h 295"/>
                <a:gd name="T4" fmla="*/ 137 w 542"/>
                <a:gd name="T5" fmla="*/ 32 h 295"/>
                <a:gd name="T6" fmla="*/ 105 w 542"/>
                <a:gd name="T7" fmla="*/ 0 h 295"/>
                <a:gd name="T8" fmla="*/ 71 w 542"/>
                <a:gd name="T9" fmla="*/ 0 h 295"/>
                <a:gd name="T10" fmla="*/ 35 w 542"/>
                <a:gd name="T11" fmla="*/ 32 h 295"/>
                <a:gd name="T12" fmla="*/ 3 w 542"/>
                <a:gd name="T13" fmla="*/ 263 h 295"/>
                <a:gd name="T14" fmla="*/ 30 w 542"/>
                <a:gd name="T15" fmla="*/ 295 h 295"/>
                <a:gd name="T16" fmla="*/ 513 w 542"/>
                <a:gd name="T17" fmla="*/ 295 h 295"/>
                <a:gd name="T18" fmla="*/ 539 w 542"/>
                <a:gd name="T19" fmla="*/ 264 h 295"/>
                <a:gd name="T20" fmla="*/ 526 w 542"/>
                <a:gd name="T21" fmla="*/ 190 h 295"/>
                <a:gd name="T22" fmla="*/ 488 w 542"/>
                <a:gd name="T23" fmla="*/ 159 h 295"/>
                <a:gd name="T24" fmla="*/ 169 w 542"/>
                <a:gd name="T25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295">
                  <a:moveTo>
                    <a:pt x="169" y="163"/>
                  </a:moveTo>
                  <a:cubicBezTo>
                    <a:pt x="151" y="163"/>
                    <a:pt x="137" y="149"/>
                    <a:pt x="137" y="1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15"/>
                    <a:pt x="123" y="0"/>
                    <a:pt x="105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4" y="0"/>
                    <a:pt x="37" y="15"/>
                    <a:pt x="35" y="32"/>
                  </a:cubicBezTo>
                  <a:cubicBezTo>
                    <a:pt x="3" y="263"/>
                    <a:pt x="3" y="263"/>
                    <a:pt x="3" y="263"/>
                  </a:cubicBezTo>
                  <a:cubicBezTo>
                    <a:pt x="0" y="281"/>
                    <a:pt x="13" y="295"/>
                    <a:pt x="30" y="295"/>
                  </a:cubicBezTo>
                  <a:cubicBezTo>
                    <a:pt x="513" y="295"/>
                    <a:pt x="513" y="295"/>
                    <a:pt x="513" y="295"/>
                  </a:cubicBezTo>
                  <a:cubicBezTo>
                    <a:pt x="531" y="295"/>
                    <a:pt x="542" y="281"/>
                    <a:pt x="539" y="264"/>
                  </a:cubicBezTo>
                  <a:cubicBezTo>
                    <a:pt x="526" y="190"/>
                    <a:pt x="526" y="190"/>
                    <a:pt x="526" y="190"/>
                  </a:cubicBezTo>
                  <a:cubicBezTo>
                    <a:pt x="523" y="173"/>
                    <a:pt x="506" y="159"/>
                    <a:pt x="488" y="159"/>
                  </a:cubicBezTo>
                  <a:lnTo>
                    <a:pt x="169" y="163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7B2BF107-2AAC-4A64-994C-EC84B8E9C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301" y="5151438"/>
              <a:ext cx="563563" cy="222250"/>
            </a:xfrm>
            <a:custGeom>
              <a:avLst/>
              <a:gdLst>
                <a:gd name="T0" fmla="*/ 11 w 266"/>
                <a:gd name="T1" fmla="*/ 26 h 104"/>
                <a:gd name="T2" fmla="*/ 24 w 266"/>
                <a:gd name="T3" fmla="*/ 0 h 104"/>
                <a:gd name="T4" fmla="*/ 220 w 266"/>
                <a:gd name="T5" fmla="*/ 0 h 104"/>
                <a:gd name="T6" fmla="*/ 257 w 266"/>
                <a:gd name="T7" fmla="*/ 32 h 104"/>
                <a:gd name="T8" fmla="*/ 263 w 266"/>
                <a:gd name="T9" fmla="*/ 72 h 104"/>
                <a:gd name="T10" fmla="*/ 236 w 266"/>
                <a:gd name="T11" fmla="*/ 104 h 104"/>
                <a:gd name="T12" fmla="*/ 100 w 266"/>
                <a:gd name="T13" fmla="*/ 104 h 104"/>
                <a:gd name="T14" fmla="*/ 49 w 266"/>
                <a:gd name="T15" fmla="*/ 78 h 104"/>
                <a:gd name="T16" fmla="*/ 11 w 266"/>
                <a:gd name="T17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104">
                  <a:moveTo>
                    <a:pt x="11" y="26"/>
                  </a:moveTo>
                  <a:cubicBezTo>
                    <a:pt x="0" y="12"/>
                    <a:pt x="6" y="0"/>
                    <a:pt x="2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8" y="0"/>
                    <a:pt x="254" y="14"/>
                    <a:pt x="257" y="32"/>
                  </a:cubicBezTo>
                  <a:cubicBezTo>
                    <a:pt x="263" y="72"/>
                    <a:pt x="263" y="72"/>
                    <a:pt x="263" y="72"/>
                  </a:cubicBezTo>
                  <a:cubicBezTo>
                    <a:pt x="266" y="90"/>
                    <a:pt x="254" y="104"/>
                    <a:pt x="236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82" y="104"/>
                    <a:pt x="60" y="92"/>
                    <a:pt x="49" y="78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150F4118-DDE9-4836-B2D2-D3BA5748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6" y="5175250"/>
              <a:ext cx="823913" cy="606425"/>
            </a:xfrm>
            <a:custGeom>
              <a:avLst/>
              <a:gdLst>
                <a:gd name="T0" fmla="*/ 29 w 388"/>
                <a:gd name="T1" fmla="*/ 1 h 285"/>
                <a:gd name="T2" fmla="*/ 3 w 388"/>
                <a:gd name="T3" fmla="*/ 33 h 285"/>
                <a:gd name="T4" fmla="*/ 42 w 388"/>
                <a:gd name="T5" fmla="*/ 253 h 285"/>
                <a:gd name="T6" fmla="*/ 80 w 388"/>
                <a:gd name="T7" fmla="*/ 285 h 285"/>
                <a:gd name="T8" fmla="*/ 360 w 388"/>
                <a:gd name="T9" fmla="*/ 285 h 285"/>
                <a:gd name="T10" fmla="*/ 383 w 388"/>
                <a:gd name="T11" fmla="*/ 254 h 285"/>
                <a:gd name="T12" fmla="*/ 314 w 388"/>
                <a:gd name="T13" fmla="*/ 30 h 285"/>
                <a:gd name="T14" fmla="*/ 273 w 388"/>
                <a:gd name="T15" fmla="*/ 0 h 285"/>
                <a:gd name="T16" fmla="*/ 29 w 388"/>
                <a:gd name="T17" fmla="*/ 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285">
                  <a:moveTo>
                    <a:pt x="29" y="1"/>
                  </a:moveTo>
                  <a:cubicBezTo>
                    <a:pt x="12" y="1"/>
                    <a:pt x="0" y="15"/>
                    <a:pt x="3" y="33"/>
                  </a:cubicBezTo>
                  <a:cubicBezTo>
                    <a:pt x="42" y="253"/>
                    <a:pt x="42" y="253"/>
                    <a:pt x="42" y="253"/>
                  </a:cubicBezTo>
                  <a:cubicBezTo>
                    <a:pt x="45" y="271"/>
                    <a:pt x="62" y="285"/>
                    <a:pt x="80" y="285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78" y="285"/>
                    <a:pt x="388" y="271"/>
                    <a:pt x="383" y="254"/>
                  </a:cubicBezTo>
                  <a:cubicBezTo>
                    <a:pt x="314" y="30"/>
                    <a:pt x="314" y="30"/>
                    <a:pt x="314" y="30"/>
                  </a:cubicBezTo>
                  <a:cubicBezTo>
                    <a:pt x="309" y="13"/>
                    <a:pt x="290" y="0"/>
                    <a:pt x="273" y="0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CCD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8C4114FD-BA1E-45CA-BCE2-F3834E719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6240463"/>
              <a:ext cx="935038" cy="603250"/>
            </a:xfrm>
            <a:custGeom>
              <a:avLst/>
              <a:gdLst>
                <a:gd name="T0" fmla="*/ 27 w 441"/>
                <a:gd name="T1" fmla="*/ 0 h 284"/>
                <a:gd name="T2" fmla="*/ 5 w 441"/>
                <a:gd name="T3" fmla="*/ 31 h 284"/>
                <a:gd name="T4" fmla="*/ 73 w 441"/>
                <a:gd name="T5" fmla="*/ 253 h 284"/>
                <a:gd name="T6" fmla="*/ 114 w 441"/>
                <a:gd name="T7" fmla="*/ 284 h 284"/>
                <a:gd name="T8" fmla="*/ 414 w 441"/>
                <a:gd name="T9" fmla="*/ 284 h 284"/>
                <a:gd name="T10" fmla="*/ 434 w 441"/>
                <a:gd name="T11" fmla="*/ 254 h 284"/>
                <a:gd name="T12" fmla="*/ 343 w 441"/>
                <a:gd name="T13" fmla="*/ 32 h 284"/>
                <a:gd name="T14" fmla="*/ 299 w 441"/>
                <a:gd name="T15" fmla="*/ 2 h 284"/>
                <a:gd name="T16" fmla="*/ 27 w 441"/>
                <a:gd name="T1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84">
                  <a:moveTo>
                    <a:pt x="27" y="0"/>
                  </a:moveTo>
                  <a:cubicBezTo>
                    <a:pt x="10" y="0"/>
                    <a:pt x="0" y="14"/>
                    <a:pt x="5" y="31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8" y="270"/>
                    <a:pt x="96" y="284"/>
                    <a:pt x="114" y="284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32" y="284"/>
                    <a:pt x="441" y="271"/>
                    <a:pt x="434" y="254"/>
                  </a:cubicBezTo>
                  <a:cubicBezTo>
                    <a:pt x="343" y="32"/>
                    <a:pt x="343" y="32"/>
                    <a:pt x="343" y="32"/>
                  </a:cubicBezTo>
                  <a:cubicBezTo>
                    <a:pt x="336" y="16"/>
                    <a:pt x="316" y="3"/>
                    <a:pt x="299" y="2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EAD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D6D21F44-9750-4472-8D1C-4171735F3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251" y="5160963"/>
              <a:ext cx="681038" cy="203200"/>
            </a:xfrm>
            <a:custGeom>
              <a:avLst/>
              <a:gdLst>
                <a:gd name="T0" fmla="*/ 5 w 321"/>
                <a:gd name="T1" fmla="*/ 30 h 96"/>
                <a:gd name="T2" fmla="*/ 27 w 321"/>
                <a:gd name="T3" fmla="*/ 0 h 96"/>
                <a:gd name="T4" fmla="*/ 247 w 321"/>
                <a:gd name="T5" fmla="*/ 0 h 96"/>
                <a:gd name="T6" fmla="*/ 293 w 321"/>
                <a:gd name="T7" fmla="*/ 29 h 96"/>
                <a:gd name="T8" fmla="*/ 313 w 321"/>
                <a:gd name="T9" fmla="*/ 67 h 96"/>
                <a:gd name="T10" fmla="*/ 295 w 321"/>
                <a:gd name="T11" fmla="*/ 96 h 96"/>
                <a:gd name="T12" fmla="*/ 59 w 321"/>
                <a:gd name="T13" fmla="*/ 96 h 96"/>
                <a:gd name="T14" fmla="*/ 17 w 321"/>
                <a:gd name="T15" fmla="*/ 66 h 96"/>
                <a:gd name="T16" fmla="*/ 5 w 321"/>
                <a:gd name="T17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96">
                  <a:moveTo>
                    <a:pt x="5" y="30"/>
                  </a:moveTo>
                  <a:cubicBezTo>
                    <a:pt x="0" y="14"/>
                    <a:pt x="9" y="0"/>
                    <a:pt x="27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65" y="0"/>
                    <a:pt x="285" y="13"/>
                    <a:pt x="293" y="29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21" y="83"/>
                    <a:pt x="313" y="96"/>
                    <a:pt x="295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41" y="96"/>
                    <a:pt x="22" y="82"/>
                    <a:pt x="17" y="66"/>
                  </a:cubicBezTo>
                  <a:lnTo>
                    <a:pt x="5" y="30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4BA48FD2-8371-41DB-A6D9-3129800D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8788" y="5475288"/>
              <a:ext cx="763588" cy="279400"/>
            </a:xfrm>
            <a:custGeom>
              <a:avLst/>
              <a:gdLst>
                <a:gd name="T0" fmla="*/ 6 w 360"/>
                <a:gd name="T1" fmla="*/ 30 h 132"/>
                <a:gd name="T2" fmla="*/ 27 w 360"/>
                <a:gd name="T3" fmla="*/ 0 h 132"/>
                <a:gd name="T4" fmla="*/ 263 w 360"/>
                <a:gd name="T5" fmla="*/ 0 h 132"/>
                <a:gd name="T6" fmla="*/ 310 w 360"/>
                <a:gd name="T7" fmla="*/ 28 h 132"/>
                <a:gd name="T8" fmla="*/ 352 w 360"/>
                <a:gd name="T9" fmla="*/ 104 h 132"/>
                <a:gd name="T10" fmla="*/ 335 w 360"/>
                <a:gd name="T11" fmla="*/ 132 h 132"/>
                <a:gd name="T12" fmla="*/ 74 w 360"/>
                <a:gd name="T13" fmla="*/ 132 h 132"/>
                <a:gd name="T14" fmla="*/ 31 w 360"/>
                <a:gd name="T15" fmla="*/ 102 h 132"/>
                <a:gd name="T16" fmla="*/ 6 w 360"/>
                <a:gd name="T17" fmla="*/ 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6" y="30"/>
                  </a:moveTo>
                  <a:cubicBezTo>
                    <a:pt x="0" y="14"/>
                    <a:pt x="9" y="0"/>
                    <a:pt x="27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81" y="0"/>
                    <a:pt x="302" y="13"/>
                    <a:pt x="310" y="28"/>
                  </a:cubicBezTo>
                  <a:cubicBezTo>
                    <a:pt x="352" y="104"/>
                    <a:pt x="352" y="104"/>
                    <a:pt x="352" y="104"/>
                  </a:cubicBezTo>
                  <a:cubicBezTo>
                    <a:pt x="360" y="119"/>
                    <a:pt x="353" y="132"/>
                    <a:pt x="335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56" y="132"/>
                    <a:pt x="37" y="118"/>
                    <a:pt x="31" y="102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0A363CF-ED94-4A1F-B719-29DE3D12F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6262688"/>
              <a:ext cx="1416050" cy="538163"/>
            </a:xfrm>
            <a:custGeom>
              <a:avLst/>
              <a:gdLst>
                <a:gd name="T0" fmla="*/ 30 w 667"/>
                <a:gd name="T1" fmla="*/ 248 h 253"/>
                <a:gd name="T2" fmla="*/ 3 w 667"/>
                <a:gd name="T3" fmla="*/ 216 h 253"/>
                <a:gd name="T4" fmla="*/ 33 w 667"/>
                <a:gd name="T5" fmla="*/ 31 h 253"/>
                <a:gd name="T6" fmla="*/ 70 w 667"/>
                <a:gd name="T7" fmla="*/ 0 h 253"/>
                <a:gd name="T8" fmla="*/ 585 w 667"/>
                <a:gd name="T9" fmla="*/ 1 h 253"/>
                <a:gd name="T10" fmla="*/ 623 w 667"/>
                <a:gd name="T11" fmla="*/ 32 h 253"/>
                <a:gd name="T12" fmla="*/ 663 w 667"/>
                <a:gd name="T13" fmla="*/ 222 h 253"/>
                <a:gd name="T14" fmla="*/ 638 w 667"/>
                <a:gd name="T15" fmla="*/ 253 h 253"/>
                <a:gd name="T16" fmla="*/ 30 w 667"/>
                <a:gd name="T17" fmla="*/ 24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253">
                  <a:moveTo>
                    <a:pt x="30" y="248"/>
                  </a:moveTo>
                  <a:cubicBezTo>
                    <a:pt x="12" y="248"/>
                    <a:pt x="0" y="233"/>
                    <a:pt x="3" y="216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14"/>
                    <a:pt x="52" y="0"/>
                    <a:pt x="70" y="0"/>
                  </a:cubicBezTo>
                  <a:cubicBezTo>
                    <a:pt x="585" y="1"/>
                    <a:pt x="585" y="1"/>
                    <a:pt x="585" y="1"/>
                  </a:cubicBezTo>
                  <a:cubicBezTo>
                    <a:pt x="602" y="1"/>
                    <a:pt x="620" y="15"/>
                    <a:pt x="623" y="32"/>
                  </a:cubicBezTo>
                  <a:cubicBezTo>
                    <a:pt x="663" y="222"/>
                    <a:pt x="663" y="222"/>
                    <a:pt x="663" y="222"/>
                  </a:cubicBezTo>
                  <a:cubicBezTo>
                    <a:pt x="667" y="239"/>
                    <a:pt x="656" y="253"/>
                    <a:pt x="638" y="253"/>
                  </a:cubicBezTo>
                  <a:lnTo>
                    <a:pt x="30" y="248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927F1D0B-7FB9-43DE-B8C6-F68B1F7E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6262688"/>
              <a:ext cx="484188" cy="538163"/>
            </a:xfrm>
            <a:custGeom>
              <a:avLst/>
              <a:gdLst>
                <a:gd name="T0" fmla="*/ 214 w 228"/>
                <a:gd name="T1" fmla="*/ 170 h 253"/>
                <a:gd name="T2" fmla="*/ 182 w 228"/>
                <a:gd name="T3" fmla="*/ 31 h 253"/>
                <a:gd name="T4" fmla="*/ 143 w 228"/>
                <a:gd name="T5" fmla="*/ 0 h 253"/>
                <a:gd name="T6" fmla="*/ 29 w 228"/>
                <a:gd name="T7" fmla="*/ 0 h 253"/>
                <a:gd name="T8" fmla="*/ 3 w 228"/>
                <a:gd name="T9" fmla="*/ 31 h 253"/>
                <a:gd name="T10" fmla="*/ 43 w 228"/>
                <a:gd name="T11" fmla="*/ 222 h 253"/>
                <a:gd name="T12" fmla="*/ 81 w 228"/>
                <a:gd name="T13" fmla="*/ 252 h 253"/>
                <a:gd name="T14" fmla="*/ 199 w 228"/>
                <a:gd name="T15" fmla="*/ 248 h 253"/>
                <a:gd name="T16" fmla="*/ 224 w 228"/>
                <a:gd name="T17" fmla="*/ 216 h 253"/>
                <a:gd name="T18" fmla="*/ 214 w 228"/>
                <a:gd name="T19" fmla="*/ 17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53">
                  <a:moveTo>
                    <a:pt x="214" y="170"/>
                  </a:moveTo>
                  <a:cubicBezTo>
                    <a:pt x="202" y="113"/>
                    <a:pt x="182" y="31"/>
                    <a:pt x="182" y="31"/>
                  </a:cubicBezTo>
                  <a:cubicBezTo>
                    <a:pt x="178" y="14"/>
                    <a:pt x="160" y="0"/>
                    <a:pt x="14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0"/>
                    <a:pt x="0" y="14"/>
                    <a:pt x="3" y="31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6" y="239"/>
                    <a:pt x="63" y="253"/>
                    <a:pt x="81" y="252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216" y="248"/>
                    <a:pt x="228" y="233"/>
                    <a:pt x="224" y="216"/>
                  </a:cubicBezTo>
                  <a:cubicBezTo>
                    <a:pt x="224" y="216"/>
                    <a:pt x="219" y="196"/>
                    <a:pt x="214" y="170"/>
                  </a:cubicBezTo>
                  <a:close/>
                </a:path>
              </a:pathLst>
            </a:custGeom>
            <a:solidFill>
              <a:srgbClr val="CCD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7D5AFCE3-6B6B-4070-A7EE-17CC86A8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4913" y="6262688"/>
              <a:ext cx="452438" cy="523875"/>
            </a:xfrm>
            <a:custGeom>
              <a:avLst/>
              <a:gdLst>
                <a:gd name="T0" fmla="*/ 35 w 213"/>
                <a:gd name="T1" fmla="*/ 160 h 246"/>
                <a:gd name="T2" fmla="*/ 47 w 213"/>
                <a:gd name="T3" fmla="*/ 215 h 246"/>
                <a:gd name="T4" fmla="*/ 86 w 213"/>
                <a:gd name="T5" fmla="*/ 245 h 246"/>
                <a:gd name="T6" fmla="*/ 186 w 213"/>
                <a:gd name="T7" fmla="*/ 242 h 246"/>
                <a:gd name="T8" fmla="*/ 207 w 213"/>
                <a:gd name="T9" fmla="*/ 211 h 246"/>
                <a:gd name="T10" fmla="*/ 145 w 213"/>
                <a:gd name="T11" fmla="*/ 31 h 246"/>
                <a:gd name="T12" fmla="*/ 102 w 213"/>
                <a:gd name="T13" fmla="*/ 0 h 246"/>
                <a:gd name="T14" fmla="*/ 29 w 213"/>
                <a:gd name="T15" fmla="*/ 0 h 246"/>
                <a:gd name="T16" fmla="*/ 5 w 213"/>
                <a:gd name="T17" fmla="*/ 31 h 246"/>
                <a:gd name="T18" fmla="*/ 35 w 213"/>
                <a:gd name="T19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46">
                  <a:moveTo>
                    <a:pt x="35" y="160"/>
                  </a:moveTo>
                  <a:cubicBezTo>
                    <a:pt x="41" y="189"/>
                    <a:pt x="47" y="215"/>
                    <a:pt x="47" y="215"/>
                  </a:cubicBezTo>
                  <a:cubicBezTo>
                    <a:pt x="51" y="232"/>
                    <a:pt x="69" y="246"/>
                    <a:pt x="86" y="245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204" y="241"/>
                    <a:pt x="213" y="227"/>
                    <a:pt x="207" y="21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39" y="14"/>
                    <a:pt x="120" y="0"/>
                    <a:pt x="10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0"/>
                    <a:pt x="0" y="14"/>
                    <a:pt x="5" y="31"/>
                  </a:cubicBezTo>
                  <a:cubicBezTo>
                    <a:pt x="5" y="31"/>
                    <a:pt x="23" y="107"/>
                    <a:pt x="35" y="160"/>
                  </a:cubicBezTo>
                  <a:close/>
                </a:path>
              </a:pathLst>
            </a:custGeom>
            <a:solidFill>
              <a:srgbClr val="A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AB49221A-0AB6-45C4-80DE-A325294A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259263"/>
              <a:ext cx="563563" cy="201613"/>
            </a:xfrm>
            <a:custGeom>
              <a:avLst/>
              <a:gdLst>
                <a:gd name="T0" fmla="*/ 218 w 266"/>
                <a:gd name="T1" fmla="*/ 95 h 95"/>
                <a:gd name="T2" fmla="*/ 256 w 266"/>
                <a:gd name="T3" fmla="*/ 63 h 95"/>
                <a:gd name="T4" fmla="*/ 262 w 266"/>
                <a:gd name="T5" fmla="*/ 31 h 95"/>
                <a:gd name="T6" fmla="*/ 236 w 266"/>
                <a:gd name="T7" fmla="*/ 0 h 95"/>
                <a:gd name="T8" fmla="*/ 57 w 266"/>
                <a:gd name="T9" fmla="*/ 0 h 95"/>
                <a:gd name="T10" fmla="*/ 15 w 266"/>
                <a:gd name="T11" fmla="*/ 31 h 95"/>
                <a:gd name="T12" fmla="*/ 5 w 266"/>
                <a:gd name="T13" fmla="*/ 64 h 95"/>
                <a:gd name="T14" fmla="*/ 28 w 266"/>
                <a:gd name="T15" fmla="*/ 95 h 95"/>
                <a:gd name="T16" fmla="*/ 218 w 266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95">
                  <a:moveTo>
                    <a:pt x="218" y="95"/>
                  </a:moveTo>
                  <a:cubicBezTo>
                    <a:pt x="235" y="95"/>
                    <a:pt x="252" y="81"/>
                    <a:pt x="256" y="63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6" y="14"/>
                    <a:pt x="254" y="0"/>
                    <a:pt x="23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9" y="0"/>
                    <a:pt x="20" y="14"/>
                    <a:pt x="15" y="31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0" y="81"/>
                    <a:pt x="10" y="95"/>
                    <a:pt x="28" y="95"/>
                  </a:cubicBezTo>
                  <a:lnTo>
                    <a:pt x="218" y="95"/>
                  </a:lnTo>
                  <a:close/>
                </a:path>
              </a:pathLst>
            </a:custGeom>
            <a:solidFill>
              <a:srgbClr val="F67F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C5A76989-1152-4935-AD24-A6EE1FAB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4513263"/>
              <a:ext cx="612775" cy="273050"/>
            </a:xfrm>
            <a:custGeom>
              <a:avLst/>
              <a:gdLst>
                <a:gd name="T0" fmla="*/ 67 w 289"/>
                <a:gd name="T1" fmla="*/ 0 h 129"/>
                <a:gd name="T2" fmla="*/ 26 w 289"/>
                <a:gd name="T3" fmla="*/ 30 h 129"/>
                <a:gd name="T4" fmla="*/ 5 w 289"/>
                <a:gd name="T5" fmla="*/ 98 h 129"/>
                <a:gd name="T6" fmla="*/ 27 w 289"/>
                <a:gd name="T7" fmla="*/ 129 h 129"/>
                <a:gd name="T8" fmla="*/ 234 w 289"/>
                <a:gd name="T9" fmla="*/ 129 h 129"/>
                <a:gd name="T10" fmla="*/ 272 w 289"/>
                <a:gd name="T11" fmla="*/ 98 h 129"/>
                <a:gd name="T12" fmla="*/ 285 w 289"/>
                <a:gd name="T13" fmla="*/ 31 h 129"/>
                <a:gd name="T14" fmla="*/ 260 w 289"/>
                <a:gd name="T15" fmla="*/ 0 h 129"/>
                <a:gd name="T16" fmla="*/ 67 w 289"/>
                <a:gd name="T1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29">
                  <a:moveTo>
                    <a:pt x="67" y="0"/>
                  </a:moveTo>
                  <a:cubicBezTo>
                    <a:pt x="50" y="0"/>
                    <a:pt x="31" y="13"/>
                    <a:pt x="26" y="30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0" y="115"/>
                    <a:pt x="10" y="129"/>
                    <a:pt x="27" y="129"/>
                  </a:cubicBezTo>
                  <a:cubicBezTo>
                    <a:pt x="234" y="129"/>
                    <a:pt x="234" y="129"/>
                    <a:pt x="234" y="129"/>
                  </a:cubicBezTo>
                  <a:cubicBezTo>
                    <a:pt x="252" y="129"/>
                    <a:pt x="269" y="115"/>
                    <a:pt x="272" y="98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9" y="14"/>
                    <a:pt x="277" y="0"/>
                    <a:pt x="260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D91DB1E9-97A6-4E3C-8DD8-DFCBBD79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6" y="4284663"/>
              <a:ext cx="796925" cy="468313"/>
            </a:xfrm>
            <a:custGeom>
              <a:avLst/>
              <a:gdLst>
                <a:gd name="T0" fmla="*/ 75 w 376"/>
                <a:gd name="T1" fmla="*/ 220 h 220"/>
                <a:gd name="T2" fmla="*/ 139 w 376"/>
                <a:gd name="T3" fmla="*/ 220 h 220"/>
                <a:gd name="T4" fmla="*/ 235 w 376"/>
                <a:gd name="T5" fmla="*/ 220 h 220"/>
                <a:gd name="T6" fmla="*/ 282 w 376"/>
                <a:gd name="T7" fmla="*/ 192 h 220"/>
                <a:gd name="T8" fmla="*/ 368 w 376"/>
                <a:gd name="T9" fmla="*/ 28 h 220"/>
                <a:gd name="T10" fmla="*/ 351 w 376"/>
                <a:gd name="T11" fmla="*/ 0 h 220"/>
                <a:gd name="T12" fmla="*/ 303 w 376"/>
                <a:gd name="T13" fmla="*/ 0 h 220"/>
                <a:gd name="T14" fmla="*/ 256 w 376"/>
                <a:gd name="T15" fmla="*/ 28 h 220"/>
                <a:gd name="T16" fmla="*/ 218 w 376"/>
                <a:gd name="T17" fmla="*/ 100 h 220"/>
                <a:gd name="T18" fmla="*/ 171 w 376"/>
                <a:gd name="T19" fmla="*/ 128 h 220"/>
                <a:gd name="T20" fmla="*/ 99 w 376"/>
                <a:gd name="T21" fmla="*/ 128 h 220"/>
                <a:gd name="T22" fmla="*/ 47 w 376"/>
                <a:gd name="T23" fmla="*/ 153 h 220"/>
                <a:gd name="T24" fmla="*/ 11 w 376"/>
                <a:gd name="T25" fmla="*/ 195 h 220"/>
                <a:gd name="T26" fmla="*/ 23 w 376"/>
                <a:gd name="T27" fmla="*/ 220 h 220"/>
                <a:gd name="T28" fmla="*/ 75 w 376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6" h="220">
                  <a:moveTo>
                    <a:pt x="75" y="220"/>
                  </a:moveTo>
                  <a:cubicBezTo>
                    <a:pt x="93" y="220"/>
                    <a:pt x="121" y="220"/>
                    <a:pt x="139" y="220"/>
                  </a:cubicBezTo>
                  <a:cubicBezTo>
                    <a:pt x="235" y="220"/>
                    <a:pt x="235" y="220"/>
                    <a:pt x="235" y="220"/>
                  </a:cubicBezTo>
                  <a:cubicBezTo>
                    <a:pt x="253" y="220"/>
                    <a:pt x="274" y="207"/>
                    <a:pt x="282" y="192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76" y="13"/>
                    <a:pt x="369" y="0"/>
                    <a:pt x="351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85" y="0"/>
                    <a:pt x="264" y="13"/>
                    <a:pt x="256" y="28"/>
                  </a:cubicBezTo>
                  <a:cubicBezTo>
                    <a:pt x="218" y="100"/>
                    <a:pt x="218" y="100"/>
                    <a:pt x="218" y="100"/>
                  </a:cubicBezTo>
                  <a:cubicBezTo>
                    <a:pt x="210" y="115"/>
                    <a:pt x="189" y="128"/>
                    <a:pt x="171" y="128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81" y="128"/>
                    <a:pt x="58" y="139"/>
                    <a:pt x="47" y="153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09"/>
                    <a:pt x="5" y="220"/>
                    <a:pt x="23" y="220"/>
                  </a:cubicBezTo>
                  <a:lnTo>
                    <a:pt x="75" y="220"/>
                  </a:lnTo>
                  <a:close/>
                </a:path>
              </a:pathLst>
            </a:custGeom>
            <a:solidFill>
              <a:srgbClr val="CCD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C207A9AC-6AA7-4FD4-8DCA-932F83A28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6" y="6265863"/>
              <a:ext cx="908050" cy="484188"/>
            </a:xfrm>
            <a:custGeom>
              <a:avLst/>
              <a:gdLst>
                <a:gd name="T0" fmla="*/ 0 w 428"/>
                <a:gd name="T1" fmla="*/ 206 h 228"/>
                <a:gd name="T2" fmla="*/ 82 w 428"/>
                <a:gd name="T3" fmla="*/ 29 h 228"/>
                <a:gd name="T4" fmla="*/ 128 w 428"/>
                <a:gd name="T5" fmla="*/ 0 h 228"/>
                <a:gd name="T6" fmla="*/ 400 w 428"/>
                <a:gd name="T7" fmla="*/ 0 h 228"/>
                <a:gd name="T8" fmla="*/ 423 w 428"/>
                <a:gd name="T9" fmla="*/ 31 h 228"/>
                <a:gd name="T10" fmla="*/ 417 w 428"/>
                <a:gd name="T11" fmla="*/ 49 h 228"/>
                <a:gd name="T12" fmla="*/ 376 w 428"/>
                <a:gd name="T13" fmla="*/ 80 h 228"/>
                <a:gd name="T14" fmla="*/ 296 w 428"/>
                <a:gd name="T15" fmla="*/ 80 h 228"/>
                <a:gd name="T16" fmla="*/ 254 w 428"/>
                <a:gd name="T17" fmla="*/ 106 h 228"/>
                <a:gd name="T18" fmla="*/ 276 w 428"/>
                <a:gd name="T19" fmla="*/ 132 h 228"/>
                <a:gd name="T20" fmla="*/ 360 w 428"/>
                <a:gd name="T21" fmla="*/ 132 h 228"/>
                <a:gd name="T22" fmla="*/ 385 w 428"/>
                <a:gd name="T23" fmla="*/ 163 h 228"/>
                <a:gd name="T24" fmla="*/ 379 w 428"/>
                <a:gd name="T25" fmla="*/ 197 h 228"/>
                <a:gd name="T26" fmla="*/ 340 w 428"/>
                <a:gd name="T27" fmla="*/ 227 h 228"/>
                <a:gd name="T28" fmla="*/ 0 w 428"/>
                <a:gd name="T29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8" h="228">
                  <a:moveTo>
                    <a:pt x="0" y="206"/>
                  </a:moveTo>
                  <a:cubicBezTo>
                    <a:pt x="82" y="29"/>
                    <a:pt x="82" y="29"/>
                    <a:pt x="82" y="29"/>
                  </a:cubicBezTo>
                  <a:cubicBezTo>
                    <a:pt x="90" y="13"/>
                    <a:pt x="110" y="0"/>
                    <a:pt x="128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18" y="0"/>
                    <a:pt x="428" y="14"/>
                    <a:pt x="423" y="31"/>
                  </a:cubicBezTo>
                  <a:cubicBezTo>
                    <a:pt x="417" y="49"/>
                    <a:pt x="417" y="49"/>
                    <a:pt x="417" y="49"/>
                  </a:cubicBezTo>
                  <a:cubicBezTo>
                    <a:pt x="412" y="66"/>
                    <a:pt x="394" y="80"/>
                    <a:pt x="376" y="80"/>
                  </a:cubicBezTo>
                  <a:cubicBezTo>
                    <a:pt x="296" y="80"/>
                    <a:pt x="296" y="80"/>
                    <a:pt x="296" y="80"/>
                  </a:cubicBezTo>
                  <a:cubicBezTo>
                    <a:pt x="278" y="80"/>
                    <a:pt x="260" y="92"/>
                    <a:pt x="254" y="106"/>
                  </a:cubicBezTo>
                  <a:cubicBezTo>
                    <a:pt x="249" y="120"/>
                    <a:pt x="258" y="132"/>
                    <a:pt x="276" y="132"/>
                  </a:cubicBezTo>
                  <a:cubicBezTo>
                    <a:pt x="360" y="132"/>
                    <a:pt x="360" y="132"/>
                    <a:pt x="360" y="132"/>
                  </a:cubicBezTo>
                  <a:cubicBezTo>
                    <a:pt x="378" y="132"/>
                    <a:pt x="389" y="146"/>
                    <a:pt x="385" y="163"/>
                  </a:cubicBezTo>
                  <a:cubicBezTo>
                    <a:pt x="379" y="197"/>
                    <a:pt x="379" y="197"/>
                    <a:pt x="379" y="197"/>
                  </a:cubicBezTo>
                  <a:cubicBezTo>
                    <a:pt x="375" y="214"/>
                    <a:pt x="358" y="228"/>
                    <a:pt x="340" y="227"/>
                  </a:cubicBezTo>
                  <a:cubicBezTo>
                    <a:pt x="0" y="216"/>
                    <a:pt x="0" y="216"/>
                    <a:pt x="0" y="216"/>
                  </a:cubicBezTo>
                </a:path>
              </a:pathLst>
            </a:custGeom>
            <a:solidFill>
              <a:srgbClr val="CCD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D57742B9-C3FF-4B36-B221-54B2AE2A3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6281738"/>
              <a:ext cx="909638" cy="442913"/>
            </a:xfrm>
            <a:custGeom>
              <a:avLst/>
              <a:gdLst>
                <a:gd name="T0" fmla="*/ 52 w 429"/>
                <a:gd name="T1" fmla="*/ 4 h 208"/>
                <a:gd name="T2" fmla="*/ 152 w 429"/>
                <a:gd name="T3" fmla="*/ 4 h 208"/>
                <a:gd name="T4" fmla="*/ 175 w 429"/>
                <a:gd name="T5" fmla="*/ 35 h 208"/>
                <a:gd name="T6" fmla="*/ 168 w 429"/>
                <a:gd name="T7" fmla="*/ 57 h 208"/>
                <a:gd name="T8" fmla="*/ 190 w 429"/>
                <a:gd name="T9" fmla="*/ 88 h 208"/>
                <a:gd name="T10" fmla="*/ 204 w 429"/>
                <a:gd name="T11" fmla="*/ 88 h 208"/>
                <a:gd name="T12" fmla="*/ 241 w 429"/>
                <a:gd name="T13" fmla="*/ 56 h 208"/>
                <a:gd name="T14" fmla="*/ 245 w 429"/>
                <a:gd name="T15" fmla="*/ 32 h 208"/>
                <a:gd name="T16" fmla="*/ 282 w 429"/>
                <a:gd name="T17" fmla="*/ 0 h 208"/>
                <a:gd name="T18" fmla="*/ 400 w 429"/>
                <a:gd name="T19" fmla="*/ 0 h 208"/>
                <a:gd name="T20" fmla="*/ 425 w 429"/>
                <a:gd name="T21" fmla="*/ 31 h 208"/>
                <a:gd name="T22" fmla="*/ 394 w 429"/>
                <a:gd name="T23" fmla="*/ 177 h 208"/>
                <a:gd name="T24" fmla="*/ 355 w 429"/>
                <a:gd name="T25" fmla="*/ 208 h 208"/>
                <a:gd name="T26" fmla="*/ 28 w 429"/>
                <a:gd name="T27" fmla="*/ 208 h 208"/>
                <a:gd name="T28" fmla="*/ 4 w 429"/>
                <a:gd name="T29" fmla="*/ 177 h 208"/>
                <a:gd name="T30" fmla="*/ 52 w 429"/>
                <a:gd name="T31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208">
                  <a:moveTo>
                    <a:pt x="52" y="4"/>
                  </a:moveTo>
                  <a:cubicBezTo>
                    <a:pt x="68" y="4"/>
                    <a:pt x="152" y="4"/>
                    <a:pt x="152" y="4"/>
                  </a:cubicBezTo>
                  <a:cubicBezTo>
                    <a:pt x="170" y="4"/>
                    <a:pt x="180" y="18"/>
                    <a:pt x="175" y="35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2" y="74"/>
                    <a:pt x="172" y="88"/>
                    <a:pt x="190" y="88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22" y="88"/>
                    <a:pt x="238" y="74"/>
                    <a:pt x="241" y="56"/>
                  </a:cubicBezTo>
                  <a:cubicBezTo>
                    <a:pt x="245" y="32"/>
                    <a:pt x="245" y="32"/>
                    <a:pt x="245" y="32"/>
                  </a:cubicBezTo>
                  <a:cubicBezTo>
                    <a:pt x="248" y="14"/>
                    <a:pt x="264" y="0"/>
                    <a:pt x="282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18" y="0"/>
                    <a:pt x="429" y="14"/>
                    <a:pt x="425" y="31"/>
                  </a:cubicBezTo>
                  <a:cubicBezTo>
                    <a:pt x="394" y="177"/>
                    <a:pt x="394" y="177"/>
                    <a:pt x="394" y="177"/>
                  </a:cubicBezTo>
                  <a:cubicBezTo>
                    <a:pt x="390" y="194"/>
                    <a:pt x="373" y="208"/>
                    <a:pt x="355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10" y="208"/>
                    <a:pt x="0" y="194"/>
                    <a:pt x="4" y="177"/>
                  </a:cubicBezTo>
                  <a:lnTo>
                    <a:pt x="52" y="4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213F781B-9E05-476D-B747-F7F27CB6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5162550"/>
              <a:ext cx="568325" cy="338138"/>
            </a:xfrm>
            <a:custGeom>
              <a:avLst/>
              <a:gdLst>
                <a:gd name="T0" fmla="*/ 0 w 268"/>
                <a:gd name="T1" fmla="*/ 0 h 159"/>
                <a:gd name="T2" fmla="*/ 268 w 268"/>
                <a:gd name="T3" fmla="*/ 0 h 159"/>
                <a:gd name="T4" fmla="*/ 268 w 268"/>
                <a:gd name="T5" fmla="*/ 159 h 159"/>
                <a:gd name="T6" fmla="*/ 80 w 268"/>
                <a:gd name="T7" fmla="*/ 159 h 159"/>
                <a:gd name="T8" fmla="*/ 0 w 26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9">
                  <a:moveTo>
                    <a:pt x="0" y="0"/>
                  </a:moveTo>
                  <a:cubicBezTo>
                    <a:pt x="14" y="3"/>
                    <a:pt x="268" y="0"/>
                    <a:pt x="268" y="0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80" y="159"/>
                    <a:pt x="80" y="159"/>
                    <a:pt x="80" y="1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EB2082E1-8780-4231-B805-3F2DEFBC7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6" y="5162550"/>
              <a:ext cx="568325" cy="338138"/>
            </a:xfrm>
            <a:custGeom>
              <a:avLst/>
              <a:gdLst>
                <a:gd name="T0" fmla="*/ 268 w 268"/>
                <a:gd name="T1" fmla="*/ 0 h 159"/>
                <a:gd name="T2" fmla="*/ 0 w 268"/>
                <a:gd name="T3" fmla="*/ 0 h 159"/>
                <a:gd name="T4" fmla="*/ 0 w 268"/>
                <a:gd name="T5" fmla="*/ 159 h 159"/>
                <a:gd name="T6" fmla="*/ 188 w 268"/>
                <a:gd name="T7" fmla="*/ 159 h 159"/>
                <a:gd name="T8" fmla="*/ 268 w 26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9">
                  <a:moveTo>
                    <a:pt x="268" y="0"/>
                  </a:moveTo>
                  <a:cubicBezTo>
                    <a:pt x="254" y="3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88" y="159"/>
                    <a:pt x="188" y="159"/>
                    <a:pt x="188" y="159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D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E8DF71D4-C09D-4124-BE24-2B85B0DC4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4284663"/>
              <a:ext cx="404813" cy="493713"/>
            </a:xfrm>
            <a:custGeom>
              <a:avLst/>
              <a:gdLst>
                <a:gd name="T0" fmla="*/ 136 w 191"/>
                <a:gd name="T1" fmla="*/ 0 h 232"/>
                <a:gd name="T2" fmla="*/ 168 w 191"/>
                <a:gd name="T3" fmla="*/ 32 h 232"/>
                <a:gd name="T4" fmla="*/ 189 w 191"/>
                <a:gd name="T5" fmla="*/ 200 h 232"/>
                <a:gd name="T6" fmla="*/ 160 w 191"/>
                <a:gd name="T7" fmla="*/ 232 h 232"/>
                <a:gd name="T8" fmla="*/ 32 w 191"/>
                <a:gd name="T9" fmla="*/ 232 h 232"/>
                <a:gd name="T10" fmla="*/ 0 w 191"/>
                <a:gd name="T11" fmla="*/ 200 h 232"/>
                <a:gd name="T12" fmla="*/ 0 w 191"/>
                <a:gd name="T13" fmla="*/ 168 h 232"/>
                <a:gd name="T14" fmla="*/ 32 w 191"/>
                <a:gd name="T15" fmla="*/ 136 h 232"/>
                <a:gd name="T16" fmla="*/ 76 w 191"/>
                <a:gd name="T17" fmla="*/ 136 h 232"/>
                <a:gd name="T18" fmla="*/ 108 w 191"/>
                <a:gd name="T19" fmla="*/ 104 h 232"/>
                <a:gd name="T20" fmla="*/ 108 w 191"/>
                <a:gd name="T21" fmla="*/ 32 h 232"/>
                <a:gd name="T22" fmla="*/ 136 w 191"/>
                <a:gd name="T2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232">
                  <a:moveTo>
                    <a:pt x="136" y="0"/>
                  </a:moveTo>
                  <a:cubicBezTo>
                    <a:pt x="151" y="0"/>
                    <a:pt x="166" y="14"/>
                    <a:pt x="168" y="32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91" y="218"/>
                    <a:pt x="178" y="232"/>
                    <a:pt x="160" y="232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4" y="232"/>
                    <a:pt x="0" y="218"/>
                    <a:pt x="0" y="20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0"/>
                    <a:pt x="14" y="136"/>
                    <a:pt x="32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94" y="136"/>
                    <a:pt x="108" y="122"/>
                    <a:pt x="108" y="10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14"/>
                    <a:pt x="121" y="0"/>
                    <a:pt x="136" y="0"/>
                  </a:cubicBezTo>
                  <a:close/>
                </a:path>
              </a:pathLst>
            </a:custGeom>
            <a:solidFill>
              <a:srgbClr val="EAD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29FD76BF-1F09-4617-87CD-B799B78EC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3835400"/>
              <a:ext cx="252413" cy="144463"/>
            </a:xfrm>
            <a:custGeom>
              <a:avLst/>
              <a:gdLst>
                <a:gd name="T0" fmla="*/ 62 w 119"/>
                <a:gd name="T1" fmla="*/ 0 h 68"/>
                <a:gd name="T2" fmla="*/ 15 w 119"/>
                <a:gd name="T3" fmla="*/ 28 h 68"/>
                <a:gd name="T4" fmla="*/ 9 w 119"/>
                <a:gd name="T5" fmla="*/ 40 h 68"/>
                <a:gd name="T6" fmla="*/ 25 w 119"/>
                <a:gd name="T7" fmla="*/ 68 h 68"/>
                <a:gd name="T8" fmla="*/ 66 w 119"/>
                <a:gd name="T9" fmla="*/ 68 h 68"/>
                <a:gd name="T10" fmla="*/ 109 w 119"/>
                <a:gd name="T11" fmla="*/ 38 h 68"/>
                <a:gd name="T12" fmla="*/ 113 w 119"/>
                <a:gd name="T13" fmla="*/ 30 h 68"/>
                <a:gd name="T14" fmla="*/ 92 w 119"/>
                <a:gd name="T15" fmla="*/ 0 h 68"/>
                <a:gd name="T16" fmla="*/ 62 w 11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8">
                  <a:moveTo>
                    <a:pt x="62" y="0"/>
                  </a:moveTo>
                  <a:cubicBezTo>
                    <a:pt x="44" y="0"/>
                    <a:pt x="23" y="13"/>
                    <a:pt x="15" y="2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0" y="55"/>
                    <a:pt x="8" y="68"/>
                    <a:pt x="25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84" y="68"/>
                    <a:pt x="103" y="55"/>
                    <a:pt x="109" y="38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9" y="13"/>
                    <a:pt x="110" y="0"/>
                    <a:pt x="92" y="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CCD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87B4D9-5831-432C-B638-7970B3B62770}"/>
              </a:ext>
            </a:extLst>
          </p:cNvPr>
          <p:cNvGrpSpPr/>
          <p:nvPr/>
        </p:nvGrpSpPr>
        <p:grpSpPr>
          <a:xfrm>
            <a:off x="12169" y="3382031"/>
            <a:ext cx="12247880" cy="3182938"/>
            <a:chOff x="2476501" y="3052763"/>
            <a:chExt cx="7272338" cy="2549525"/>
          </a:xfrm>
        </p:grpSpPr>
        <p:sp>
          <p:nvSpPr>
            <p:cNvPr id="174" name="Freeform 57">
              <a:extLst>
                <a:ext uri="{FF2B5EF4-FFF2-40B4-BE49-F238E27FC236}">
                  <a16:creationId xmlns:a16="http://schemas.microsoft.com/office/drawing/2014/main" id="{6E7CC7AB-A3E1-4713-8543-378A4410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3052763"/>
              <a:ext cx="7237413" cy="2549525"/>
            </a:xfrm>
            <a:custGeom>
              <a:avLst/>
              <a:gdLst>
                <a:gd name="T0" fmla="*/ 0 w 3412"/>
                <a:gd name="T1" fmla="*/ 240 h 1200"/>
                <a:gd name="T2" fmla="*/ 634 w 3412"/>
                <a:gd name="T3" fmla="*/ 240 h 1200"/>
                <a:gd name="T4" fmla="*/ 477 w 3412"/>
                <a:gd name="T5" fmla="*/ 554 h 1200"/>
                <a:gd name="T6" fmla="*/ 482 w 3412"/>
                <a:gd name="T7" fmla="*/ 671 h 1200"/>
                <a:gd name="T8" fmla="*/ 584 w 3412"/>
                <a:gd name="T9" fmla="*/ 728 h 1200"/>
                <a:gd name="T10" fmla="*/ 1448 w 3412"/>
                <a:gd name="T11" fmla="*/ 728 h 1200"/>
                <a:gd name="T12" fmla="*/ 1567 w 3412"/>
                <a:gd name="T13" fmla="*/ 626 h 1200"/>
                <a:gd name="T14" fmla="*/ 1587 w 3412"/>
                <a:gd name="T15" fmla="*/ 496 h 1200"/>
                <a:gd name="T16" fmla="*/ 2007 w 3412"/>
                <a:gd name="T17" fmla="*/ 496 h 1200"/>
                <a:gd name="T18" fmla="*/ 2043 w 3412"/>
                <a:gd name="T19" fmla="*/ 638 h 1200"/>
                <a:gd name="T20" fmla="*/ 2160 w 3412"/>
                <a:gd name="T21" fmla="*/ 728 h 1200"/>
                <a:gd name="T22" fmla="*/ 2656 w 3412"/>
                <a:gd name="T23" fmla="*/ 728 h 1200"/>
                <a:gd name="T24" fmla="*/ 2846 w 3412"/>
                <a:gd name="T25" fmla="*/ 1131 h 1200"/>
                <a:gd name="T26" fmla="*/ 2954 w 3412"/>
                <a:gd name="T27" fmla="*/ 1200 h 1200"/>
                <a:gd name="T28" fmla="*/ 3412 w 3412"/>
                <a:gd name="T29" fmla="*/ 1200 h 1200"/>
                <a:gd name="T30" fmla="*/ 3412 w 3412"/>
                <a:gd name="T31" fmla="*/ 960 h 1200"/>
                <a:gd name="T32" fmla="*/ 3030 w 3412"/>
                <a:gd name="T33" fmla="*/ 960 h 1200"/>
                <a:gd name="T34" fmla="*/ 2841 w 3412"/>
                <a:gd name="T35" fmla="*/ 557 h 1200"/>
                <a:gd name="T36" fmla="*/ 2732 w 3412"/>
                <a:gd name="T37" fmla="*/ 488 h 1200"/>
                <a:gd name="T38" fmla="*/ 2253 w 3412"/>
                <a:gd name="T39" fmla="*/ 488 h 1200"/>
                <a:gd name="T40" fmla="*/ 2216 w 3412"/>
                <a:gd name="T41" fmla="*/ 346 h 1200"/>
                <a:gd name="T42" fmla="*/ 2100 w 3412"/>
                <a:gd name="T43" fmla="*/ 256 h 1200"/>
                <a:gd name="T44" fmla="*/ 1484 w 3412"/>
                <a:gd name="T45" fmla="*/ 256 h 1200"/>
                <a:gd name="T46" fmla="*/ 1365 w 3412"/>
                <a:gd name="T47" fmla="*/ 358 h 1200"/>
                <a:gd name="T48" fmla="*/ 1345 w 3412"/>
                <a:gd name="T49" fmla="*/ 488 h 1200"/>
                <a:gd name="T50" fmla="*/ 778 w 3412"/>
                <a:gd name="T51" fmla="*/ 488 h 1200"/>
                <a:gd name="T52" fmla="*/ 935 w 3412"/>
                <a:gd name="T53" fmla="*/ 174 h 1200"/>
                <a:gd name="T54" fmla="*/ 930 w 3412"/>
                <a:gd name="T55" fmla="*/ 57 h 1200"/>
                <a:gd name="T56" fmla="*/ 828 w 3412"/>
                <a:gd name="T57" fmla="*/ 0 h 1200"/>
                <a:gd name="T58" fmla="*/ 0 w 3412"/>
                <a:gd name="T59" fmla="*/ 0 h 1200"/>
                <a:gd name="T60" fmla="*/ 0 w 3412"/>
                <a:gd name="T61" fmla="*/ 240 h 1200"/>
                <a:gd name="T62" fmla="*/ 0 w 3412"/>
                <a:gd name="T63" fmla="*/ 24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2" h="1200">
                  <a:moveTo>
                    <a:pt x="0" y="240"/>
                  </a:moveTo>
                  <a:cubicBezTo>
                    <a:pt x="634" y="240"/>
                    <a:pt x="634" y="240"/>
                    <a:pt x="634" y="240"/>
                  </a:cubicBezTo>
                  <a:cubicBezTo>
                    <a:pt x="477" y="554"/>
                    <a:pt x="477" y="554"/>
                    <a:pt x="477" y="554"/>
                  </a:cubicBezTo>
                  <a:cubicBezTo>
                    <a:pt x="458" y="592"/>
                    <a:pt x="460" y="636"/>
                    <a:pt x="482" y="671"/>
                  </a:cubicBezTo>
                  <a:cubicBezTo>
                    <a:pt x="504" y="707"/>
                    <a:pt x="542" y="728"/>
                    <a:pt x="584" y="728"/>
                  </a:cubicBezTo>
                  <a:cubicBezTo>
                    <a:pt x="1448" y="728"/>
                    <a:pt x="1448" y="728"/>
                    <a:pt x="1448" y="728"/>
                  </a:cubicBezTo>
                  <a:cubicBezTo>
                    <a:pt x="1507" y="728"/>
                    <a:pt x="1558" y="685"/>
                    <a:pt x="1567" y="626"/>
                  </a:cubicBezTo>
                  <a:cubicBezTo>
                    <a:pt x="1587" y="496"/>
                    <a:pt x="1587" y="496"/>
                    <a:pt x="1587" y="496"/>
                  </a:cubicBezTo>
                  <a:cubicBezTo>
                    <a:pt x="2007" y="496"/>
                    <a:pt x="2007" y="496"/>
                    <a:pt x="2007" y="496"/>
                  </a:cubicBezTo>
                  <a:cubicBezTo>
                    <a:pt x="2043" y="638"/>
                    <a:pt x="2043" y="638"/>
                    <a:pt x="2043" y="638"/>
                  </a:cubicBezTo>
                  <a:cubicBezTo>
                    <a:pt x="2057" y="691"/>
                    <a:pt x="2105" y="728"/>
                    <a:pt x="2160" y="728"/>
                  </a:cubicBezTo>
                  <a:cubicBezTo>
                    <a:pt x="2656" y="728"/>
                    <a:pt x="2656" y="728"/>
                    <a:pt x="2656" y="728"/>
                  </a:cubicBezTo>
                  <a:cubicBezTo>
                    <a:pt x="2846" y="1131"/>
                    <a:pt x="2846" y="1131"/>
                    <a:pt x="2846" y="1131"/>
                  </a:cubicBezTo>
                  <a:cubicBezTo>
                    <a:pt x="2866" y="1173"/>
                    <a:pt x="2908" y="1200"/>
                    <a:pt x="2954" y="1200"/>
                  </a:cubicBezTo>
                  <a:cubicBezTo>
                    <a:pt x="3412" y="1200"/>
                    <a:pt x="3412" y="1200"/>
                    <a:pt x="3412" y="1200"/>
                  </a:cubicBezTo>
                  <a:cubicBezTo>
                    <a:pt x="3412" y="960"/>
                    <a:pt x="3412" y="960"/>
                    <a:pt x="3412" y="960"/>
                  </a:cubicBezTo>
                  <a:cubicBezTo>
                    <a:pt x="3030" y="960"/>
                    <a:pt x="3030" y="960"/>
                    <a:pt x="3030" y="960"/>
                  </a:cubicBezTo>
                  <a:cubicBezTo>
                    <a:pt x="2841" y="557"/>
                    <a:pt x="2841" y="557"/>
                    <a:pt x="2841" y="557"/>
                  </a:cubicBezTo>
                  <a:cubicBezTo>
                    <a:pt x="2821" y="515"/>
                    <a:pt x="2778" y="488"/>
                    <a:pt x="2732" y="488"/>
                  </a:cubicBezTo>
                  <a:cubicBezTo>
                    <a:pt x="2253" y="488"/>
                    <a:pt x="2253" y="488"/>
                    <a:pt x="2253" y="488"/>
                  </a:cubicBezTo>
                  <a:cubicBezTo>
                    <a:pt x="2216" y="346"/>
                    <a:pt x="2216" y="346"/>
                    <a:pt x="2216" y="346"/>
                  </a:cubicBezTo>
                  <a:cubicBezTo>
                    <a:pt x="2203" y="293"/>
                    <a:pt x="2155" y="256"/>
                    <a:pt x="2100" y="256"/>
                  </a:cubicBezTo>
                  <a:cubicBezTo>
                    <a:pt x="1484" y="256"/>
                    <a:pt x="1484" y="256"/>
                    <a:pt x="1484" y="256"/>
                  </a:cubicBezTo>
                  <a:cubicBezTo>
                    <a:pt x="1425" y="256"/>
                    <a:pt x="1374" y="299"/>
                    <a:pt x="1365" y="358"/>
                  </a:cubicBezTo>
                  <a:cubicBezTo>
                    <a:pt x="1345" y="488"/>
                    <a:pt x="1345" y="488"/>
                    <a:pt x="1345" y="488"/>
                  </a:cubicBezTo>
                  <a:cubicBezTo>
                    <a:pt x="778" y="488"/>
                    <a:pt x="778" y="488"/>
                    <a:pt x="778" y="488"/>
                  </a:cubicBezTo>
                  <a:cubicBezTo>
                    <a:pt x="935" y="174"/>
                    <a:pt x="935" y="174"/>
                    <a:pt x="935" y="174"/>
                  </a:cubicBezTo>
                  <a:cubicBezTo>
                    <a:pt x="954" y="136"/>
                    <a:pt x="952" y="92"/>
                    <a:pt x="930" y="57"/>
                  </a:cubicBezTo>
                  <a:cubicBezTo>
                    <a:pt x="908" y="21"/>
                    <a:pt x="870" y="0"/>
                    <a:pt x="8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0"/>
                    <a:pt x="0" y="240"/>
                    <a:pt x="0" y="24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Freeform 58">
              <a:extLst>
                <a:ext uri="{FF2B5EF4-FFF2-40B4-BE49-F238E27FC236}">
                  <a16:creationId xmlns:a16="http://schemas.microsoft.com/office/drawing/2014/main" id="{90461D4A-6E40-4FAF-8249-F184EE20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3095625"/>
              <a:ext cx="7237413" cy="2463800"/>
            </a:xfrm>
            <a:custGeom>
              <a:avLst/>
              <a:gdLst>
                <a:gd name="T0" fmla="*/ 0 w 3412"/>
                <a:gd name="T1" fmla="*/ 200 h 1160"/>
                <a:gd name="T2" fmla="*/ 666 w 3412"/>
                <a:gd name="T3" fmla="*/ 200 h 1160"/>
                <a:gd name="T4" fmla="*/ 495 w 3412"/>
                <a:gd name="T5" fmla="*/ 543 h 1160"/>
                <a:gd name="T6" fmla="*/ 499 w 3412"/>
                <a:gd name="T7" fmla="*/ 641 h 1160"/>
                <a:gd name="T8" fmla="*/ 584 w 3412"/>
                <a:gd name="T9" fmla="*/ 688 h 1160"/>
                <a:gd name="T10" fmla="*/ 1448 w 3412"/>
                <a:gd name="T11" fmla="*/ 688 h 1160"/>
                <a:gd name="T12" fmla="*/ 1547 w 3412"/>
                <a:gd name="T13" fmla="*/ 603 h 1160"/>
                <a:gd name="T14" fmla="*/ 1570 w 3412"/>
                <a:gd name="T15" fmla="*/ 456 h 1160"/>
                <a:gd name="T16" fmla="*/ 2022 w 3412"/>
                <a:gd name="T17" fmla="*/ 456 h 1160"/>
                <a:gd name="T18" fmla="*/ 2063 w 3412"/>
                <a:gd name="T19" fmla="*/ 613 h 1160"/>
                <a:gd name="T20" fmla="*/ 2160 w 3412"/>
                <a:gd name="T21" fmla="*/ 688 h 1160"/>
                <a:gd name="T22" fmla="*/ 2669 w 3412"/>
                <a:gd name="T23" fmla="*/ 688 h 1160"/>
                <a:gd name="T24" fmla="*/ 2864 w 3412"/>
                <a:gd name="T25" fmla="*/ 1103 h 1160"/>
                <a:gd name="T26" fmla="*/ 2954 w 3412"/>
                <a:gd name="T27" fmla="*/ 1160 h 1160"/>
                <a:gd name="T28" fmla="*/ 3412 w 3412"/>
                <a:gd name="T29" fmla="*/ 1160 h 1160"/>
                <a:gd name="T30" fmla="*/ 3412 w 3412"/>
                <a:gd name="T31" fmla="*/ 960 h 1160"/>
                <a:gd name="T32" fmla="*/ 3018 w 3412"/>
                <a:gd name="T33" fmla="*/ 960 h 1160"/>
                <a:gd name="T34" fmla="*/ 2822 w 3412"/>
                <a:gd name="T35" fmla="*/ 545 h 1160"/>
                <a:gd name="T36" fmla="*/ 2732 w 3412"/>
                <a:gd name="T37" fmla="*/ 488 h 1160"/>
                <a:gd name="T38" fmla="*/ 2237 w 3412"/>
                <a:gd name="T39" fmla="*/ 488 h 1160"/>
                <a:gd name="T40" fmla="*/ 2197 w 3412"/>
                <a:gd name="T41" fmla="*/ 331 h 1160"/>
                <a:gd name="T42" fmla="*/ 2100 w 3412"/>
                <a:gd name="T43" fmla="*/ 256 h 1160"/>
                <a:gd name="T44" fmla="*/ 1484 w 3412"/>
                <a:gd name="T45" fmla="*/ 256 h 1160"/>
                <a:gd name="T46" fmla="*/ 1385 w 3412"/>
                <a:gd name="T47" fmla="*/ 341 h 1160"/>
                <a:gd name="T48" fmla="*/ 1362 w 3412"/>
                <a:gd name="T49" fmla="*/ 488 h 1160"/>
                <a:gd name="T50" fmla="*/ 746 w 3412"/>
                <a:gd name="T51" fmla="*/ 488 h 1160"/>
                <a:gd name="T52" fmla="*/ 917 w 3412"/>
                <a:gd name="T53" fmla="*/ 145 h 1160"/>
                <a:gd name="T54" fmla="*/ 913 w 3412"/>
                <a:gd name="T55" fmla="*/ 47 h 1160"/>
                <a:gd name="T56" fmla="*/ 828 w 3412"/>
                <a:gd name="T57" fmla="*/ 0 h 1160"/>
                <a:gd name="T58" fmla="*/ 0 w 3412"/>
                <a:gd name="T59" fmla="*/ 0 h 1160"/>
                <a:gd name="T60" fmla="*/ 0 w 3412"/>
                <a:gd name="T61" fmla="*/ 20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12" h="1160">
                  <a:moveTo>
                    <a:pt x="0" y="200"/>
                  </a:moveTo>
                  <a:cubicBezTo>
                    <a:pt x="666" y="200"/>
                    <a:pt x="666" y="200"/>
                    <a:pt x="666" y="200"/>
                  </a:cubicBezTo>
                  <a:cubicBezTo>
                    <a:pt x="495" y="543"/>
                    <a:pt x="495" y="543"/>
                    <a:pt x="495" y="543"/>
                  </a:cubicBezTo>
                  <a:cubicBezTo>
                    <a:pt x="479" y="574"/>
                    <a:pt x="481" y="611"/>
                    <a:pt x="499" y="641"/>
                  </a:cubicBezTo>
                  <a:cubicBezTo>
                    <a:pt x="517" y="670"/>
                    <a:pt x="549" y="688"/>
                    <a:pt x="584" y="688"/>
                  </a:cubicBezTo>
                  <a:cubicBezTo>
                    <a:pt x="1448" y="688"/>
                    <a:pt x="1448" y="688"/>
                    <a:pt x="1448" y="688"/>
                  </a:cubicBezTo>
                  <a:cubicBezTo>
                    <a:pt x="1497" y="688"/>
                    <a:pt x="1539" y="652"/>
                    <a:pt x="1547" y="603"/>
                  </a:cubicBezTo>
                  <a:cubicBezTo>
                    <a:pt x="1570" y="456"/>
                    <a:pt x="1570" y="456"/>
                    <a:pt x="1570" y="456"/>
                  </a:cubicBezTo>
                  <a:cubicBezTo>
                    <a:pt x="2022" y="456"/>
                    <a:pt x="2022" y="456"/>
                    <a:pt x="2022" y="456"/>
                  </a:cubicBezTo>
                  <a:cubicBezTo>
                    <a:pt x="2063" y="613"/>
                    <a:pt x="2063" y="613"/>
                    <a:pt x="2063" y="613"/>
                  </a:cubicBezTo>
                  <a:cubicBezTo>
                    <a:pt x="2074" y="657"/>
                    <a:pt x="2114" y="688"/>
                    <a:pt x="2160" y="688"/>
                  </a:cubicBezTo>
                  <a:cubicBezTo>
                    <a:pt x="2669" y="688"/>
                    <a:pt x="2669" y="688"/>
                    <a:pt x="2669" y="688"/>
                  </a:cubicBezTo>
                  <a:cubicBezTo>
                    <a:pt x="2864" y="1103"/>
                    <a:pt x="2864" y="1103"/>
                    <a:pt x="2864" y="1103"/>
                  </a:cubicBezTo>
                  <a:cubicBezTo>
                    <a:pt x="2880" y="1138"/>
                    <a:pt x="2916" y="1160"/>
                    <a:pt x="2954" y="1160"/>
                  </a:cubicBezTo>
                  <a:cubicBezTo>
                    <a:pt x="3412" y="1160"/>
                    <a:pt x="3412" y="1160"/>
                    <a:pt x="3412" y="1160"/>
                  </a:cubicBezTo>
                  <a:cubicBezTo>
                    <a:pt x="3412" y="960"/>
                    <a:pt x="3412" y="960"/>
                    <a:pt x="3412" y="960"/>
                  </a:cubicBezTo>
                  <a:cubicBezTo>
                    <a:pt x="3018" y="960"/>
                    <a:pt x="3018" y="960"/>
                    <a:pt x="3018" y="960"/>
                  </a:cubicBezTo>
                  <a:cubicBezTo>
                    <a:pt x="2822" y="545"/>
                    <a:pt x="2822" y="545"/>
                    <a:pt x="2822" y="545"/>
                  </a:cubicBezTo>
                  <a:cubicBezTo>
                    <a:pt x="2806" y="510"/>
                    <a:pt x="2771" y="488"/>
                    <a:pt x="2732" y="488"/>
                  </a:cubicBezTo>
                  <a:cubicBezTo>
                    <a:pt x="2237" y="488"/>
                    <a:pt x="2237" y="488"/>
                    <a:pt x="2237" y="488"/>
                  </a:cubicBezTo>
                  <a:cubicBezTo>
                    <a:pt x="2197" y="331"/>
                    <a:pt x="2197" y="331"/>
                    <a:pt x="2197" y="331"/>
                  </a:cubicBezTo>
                  <a:cubicBezTo>
                    <a:pt x="2186" y="287"/>
                    <a:pt x="2146" y="256"/>
                    <a:pt x="2100" y="256"/>
                  </a:cubicBezTo>
                  <a:cubicBezTo>
                    <a:pt x="1484" y="256"/>
                    <a:pt x="1484" y="256"/>
                    <a:pt x="1484" y="256"/>
                  </a:cubicBezTo>
                  <a:cubicBezTo>
                    <a:pt x="1435" y="256"/>
                    <a:pt x="1393" y="292"/>
                    <a:pt x="1385" y="341"/>
                  </a:cubicBezTo>
                  <a:cubicBezTo>
                    <a:pt x="1362" y="488"/>
                    <a:pt x="1362" y="488"/>
                    <a:pt x="1362" y="488"/>
                  </a:cubicBezTo>
                  <a:cubicBezTo>
                    <a:pt x="746" y="488"/>
                    <a:pt x="746" y="488"/>
                    <a:pt x="746" y="488"/>
                  </a:cubicBezTo>
                  <a:cubicBezTo>
                    <a:pt x="917" y="145"/>
                    <a:pt x="917" y="145"/>
                    <a:pt x="917" y="145"/>
                  </a:cubicBezTo>
                  <a:cubicBezTo>
                    <a:pt x="933" y="114"/>
                    <a:pt x="931" y="77"/>
                    <a:pt x="913" y="47"/>
                  </a:cubicBezTo>
                  <a:cubicBezTo>
                    <a:pt x="895" y="18"/>
                    <a:pt x="863" y="0"/>
                    <a:pt x="8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Freeform 59">
              <a:extLst>
                <a:ext uri="{FF2B5EF4-FFF2-40B4-BE49-F238E27FC236}">
                  <a16:creationId xmlns:a16="http://schemas.microsoft.com/office/drawing/2014/main" id="{950423E5-CF07-4607-B6AC-447D24A14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3138488"/>
              <a:ext cx="7237413" cy="2379663"/>
            </a:xfrm>
            <a:custGeom>
              <a:avLst/>
              <a:gdLst>
                <a:gd name="T0" fmla="*/ 0 w 3412"/>
                <a:gd name="T1" fmla="*/ 160 h 1120"/>
                <a:gd name="T2" fmla="*/ 699 w 3412"/>
                <a:gd name="T3" fmla="*/ 160 h 1120"/>
                <a:gd name="T4" fmla="*/ 512 w 3412"/>
                <a:gd name="T5" fmla="*/ 532 h 1120"/>
                <a:gd name="T6" fmla="*/ 516 w 3412"/>
                <a:gd name="T7" fmla="*/ 610 h 1120"/>
                <a:gd name="T8" fmla="*/ 584 w 3412"/>
                <a:gd name="T9" fmla="*/ 648 h 1120"/>
                <a:gd name="T10" fmla="*/ 1448 w 3412"/>
                <a:gd name="T11" fmla="*/ 648 h 1120"/>
                <a:gd name="T12" fmla="*/ 1527 w 3412"/>
                <a:gd name="T13" fmla="*/ 580 h 1120"/>
                <a:gd name="T14" fmla="*/ 1553 w 3412"/>
                <a:gd name="T15" fmla="*/ 416 h 1120"/>
                <a:gd name="T16" fmla="*/ 2038 w 3412"/>
                <a:gd name="T17" fmla="*/ 416 h 1120"/>
                <a:gd name="T18" fmla="*/ 2082 w 3412"/>
                <a:gd name="T19" fmla="*/ 588 h 1120"/>
                <a:gd name="T20" fmla="*/ 2160 w 3412"/>
                <a:gd name="T21" fmla="*/ 648 h 1120"/>
                <a:gd name="T22" fmla="*/ 2681 w 3412"/>
                <a:gd name="T23" fmla="*/ 648 h 1120"/>
                <a:gd name="T24" fmla="*/ 2882 w 3412"/>
                <a:gd name="T25" fmla="*/ 1074 h 1120"/>
                <a:gd name="T26" fmla="*/ 2954 w 3412"/>
                <a:gd name="T27" fmla="*/ 1120 h 1120"/>
                <a:gd name="T28" fmla="*/ 3412 w 3412"/>
                <a:gd name="T29" fmla="*/ 1120 h 1120"/>
                <a:gd name="T30" fmla="*/ 3412 w 3412"/>
                <a:gd name="T31" fmla="*/ 960 h 1120"/>
                <a:gd name="T32" fmla="*/ 3005 w 3412"/>
                <a:gd name="T33" fmla="*/ 960 h 1120"/>
                <a:gd name="T34" fmla="*/ 2804 w 3412"/>
                <a:gd name="T35" fmla="*/ 534 h 1120"/>
                <a:gd name="T36" fmla="*/ 2732 w 3412"/>
                <a:gd name="T37" fmla="*/ 488 h 1120"/>
                <a:gd name="T38" fmla="*/ 2222 w 3412"/>
                <a:gd name="T39" fmla="*/ 488 h 1120"/>
                <a:gd name="T40" fmla="*/ 2177 w 3412"/>
                <a:gd name="T41" fmla="*/ 316 h 1120"/>
                <a:gd name="T42" fmla="*/ 2100 w 3412"/>
                <a:gd name="T43" fmla="*/ 256 h 1120"/>
                <a:gd name="T44" fmla="*/ 1484 w 3412"/>
                <a:gd name="T45" fmla="*/ 256 h 1120"/>
                <a:gd name="T46" fmla="*/ 1405 w 3412"/>
                <a:gd name="T47" fmla="*/ 324 h 1120"/>
                <a:gd name="T48" fmla="*/ 1379 w 3412"/>
                <a:gd name="T49" fmla="*/ 488 h 1120"/>
                <a:gd name="T50" fmla="*/ 713 w 3412"/>
                <a:gd name="T51" fmla="*/ 488 h 1120"/>
                <a:gd name="T52" fmla="*/ 900 w 3412"/>
                <a:gd name="T53" fmla="*/ 116 h 1120"/>
                <a:gd name="T54" fmla="*/ 896 w 3412"/>
                <a:gd name="T55" fmla="*/ 38 h 1120"/>
                <a:gd name="T56" fmla="*/ 828 w 3412"/>
                <a:gd name="T57" fmla="*/ 0 h 1120"/>
                <a:gd name="T58" fmla="*/ 0 w 3412"/>
                <a:gd name="T59" fmla="*/ 0 h 1120"/>
                <a:gd name="T60" fmla="*/ 0 w 3412"/>
                <a:gd name="T61" fmla="*/ 16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12" h="1120">
                  <a:moveTo>
                    <a:pt x="0" y="160"/>
                  </a:moveTo>
                  <a:cubicBezTo>
                    <a:pt x="699" y="160"/>
                    <a:pt x="699" y="160"/>
                    <a:pt x="699" y="160"/>
                  </a:cubicBezTo>
                  <a:cubicBezTo>
                    <a:pt x="512" y="532"/>
                    <a:pt x="512" y="532"/>
                    <a:pt x="512" y="532"/>
                  </a:cubicBezTo>
                  <a:cubicBezTo>
                    <a:pt x="500" y="557"/>
                    <a:pt x="501" y="586"/>
                    <a:pt x="516" y="610"/>
                  </a:cubicBezTo>
                  <a:cubicBezTo>
                    <a:pt x="531" y="634"/>
                    <a:pt x="556" y="648"/>
                    <a:pt x="584" y="648"/>
                  </a:cubicBezTo>
                  <a:cubicBezTo>
                    <a:pt x="1448" y="648"/>
                    <a:pt x="1448" y="648"/>
                    <a:pt x="1448" y="648"/>
                  </a:cubicBezTo>
                  <a:cubicBezTo>
                    <a:pt x="1487" y="648"/>
                    <a:pt x="1521" y="619"/>
                    <a:pt x="1527" y="580"/>
                  </a:cubicBezTo>
                  <a:cubicBezTo>
                    <a:pt x="1553" y="416"/>
                    <a:pt x="1553" y="416"/>
                    <a:pt x="1553" y="416"/>
                  </a:cubicBezTo>
                  <a:cubicBezTo>
                    <a:pt x="2038" y="416"/>
                    <a:pt x="2038" y="416"/>
                    <a:pt x="2038" y="416"/>
                  </a:cubicBezTo>
                  <a:cubicBezTo>
                    <a:pt x="2082" y="588"/>
                    <a:pt x="2082" y="588"/>
                    <a:pt x="2082" y="588"/>
                  </a:cubicBezTo>
                  <a:cubicBezTo>
                    <a:pt x="2091" y="623"/>
                    <a:pt x="2123" y="648"/>
                    <a:pt x="2160" y="648"/>
                  </a:cubicBezTo>
                  <a:cubicBezTo>
                    <a:pt x="2681" y="648"/>
                    <a:pt x="2681" y="648"/>
                    <a:pt x="2681" y="648"/>
                  </a:cubicBezTo>
                  <a:cubicBezTo>
                    <a:pt x="2882" y="1074"/>
                    <a:pt x="2882" y="1074"/>
                    <a:pt x="2882" y="1074"/>
                  </a:cubicBezTo>
                  <a:cubicBezTo>
                    <a:pt x="2895" y="1102"/>
                    <a:pt x="2923" y="1120"/>
                    <a:pt x="2954" y="1120"/>
                  </a:cubicBezTo>
                  <a:cubicBezTo>
                    <a:pt x="3412" y="1120"/>
                    <a:pt x="3412" y="1120"/>
                    <a:pt x="3412" y="1120"/>
                  </a:cubicBezTo>
                  <a:cubicBezTo>
                    <a:pt x="3412" y="960"/>
                    <a:pt x="3412" y="960"/>
                    <a:pt x="3412" y="960"/>
                  </a:cubicBezTo>
                  <a:cubicBezTo>
                    <a:pt x="3005" y="960"/>
                    <a:pt x="3005" y="960"/>
                    <a:pt x="3005" y="960"/>
                  </a:cubicBezTo>
                  <a:cubicBezTo>
                    <a:pt x="2804" y="534"/>
                    <a:pt x="2804" y="534"/>
                    <a:pt x="2804" y="534"/>
                  </a:cubicBezTo>
                  <a:cubicBezTo>
                    <a:pt x="2791" y="506"/>
                    <a:pt x="2763" y="488"/>
                    <a:pt x="2732" y="488"/>
                  </a:cubicBezTo>
                  <a:cubicBezTo>
                    <a:pt x="2222" y="488"/>
                    <a:pt x="2222" y="488"/>
                    <a:pt x="2222" y="488"/>
                  </a:cubicBezTo>
                  <a:cubicBezTo>
                    <a:pt x="2177" y="316"/>
                    <a:pt x="2177" y="316"/>
                    <a:pt x="2177" y="316"/>
                  </a:cubicBezTo>
                  <a:cubicBezTo>
                    <a:pt x="2168" y="281"/>
                    <a:pt x="2136" y="256"/>
                    <a:pt x="2100" y="256"/>
                  </a:cubicBezTo>
                  <a:cubicBezTo>
                    <a:pt x="1484" y="256"/>
                    <a:pt x="1484" y="256"/>
                    <a:pt x="1484" y="256"/>
                  </a:cubicBezTo>
                  <a:cubicBezTo>
                    <a:pt x="1445" y="256"/>
                    <a:pt x="1411" y="285"/>
                    <a:pt x="1405" y="324"/>
                  </a:cubicBezTo>
                  <a:cubicBezTo>
                    <a:pt x="1379" y="488"/>
                    <a:pt x="1379" y="488"/>
                    <a:pt x="1379" y="488"/>
                  </a:cubicBezTo>
                  <a:cubicBezTo>
                    <a:pt x="713" y="488"/>
                    <a:pt x="713" y="488"/>
                    <a:pt x="713" y="488"/>
                  </a:cubicBezTo>
                  <a:cubicBezTo>
                    <a:pt x="900" y="116"/>
                    <a:pt x="900" y="116"/>
                    <a:pt x="900" y="116"/>
                  </a:cubicBezTo>
                  <a:cubicBezTo>
                    <a:pt x="912" y="91"/>
                    <a:pt x="911" y="62"/>
                    <a:pt x="896" y="38"/>
                  </a:cubicBezTo>
                  <a:cubicBezTo>
                    <a:pt x="881" y="14"/>
                    <a:pt x="856" y="0"/>
                    <a:pt x="8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"/>
                    <a:pt x="0" y="160"/>
                    <a:pt x="0" y="16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Freeform 60">
              <a:extLst>
                <a:ext uri="{FF2B5EF4-FFF2-40B4-BE49-F238E27FC236}">
                  <a16:creationId xmlns:a16="http://schemas.microsoft.com/office/drawing/2014/main" id="{5B134E02-6B66-486D-BC72-7D2374480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1" y="3282950"/>
              <a:ext cx="169863" cy="33338"/>
            </a:xfrm>
            <a:custGeom>
              <a:avLst/>
              <a:gdLst>
                <a:gd name="T0" fmla="*/ 8 w 80"/>
                <a:gd name="T1" fmla="*/ 16 h 16"/>
                <a:gd name="T2" fmla="*/ 72 w 80"/>
                <a:gd name="T3" fmla="*/ 16 h 16"/>
                <a:gd name="T4" fmla="*/ 80 w 80"/>
                <a:gd name="T5" fmla="*/ 8 h 16"/>
                <a:gd name="T6" fmla="*/ 72 w 80"/>
                <a:gd name="T7" fmla="*/ 0 h 16"/>
                <a:gd name="T8" fmla="*/ 8 w 80"/>
                <a:gd name="T9" fmla="*/ 0 h 16"/>
                <a:gd name="T10" fmla="*/ 0 w 80"/>
                <a:gd name="T11" fmla="*/ 8 h 16"/>
                <a:gd name="T12" fmla="*/ 8 w 8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">
                  <a:moveTo>
                    <a:pt x="8" y="16"/>
                  </a:moveTo>
                  <a:cubicBezTo>
                    <a:pt x="72" y="16"/>
                    <a:pt x="72" y="16"/>
                    <a:pt x="72" y="16"/>
                  </a:cubicBezTo>
                  <a:cubicBezTo>
                    <a:pt x="76" y="16"/>
                    <a:pt x="80" y="12"/>
                    <a:pt x="80" y="8"/>
                  </a:cubicBezTo>
                  <a:cubicBezTo>
                    <a:pt x="80" y="4"/>
                    <a:pt x="76" y="0"/>
                    <a:pt x="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Freeform 61">
              <a:extLst>
                <a:ext uri="{FF2B5EF4-FFF2-40B4-BE49-F238E27FC236}">
                  <a16:creationId xmlns:a16="http://schemas.microsoft.com/office/drawing/2014/main" id="{ED6AF083-0EAD-424D-B1C2-97474CFE4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9888" y="3282950"/>
              <a:ext cx="925513" cy="33338"/>
            </a:xfrm>
            <a:custGeom>
              <a:avLst/>
              <a:gdLst>
                <a:gd name="T0" fmla="*/ 288 w 436"/>
                <a:gd name="T1" fmla="*/ 16 h 16"/>
                <a:gd name="T2" fmla="*/ 428 w 436"/>
                <a:gd name="T3" fmla="*/ 16 h 16"/>
                <a:gd name="T4" fmla="*/ 436 w 436"/>
                <a:gd name="T5" fmla="*/ 8 h 16"/>
                <a:gd name="T6" fmla="*/ 428 w 436"/>
                <a:gd name="T7" fmla="*/ 0 h 16"/>
                <a:gd name="T8" fmla="*/ 288 w 436"/>
                <a:gd name="T9" fmla="*/ 0 h 16"/>
                <a:gd name="T10" fmla="*/ 280 w 436"/>
                <a:gd name="T11" fmla="*/ 8 h 16"/>
                <a:gd name="T12" fmla="*/ 288 w 436"/>
                <a:gd name="T13" fmla="*/ 16 h 16"/>
                <a:gd name="T14" fmla="*/ 8 w 436"/>
                <a:gd name="T15" fmla="*/ 16 h 16"/>
                <a:gd name="T16" fmla="*/ 148 w 436"/>
                <a:gd name="T17" fmla="*/ 16 h 16"/>
                <a:gd name="T18" fmla="*/ 156 w 436"/>
                <a:gd name="T19" fmla="*/ 8 h 16"/>
                <a:gd name="T20" fmla="*/ 148 w 436"/>
                <a:gd name="T21" fmla="*/ 0 h 16"/>
                <a:gd name="T22" fmla="*/ 8 w 436"/>
                <a:gd name="T23" fmla="*/ 0 h 16"/>
                <a:gd name="T24" fmla="*/ 0 w 436"/>
                <a:gd name="T25" fmla="*/ 8 h 16"/>
                <a:gd name="T26" fmla="*/ 8 w 436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16">
                  <a:moveTo>
                    <a:pt x="288" y="16"/>
                  </a:moveTo>
                  <a:cubicBezTo>
                    <a:pt x="428" y="16"/>
                    <a:pt x="428" y="16"/>
                    <a:pt x="428" y="16"/>
                  </a:cubicBezTo>
                  <a:cubicBezTo>
                    <a:pt x="432" y="16"/>
                    <a:pt x="436" y="12"/>
                    <a:pt x="436" y="8"/>
                  </a:cubicBezTo>
                  <a:cubicBezTo>
                    <a:pt x="436" y="4"/>
                    <a:pt x="432" y="0"/>
                    <a:pt x="428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4" y="0"/>
                    <a:pt x="280" y="4"/>
                    <a:pt x="280" y="8"/>
                  </a:cubicBezTo>
                  <a:cubicBezTo>
                    <a:pt x="280" y="12"/>
                    <a:pt x="284" y="16"/>
                    <a:pt x="288" y="16"/>
                  </a:cubicBezTo>
                  <a:moveTo>
                    <a:pt x="8" y="16"/>
                  </a:moveTo>
                  <a:cubicBezTo>
                    <a:pt x="148" y="16"/>
                    <a:pt x="148" y="16"/>
                    <a:pt x="148" y="16"/>
                  </a:cubicBezTo>
                  <a:cubicBezTo>
                    <a:pt x="152" y="16"/>
                    <a:pt x="156" y="12"/>
                    <a:pt x="156" y="8"/>
                  </a:cubicBezTo>
                  <a:cubicBezTo>
                    <a:pt x="156" y="4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Freeform 62">
              <a:extLst>
                <a:ext uri="{FF2B5EF4-FFF2-40B4-BE49-F238E27FC236}">
                  <a16:creationId xmlns:a16="http://schemas.microsoft.com/office/drawing/2014/main" id="{F02618F8-7BF9-48DE-921A-3521B276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8" y="3282950"/>
              <a:ext cx="169863" cy="157163"/>
            </a:xfrm>
            <a:custGeom>
              <a:avLst/>
              <a:gdLst>
                <a:gd name="T0" fmla="*/ 8 w 80"/>
                <a:gd name="T1" fmla="*/ 16 h 74"/>
                <a:gd name="T2" fmla="*/ 59 w 80"/>
                <a:gd name="T3" fmla="*/ 16 h 74"/>
                <a:gd name="T4" fmla="*/ 36 w 80"/>
                <a:gd name="T5" fmla="*/ 62 h 74"/>
                <a:gd name="T6" fmla="*/ 40 w 80"/>
                <a:gd name="T7" fmla="*/ 72 h 74"/>
                <a:gd name="T8" fmla="*/ 51 w 80"/>
                <a:gd name="T9" fmla="*/ 69 h 74"/>
                <a:gd name="T10" fmla="*/ 79 w 80"/>
                <a:gd name="T11" fmla="*/ 12 h 74"/>
                <a:gd name="T12" fmla="*/ 79 w 80"/>
                <a:gd name="T13" fmla="*/ 4 h 74"/>
                <a:gd name="T14" fmla="*/ 72 w 80"/>
                <a:gd name="T15" fmla="*/ 0 h 74"/>
                <a:gd name="T16" fmla="*/ 8 w 80"/>
                <a:gd name="T17" fmla="*/ 0 h 74"/>
                <a:gd name="T18" fmla="*/ 0 w 80"/>
                <a:gd name="T19" fmla="*/ 8 h 74"/>
                <a:gd name="T20" fmla="*/ 8 w 80"/>
                <a:gd name="T21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4">
                  <a:moveTo>
                    <a:pt x="8" y="16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4" y="66"/>
                    <a:pt x="36" y="70"/>
                    <a:pt x="40" y="72"/>
                  </a:cubicBezTo>
                  <a:cubicBezTo>
                    <a:pt x="44" y="74"/>
                    <a:pt x="49" y="73"/>
                    <a:pt x="51" y="69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9"/>
                    <a:pt x="80" y="6"/>
                    <a:pt x="79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Freeform 63">
              <a:extLst>
                <a:ext uri="{FF2B5EF4-FFF2-40B4-BE49-F238E27FC236}">
                  <a16:creationId xmlns:a16="http://schemas.microsoft.com/office/drawing/2014/main" id="{5C396D97-C536-4D8C-B098-A81ABF6D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3667125"/>
              <a:ext cx="169863" cy="301625"/>
            </a:xfrm>
            <a:custGeom>
              <a:avLst/>
              <a:gdLst>
                <a:gd name="T0" fmla="*/ 64 w 80"/>
                <a:gd name="T1" fmla="*/ 5 h 142"/>
                <a:gd name="T2" fmla="*/ 2 w 80"/>
                <a:gd name="T3" fmla="*/ 130 h 142"/>
                <a:gd name="T4" fmla="*/ 5 w 80"/>
                <a:gd name="T5" fmla="*/ 140 h 142"/>
                <a:gd name="T6" fmla="*/ 16 w 80"/>
                <a:gd name="T7" fmla="*/ 137 h 142"/>
                <a:gd name="T8" fmla="*/ 78 w 80"/>
                <a:gd name="T9" fmla="*/ 12 h 142"/>
                <a:gd name="T10" fmla="*/ 75 w 80"/>
                <a:gd name="T11" fmla="*/ 2 h 142"/>
                <a:gd name="T12" fmla="*/ 64 w 80"/>
                <a:gd name="T13" fmla="*/ 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42">
                  <a:moveTo>
                    <a:pt x="64" y="5"/>
                  </a:moveTo>
                  <a:cubicBezTo>
                    <a:pt x="2" y="130"/>
                    <a:pt x="2" y="130"/>
                    <a:pt x="2" y="130"/>
                  </a:cubicBezTo>
                  <a:cubicBezTo>
                    <a:pt x="0" y="134"/>
                    <a:pt x="1" y="138"/>
                    <a:pt x="5" y="140"/>
                  </a:cubicBezTo>
                  <a:cubicBezTo>
                    <a:pt x="9" y="142"/>
                    <a:pt x="14" y="141"/>
                    <a:pt x="16" y="137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80" y="8"/>
                    <a:pt x="79" y="4"/>
                    <a:pt x="75" y="2"/>
                  </a:cubicBezTo>
                  <a:cubicBezTo>
                    <a:pt x="71" y="0"/>
                    <a:pt x="66" y="1"/>
                    <a:pt x="6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Freeform 64">
              <a:extLst>
                <a:ext uri="{FF2B5EF4-FFF2-40B4-BE49-F238E27FC236}">
                  <a16:creationId xmlns:a16="http://schemas.microsoft.com/office/drawing/2014/main" id="{B685350A-A1E2-4C20-9E86-D70D3072B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195763"/>
              <a:ext cx="169863" cy="157163"/>
            </a:xfrm>
            <a:custGeom>
              <a:avLst/>
              <a:gdLst>
                <a:gd name="T0" fmla="*/ 29 w 80"/>
                <a:gd name="T1" fmla="*/ 5 h 74"/>
                <a:gd name="T2" fmla="*/ 1 w 80"/>
                <a:gd name="T3" fmla="*/ 62 h 74"/>
                <a:gd name="T4" fmla="*/ 1 w 80"/>
                <a:gd name="T5" fmla="*/ 70 h 74"/>
                <a:gd name="T6" fmla="*/ 8 w 80"/>
                <a:gd name="T7" fmla="*/ 74 h 74"/>
                <a:gd name="T8" fmla="*/ 72 w 80"/>
                <a:gd name="T9" fmla="*/ 74 h 74"/>
                <a:gd name="T10" fmla="*/ 80 w 80"/>
                <a:gd name="T11" fmla="*/ 66 h 74"/>
                <a:gd name="T12" fmla="*/ 72 w 80"/>
                <a:gd name="T13" fmla="*/ 58 h 74"/>
                <a:gd name="T14" fmla="*/ 21 w 80"/>
                <a:gd name="T15" fmla="*/ 58 h 74"/>
                <a:gd name="T16" fmla="*/ 44 w 80"/>
                <a:gd name="T17" fmla="*/ 12 h 74"/>
                <a:gd name="T18" fmla="*/ 40 w 80"/>
                <a:gd name="T19" fmla="*/ 2 h 74"/>
                <a:gd name="T20" fmla="*/ 29 w 80"/>
                <a:gd name="T21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4">
                  <a:moveTo>
                    <a:pt x="29" y="5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0" y="65"/>
                    <a:pt x="0" y="68"/>
                    <a:pt x="1" y="70"/>
                  </a:cubicBezTo>
                  <a:cubicBezTo>
                    <a:pt x="3" y="73"/>
                    <a:pt x="5" y="74"/>
                    <a:pt x="8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6" y="74"/>
                    <a:pt x="80" y="70"/>
                    <a:pt x="80" y="66"/>
                  </a:cubicBezTo>
                  <a:cubicBezTo>
                    <a:pt x="80" y="62"/>
                    <a:pt x="76" y="58"/>
                    <a:pt x="7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6" y="8"/>
                    <a:pt x="44" y="4"/>
                    <a:pt x="40" y="2"/>
                  </a:cubicBezTo>
                  <a:cubicBezTo>
                    <a:pt x="36" y="0"/>
                    <a:pt x="31" y="1"/>
                    <a:pt x="2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Freeform 65">
              <a:extLst>
                <a:ext uri="{FF2B5EF4-FFF2-40B4-BE49-F238E27FC236}">
                  <a16:creationId xmlns:a16="http://schemas.microsoft.com/office/drawing/2014/main" id="{991D2400-C7E4-463C-A139-1DC023932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4013" y="4319588"/>
              <a:ext cx="971550" cy="33338"/>
            </a:xfrm>
            <a:custGeom>
              <a:avLst/>
              <a:gdLst>
                <a:gd name="T0" fmla="*/ 303 w 458"/>
                <a:gd name="T1" fmla="*/ 16 h 16"/>
                <a:gd name="T2" fmla="*/ 450 w 458"/>
                <a:gd name="T3" fmla="*/ 16 h 16"/>
                <a:gd name="T4" fmla="*/ 458 w 458"/>
                <a:gd name="T5" fmla="*/ 8 h 16"/>
                <a:gd name="T6" fmla="*/ 450 w 458"/>
                <a:gd name="T7" fmla="*/ 0 h 16"/>
                <a:gd name="T8" fmla="*/ 303 w 458"/>
                <a:gd name="T9" fmla="*/ 0 h 16"/>
                <a:gd name="T10" fmla="*/ 295 w 458"/>
                <a:gd name="T11" fmla="*/ 8 h 16"/>
                <a:gd name="T12" fmla="*/ 303 w 458"/>
                <a:gd name="T13" fmla="*/ 16 h 16"/>
                <a:gd name="T14" fmla="*/ 8 w 458"/>
                <a:gd name="T15" fmla="*/ 16 h 16"/>
                <a:gd name="T16" fmla="*/ 155 w 458"/>
                <a:gd name="T17" fmla="*/ 16 h 16"/>
                <a:gd name="T18" fmla="*/ 163 w 458"/>
                <a:gd name="T19" fmla="*/ 8 h 16"/>
                <a:gd name="T20" fmla="*/ 155 w 458"/>
                <a:gd name="T21" fmla="*/ 0 h 16"/>
                <a:gd name="T22" fmla="*/ 8 w 458"/>
                <a:gd name="T23" fmla="*/ 0 h 16"/>
                <a:gd name="T24" fmla="*/ 0 w 458"/>
                <a:gd name="T25" fmla="*/ 8 h 16"/>
                <a:gd name="T26" fmla="*/ 8 w 458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8" h="16">
                  <a:moveTo>
                    <a:pt x="303" y="16"/>
                  </a:moveTo>
                  <a:cubicBezTo>
                    <a:pt x="450" y="16"/>
                    <a:pt x="450" y="16"/>
                    <a:pt x="450" y="16"/>
                  </a:cubicBezTo>
                  <a:cubicBezTo>
                    <a:pt x="454" y="16"/>
                    <a:pt x="458" y="12"/>
                    <a:pt x="458" y="8"/>
                  </a:cubicBezTo>
                  <a:cubicBezTo>
                    <a:pt x="458" y="4"/>
                    <a:pt x="454" y="0"/>
                    <a:pt x="450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98" y="0"/>
                    <a:pt x="295" y="4"/>
                    <a:pt x="295" y="8"/>
                  </a:cubicBezTo>
                  <a:cubicBezTo>
                    <a:pt x="295" y="12"/>
                    <a:pt x="298" y="16"/>
                    <a:pt x="303" y="16"/>
                  </a:cubicBezTo>
                  <a:moveTo>
                    <a:pt x="8" y="16"/>
                  </a:moveTo>
                  <a:cubicBezTo>
                    <a:pt x="155" y="16"/>
                    <a:pt x="155" y="16"/>
                    <a:pt x="155" y="16"/>
                  </a:cubicBezTo>
                  <a:cubicBezTo>
                    <a:pt x="160" y="16"/>
                    <a:pt x="163" y="12"/>
                    <a:pt x="163" y="8"/>
                  </a:cubicBezTo>
                  <a:cubicBezTo>
                    <a:pt x="163" y="4"/>
                    <a:pt x="160" y="0"/>
                    <a:pt x="15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Freeform 66">
              <a:extLst>
                <a:ext uri="{FF2B5EF4-FFF2-40B4-BE49-F238E27FC236}">
                  <a16:creationId xmlns:a16="http://schemas.microsoft.com/office/drawing/2014/main" id="{7A0C96D8-306B-4BE5-99A3-D53F89FA6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6" y="4183063"/>
              <a:ext cx="190500" cy="169863"/>
            </a:xfrm>
            <a:custGeom>
              <a:avLst/>
              <a:gdLst>
                <a:gd name="T0" fmla="*/ 8 w 90"/>
                <a:gd name="T1" fmla="*/ 80 h 80"/>
                <a:gd name="T2" fmla="*/ 72 w 90"/>
                <a:gd name="T3" fmla="*/ 80 h 80"/>
                <a:gd name="T4" fmla="*/ 80 w 90"/>
                <a:gd name="T5" fmla="*/ 73 h 80"/>
                <a:gd name="T6" fmla="*/ 90 w 90"/>
                <a:gd name="T7" fmla="*/ 10 h 80"/>
                <a:gd name="T8" fmla="*/ 83 w 90"/>
                <a:gd name="T9" fmla="*/ 1 h 80"/>
                <a:gd name="T10" fmla="*/ 74 w 90"/>
                <a:gd name="T11" fmla="*/ 8 h 80"/>
                <a:gd name="T12" fmla="*/ 65 w 90"/>
                <a:gd name="T13" fmla="*/ 64 h 80"/>
                <a:gd name="T14" fmla="*/ 8 w 90"/>
                <a:gd name="T15" fmla="*/ 64 h 80"/>
                <a:gd name="T16" fmla="*/ 0 w 90"/>
                <a:gd name="T17" fmla="*/ 72 h 80"/>
                <a:gd name="T18" fmla="*/ 8 w 90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0">
                  <a:moveTo>
                    <a:pt x="8" y="80"/>
                  </a:moveTo>
                  <a:cubicBezTo>
                    <a:pt x="72" y="80"/>
                    <a:pt x="72" y="80"/>
                    <a:pt x="72" y="80"/>
                  </a:cubicBezTo>
                  <a:cubicBezTo>
                    <a:pt x="76" y="80"/>
                    <a:pt x="79" y="77"/>
                    <a:pt x="80" y="7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3"/>
                    <a:pt x="74" y="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8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Freeform 67">
              <a:extLst>
                <a:ext uri="{FF2B5EF4-FFF2-40B4-BE49-F238E27FC236}">
                  <a16:creationId xmlns:a16="http://schemas.microsoft.com/office/drawing/2014/main" id="{FA548D0D-6A46-4F9E-87F0-FBB66C87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6" y="3825875"/>
              <a:ext cx="190500" cy="169863"/>
            </a:xfrm>
            <a:custGeom>
              <a:avLst/>
              <a:gdLst>
                <a:gd name="T0" fmla="*/ 16 w 90"/>
                <a:gd name="T1" fmla="*/ 72 h 80"/>
                <a:gd name="T2" fmla="*/ 25 w 90"/>
                <a:gd name="T3" fmla="*/ 16 h 80"/>
                <a:gd name="T4" fmla="*/ 82 w 90"/>
                <a:gd name="T5" fmla="*/ 16 h 80"/>
                <a:gd name="T6" fmla="*/ 90 w 90"/>
                <a:gd name="T7" fmla="*/ 8 h 80"/>
                <a:gd name="T8" fmla="*/ 82 w 90"/>
                <a:gd name="T9" fmla="*/ 0 h 80"/>
                <a:gd name="T10" fmla="*/ 18 w 90"/>
                <a:gd name="T11" fmla="*/ 0 h 80"/>
                <a:gd name="T12" fmla="*/ 10 w 90"/>
                <a:gd name="T13" fmla="*/ 7 h 80"/>
                <a:gd name="T14" fmla="*/ 0 w 90"/>
                <a:gd name="T15" fmla="*/ 70 h 80"/>
                <a:gd name="T16" fmla="*/ 7 w 90"/>
                <a:gd name="T17" fmla="*/ 79 h 80"/>
                <a:gd name="T18" fmla="*/ 16 w 90"/>
                <a:gd name="T19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0">
                  <a:moveTo>
                    <a:pt x="16" y="72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6" y="16"/>
                    <a:pt x="90" y="12"/>
                    <a:pt x="90" y="8"/>
                  </a:cubicBezTo>
                  <a:cubicBezTo>
                    <a:pt x="90" y="4"/>
                    <a:pt x="86" y="0"/>
                    <a:pt x="8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8"/>
                    <a:pt x="7" y="79"/>
                  </a:cubicBezTo>
                  <a:cubicBezTo>
                    <a:pt x="11" y="80"/>
                    <a:pt x="15" y="77"/>
                    <a:pt x="1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5" name="Freeform 68">
              <a:extLst>
                <a:ext uri="{FF2B5EF4-FFF2-40B4-BE49-F238E27FC236}">
                  <a16:creationId xmlns:a16="http://schemas.microsoft.com/office/drawing/2014/main" id="{7D724ABD-1950-448C-B373-D4E2E5E3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113" y="3825875"/>
              <a:ext cx="377825" cy="34925"/>
            </a:xfrm>
            <a:custGeom>
              <a:avLst/>
              <a:gdLst>
                <a:gd name="T0" fmla="*/ 8 w 178"/>
                <a:gd name="T1" fmla="*/ 16 h 16"/>
                <a:gd name="T2" fmla="*/ 170 w 178"/>
                <a:gd name="T3" fmla="*/ 16 h 16"/>
                <a:gd name="T4" fmla="*/ 178 w 178"/>
                <a:gd name="T5" fmla="*/ 8 h 16"/>
                <a:gd name="T6" fmla="*/ 170 w 178"/>
                <a:gd name="T7" fmla="*/ 0 h 16"/>
                <a:gd name="T8" fmla="*/ 8 w 178"/>
                <a:gd name="T9" fmla="*/ 0 h 16"/>
                <a:gd name="T10" fmla="*/ 0 w 178"/>
                <a:gd name="T11" fmla="*/ 8 h 16"/>
                <a:gd name="T12" fmla="*/ 8 w 17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6">
                  <a:moveTo>
                    <a:pt x="8" y="16"/>
                  </a:moveTo>
                  <a:cubicBezTo>
                    <a:pt x="170" y="16"/>
                    <a:pt x="170" y="16"/>
                    <a:pt x="170" y="16"/>
                  </a:cubicBezTo>
                  <a:cubicBezTo>
                    <a:pt x="175" y="16"/>
                    <a:pt x="178" y="12"/>
                    <a:pt x="178" y="8"/>
                  </a:cubicBezTo>
                  <a:cubicBezTo>
                    <a:pt x="178" y="4"/>
                    <a:pt x="175" y="0"/>
                    <a:pt x="17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6" name="Freeform 69">
              <a:extLst>
                <a:ext uri="{FF2B5EF4-FFF2-40B4-BE49-F238E27FC236}">
                  <a16:creationId xmlns:a16="http://schemas.microsoft.com/office/drawing/2014/main" id="{89BD5E08-BF6A-42B0-B6C2-AB969C98D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088" y="3825875"/>
              <a:ext cx="206375" cy="168275"/>
            </a:xfrm>
            <a:custGeom>
              <a:avLst/>
              <a:gdLst>
                <a:gd name="T0" fmla="*/ 8 w 97"/>
                <a:gd name="T1" fmla="*/ 16 h 79"/>
                <a:gd name="T2" fmla="*/ 66 w 97"/>
                <a:gd name="T3" fmla="*/ 16 h 79"/>
                <a:gd name="T4" fmla="*/ 80 w 97"/>
                <a:gd name="T5" fmla="*/ 72 h 79"/>
                <a:gd name="T6" fmla="*/ 90 w 97"/>
                <a:gd name="T7" fmla="*/ 78 h 79"/>
                <a:gd name="T8" fmla="*/ 96 w 97"/>
                <a:gd name="T9" fmla="*/ 68 h 79"/>
                <a:gd name="T10" fmla="*/ 80 w 97"/>
                <a:gd name="T11" fmla="*/ 6 h 79"/>
                <a:gd name="T12" fmla="*/ 72 w 97"/>
                <a:gd name="T13" fmla="*/ 0 h 79"/>
                <a:gd name="T14" fmla="*/ 8 w 97"/>
                <a:gd name="T15" fmla="*/ 0 h 79"/>
                <a:gd name="T16" fmla="*/ 0 w 97"/>
                <a:gd name="T17" fmla="*/ 8 h 79"/>
                <a:gd name="T18" fmla="*/ 8 w 97"/>
                <a:gd name="T19" fmla="*/ 1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9">
                  <a:moveTo>
                    <a:pt x="8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1" y="76"/>
                    <a:pt x="86" y="79"/>
                    <a:pt x="90" y="78"/>
                  </a:cubicBezTo>
                  <a:cubicBezTo>
                    <a:pt x="94" y="77"/>
                    <a:pt x="97" y="72"/>
                    <a:pt x="96" y="6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9" y="2"/>
                    <a:pt x="76" y="0"/>
                    <a:pt x="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Freeform 70">
              <a:extLst>
                <a:ext uri="{FF2B5EF4-FFF2-40B4-BE49-F238E27FC236}">
                  <a16:creationId xmlns:a16="http://schemas.microsoft.com/office/drawing/2014/main" id="{33BB5C27-295E-419C-B2F5-D78A7539E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1" y="4184650"/>
              <a:ext cx="206375" cy="168275"/>
            </a:xfrm>
            <a:custGeom>
              <a:avLst/>
              <a:gdLst>
                <a:gd name="T0" fmla="*/ 1 w 97"/>
                <a:gd name="T1" fmla="*/ 11 h 79"/>
                <a:gd name="T2" fmla="*/ 17 w 97"/>
                <a:gd name="T3" fmla="*/ 73 h 79"/>
                <a:gd name="T4" fmla="*/ 25 w 97"/>
                <a:gd name="T5" fmla="*/ 79 h 79"/>
                <a:gd name="T6" fmla="*/ 89 w 97"/>
                <a:gd name="T7" fmla="*/ 79 h 79"/>
                <a:gd name="T8" fmla="*/ 97 w 97"/>
                <a:gd name="T9" fmla="*/ 71 h 79"/>
                <a:gd name="T10" fmla="*/ 89 w 97"/>
                <a:gd name="T11" fmla="*/ 63 h 79"/>
                <a:gd name="T12" fmla="*/ 31 w 97"/>
                <a:gd name="T13" fmla="*/ 63 h 79"/>
                <a:gd name="T14" fmla="*/ 16 w 97"/>
                <a:gd name="T15" fmla="*/ 7 h 79"/>
                <a:gd name="T16" fmla="*/ 7 w 97"/>
                <a:gd name="T17" fmla="*/ 1 h 79"/>
                <a:gd name="T18" fmla="*/ 1 w 97"/>
                <a:gd name="T19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9">
                  <a:moveTo>
                    <a:pt x="1" y="11"/>
                  </a:moveTo>
                  <a:cubicBezTo>
                    <a:pt x="17" y="73"/>
                    <a:pt x="17" y="73"/>
                    <a:pt x="17" y="73"/>
                  </a:cubicBezTo>
                  <a:cubicBezTo>
                    <a:pt x="18" y="77"/>
                    <a:pt x="21" y="79"/>
                    <a:pt x="25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93" y="79"/>
                    <a:pt x="97" y="75"/>
                    <a:pt x="97" y="71"/>
                  </a:cubicBezTo>
                  <a:cubicBezTo>
                    <a:pt x="97" y="67"/>
                    <a:pt x="93" y="63"/>
                    <a:pt x="89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1" y="0"/>
                    <a:pt x="7" y="1"/>
                  </a:cubicBezTo>
                  <a:cubicBezTo>
                    <a:pt x="2" y="2"/>
                    <a:pt x="0" y="7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8" name="Freeform 71">
              <a:extLst>
                <a:ext uri="{FF2B5EF4-FFF2-40B4-BE49-F238E27FC236}">
                  <a16:creationId xmlns:a16="http://schemas.microsoft.com/office/drawing/2014/main" id="{F373A6FE-72BC-4BDC-AA74-8506C0D0B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6" y="4319588"/>
              <a:ext cx="347663" cy="33338"/>
            </a:xfrm>
            <a:custGeom>
              <a:avLst/>
              <a:gdLst>
                <a:gd name="T0" fmla="*/ 8 w 164"/>
                <a:gd name="T1" fmla="*/ 16 h 16"/>
                <a:gd name="T2" fmla="*/ 156 w 164"/>
                <a:gd name="T3" fmla="*/ 16 h 16"/>
                <a:gd name="T4" fmla="*/ 164 w 164"/>
                <a:gd name="T5" fmla="*/ 8 h 16"/>
                <a:gd name="T6" fmla="*/ 156 w 164"/>
                <a:gd name="T7" fmla="*/ 0 h 16"/>
                <a:gd name="T8" fmla="*/ 8 w 164"/>
                <a:gd name="T9" fmla="*/ 0 h 16"/>
                <a:gd name="T10" fmla="*/ 0 w 164"/>
                <a:gd name="T11" fmla="*/ 8 h 16"/>
                <a:gd name="T12" fmla="*/ 8 w 1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">
                  <a:moveTo>
                    <a:pt x="8" y="16"/>
                  </a:moveTo>
                  <a:cubicBezTo>
                    <a:pt x="156" y="16"/>
                    <a:pt x="156" y="16"/>
                    <a:pt x="156" y="16"/>
                  </a:cubicBezTo>
                  <a:cubicBezTo>
                    <a:pt x="160" y="16"/>
                    <a:pt x="164" y="12"/>
                    <a:pt x="164" y="8"/>
                  </a:cubicBezTo>
                  <a:cubicBezTo>
                    <a:pt x="164" y="4"/>
                    <a:pt x="160" y="0"/>
                    <a:pt x="1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" name="Freeform 72">
              <a:extLst>
                <a:ext uri="{FF2B5EF4-FFF2-40B4-BE49-F238E27FC236}">
                  <a16:creationId xmlns:a16="http://schemas.microsoft.com/office/drawing/2014/main" id="{5B4FCD84-1B53-443C-8B74-A278AF16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5938" y="4319588"/>
              <a:ext cx="230188" cy="158750"/>
            </a:xfrm>
            <a:custGeom>
              <a:avLst/>
              <a:gdLst>
                <a:gd name="T0" fmla="*/ 8 w 108"/>
                <a:gd name="T1" fmla="*/ 16 h 75"/>
                <a:gd name="T2" fmla="*/ 67 w 108"/>
                <a:gd name="T3" fmla="*/ 16 h 75"/>
                <a:gd name="T4" fmla="*/ 92 w 108"/>
                <a:gd name="T5" fmla="*/ 69 h 75"/>
                <a:gd name="T6" fmla="*/ 103 w 108"/>
                <a:gd name="T7" fmla="*/ 73 h 75"/>
                <a:gd name="T8" fmla="*/ 107 w 108"/>
                <a:gd name="T9" fmla="*/ 62 h 75"/>
                <a:gd name="T10" fmla="*/ 79 w 108"/>
                <a:gd name="T11" fmla="*/ 5 h 75"/>
                <a:gd name="T12" fmla="*/ 72 w 108"/>
                <a:gd name="T13" fmla="*/ 0 h 75"/>
                <a:gd name="T14" fmla="*/ 8 w 108"/>
                <a:gd name="T15" fmla="*/ 0 h 75"/>
                <a:gd name="T16" fmla="*/ 0 w 108"/>
                <a:gd name="T17" fmla="*/ 8 h 75"/>
                <a:gd name="T18" fmla="*/ 8 w 108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5">
                  <a:moveTo>
                    <a:pt x="8" y="16"/>
                  </a:moveTo>
                  <a:cubicBezTo>
                    <a:pt x="67" y="16"/>
                    <a:pt x="67" y="16"/>
                    <a:pt x="67" y="16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4" y="73"/>
                    <a:pt x="99" y="75"/>
                    <a:pt x="103" y="73"/>
                  </a:cubicBezTo>
                  <a:cubicBezTo>
                    <a:pt x="107" y="71"/>
                    <a:pt x="108" y="66"/>
                    <a:pt x="107" y="62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8" y="2"/>
                    <a:pt x="75" y="0"/>
                    <a:pt x="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" name="Freeform 73">
              <a:extLst>
                <a:ext uri="{FF2B5EF4-FFF2-40B4-BE49-F238E27FC236}">
                  <a16:creationId xmlns:a16="http://schemas.microsoft.com/office/drawing/2014/main" id="{49BD92EC-779F-4462-9DC8-43916A8D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4692650"/>
              <a:ext cx="155575" cy="288925"/>
            </a:xfrm>
            <a:custGeom>
              <a:avLst/>
              <a:gdLst>
                <a:gd name="T0" fmla="*/ 2 w 74"/>
                <a:gd name="T1" fmla="*/ 12 h 136"/>
                <a:gd name="T2" fmla="*/ 58 w 74"/>
                <a:gd name="T3" fmla="*/ 131 h 136"/>
                <a:gd name="T4" fmla="*/ 69 w 74"/>
                <a:gd name="T5" fmla="*/ 135 h 136"/>
                <a:gd name="T6" fmla="*/ 72 w 74"/>
                <a:gd name="T7" fmla="*/ 124 h 136"/>
                <a:gd name="T8" fmla="*/ 16 w 74"/>
                <a:gd name="T9" fmla="*/ 5 h 136"/>
                <a:gd name="T10" fmla="*/ 6 w 74"/>
                <a:gd name="T11" fmla="*/ 1 h 136"/>
                <a:gd name="T12" fmla="*/ 2 w 74"/>
                <a:gd name="T13" fmla="*/ 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36">
                  <a:moveTo>
                    <a:pt x="2" y="12"/>
                  </a:moveTo>
                  <a:cubicBezTo>
                    <a:pt x="58" y="131"/>
                    <a:pt x="58" y="131"/>
                    <a:pt x="58" y="131"/>
                  </a:cubicBezTo>
                  <a:cubicBezTo>
                    <a:pt x="60" y="135"/>
                    <a:pt x="65" y="136"/>
                    <a:pt x="69" y="135"/>
                  </a:cubicBezTo>
                  <a:cubicBezTo>
                    <a:pt x="73" y="133"/>
                    <a:pt x="74" y="128"/>
                    <a:pt x="72" y="12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1"/>
                    <a:pt x="10" y="0"/>
                    <a:pt x="6" y="1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1" name="Freeform 74">
              <a:extLst>
                <a:ext uri="{FF2B5EF4-FFF2-40B4-BE49-F238E27FC236}">
                  <a16:creationId xmlns:a16="http://schemas.microsoft.com/office/drawing/2014/main" id="{6FB81A5C-3171-4E49-B73C-8CC66194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6" y="5195888"/>
              <a:ext cx="230188" cy="160338"/>
            </a:xfrm>
            <a:custGeom>
              <a:avLst/>
              <a:gdLst>
                <a:gd name="T0" fmla="*/ 2 w 108"/>
                <a:gd name="T1" fmla="*/ 13 h 75"/>
                <a:gd name="T2" fmla="*/ 29 w 108"/>
                <a:gd name="T3" fmla="*/ 70 h 75"/>
                <a:gd name="T4" fmla="*/ 36 w 108"/>
                <a:gd name="T5" fmla="*/ 75 h 75"/>
                <a:gd name="T6" fmla="*/ 100 w 108"/>
                <a:gd name="T7" fmla="*/ 75 h 75"/>
                <a:gd name="T8" fmla="*/ 108 w 108"/>
                <a:gd name="T9" fmla="*/ 67 h 75"/>
                <a:gd name="T10" fmla="*/ 100 w 108"/>
                <a:gd name="T11" fmla="*/ 59 h 75"/>
                <a:gd name="T12" fmla="*/ 41 w 108"/>
                <a:gd name="T13" fmla="*/ 59 h 75"/>
                <a:gd name="T14" fmla="*/ 16 w 108"/>
                <a:gd name="T15" fmla="*/ 6 h 75"/>
                <a:gd name="T16" fmla="*/ 6 w 108"/>
                <a:gd name="T17" fmla="*/ 2 h 75"/>
                <a:gd name="T18" fmla="*/ 2 w 108"/>
                <a:gd name="T19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5">
                  <a:moveTo>
                    <a:pt x="2" y="13"/>
                  </a:moveTo>
                  <a:cubicBezTo>
                    <a:pt x="29" y="70"/>
                    <a:pt x="29" y="70"/>
                    <a:pt x="29" y="70"/>
                  </a:cubicBezTo>
                  <a:cubicBezTo>
                    <a:pt x="30" y="73"/>
                    <a:pt x="33" y="75"/>
                    <a:pt x="36" y="75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5" y="75"/>
                    <a:pt x="108" y="71"/>
                    <a:pt x="108" y="67"/>
                  </a:cubicBezTo>
                  <a:cubicBezTo>
                    <a:pt x="108" y="63"/>
                    <a:pt x="105" y="59"/>
                    <a:pt x="100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2"/>
                    <a:pt x="10" y="0"/>
                    <a:pt x="6" y="2"/>
                  </a:cubicBezTo>
                  <a:cubicBezTo>
                    <a:pt x="2" y="4"/>
                    <a:pt x="0" y="9"/>
                    <a:pt x="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Freeform 75">
              <a:extLst>
                <a:ext uri="{FF2B5EF4-FFF2-40B4-BE49-F238E27FC236}">
                  <a16:creationId xmlns:a16="http://schemas.microsoft.com/office/drawing/2014/main" id="{A7A1DB62-FBDB-49D7-B5D9-254A420EC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251" y="5321300"/>
              <a:ext cx="268288" cy="34925"/>
            </a:xfrm>
            <a:custGeom>
              <a:avLst/>
              <a:gdLst>
                <a:gd name="T0" fmla="*/ 8 w 126"/>
                <a:gd name="T1" fmla="*/ 16 h 16"/>
                <a:gd name="T2" fmla="*/ 118 w 126"/>
                <a:gd name="T3" fmla="*/ 16 h 16"/>
                <a:gd name="T4" fmla="*/ 126 w 126"/>
                <a:gd name="T5" fmla="*/ 8 h 16"/>
                <a:gd name="T6" fmla="*/ 118 w 126"/>
                <a:gd name="T7" fmla="*/ 0 h 16"/>
                <a:gd name="T8" fmla="*/ 8 w 126"/>
                <a:gd name="T9" fmla="*/ 0 h 16"/>
                <a:gd name="T10" fmla="*/ 0 w 126"/>
                <a:gd name="T11" fmla="*/ 8 h 16"/>
                <a:gd name="T12" fmla="*/ 8 w 1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">
                  <a:moveTo>
                    <a:pt x="8" y="16"/>
                  </a:moveTo>
                  <a:cubicBezTo>
                    <a:pt x="118" y="16"/>
                    <a:pt x="118" y="16"/>
                    <a:pt x="118" y="16"/>
                  </a:cubicBezTo>
                  <a:cubicBezTo>
                    <a:pt x="123" y="16"/>
                    <a:pt x="126" y="12"/>
                    <a:pt x="126" y="8"/>
                  </a:cubicBezTo>
                  <a:cubicBezTo>
                    <a:pt x="126" y="4"/>
                    <a:pt x="123" y="0"/>
                    <a:pt x="1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Freeform 76">
              <a:extLst>
                <a:ext uri="{FF2B5EF4-FFF2-40B4-BE49-F238E27FC236}">
                  <a16:creationId xmlns:a16="http://schemas.microsoft.com/office/drawing/2014/main" id="{46E8FFDF-CE7C-4F30-9EB7-0B91A355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976" y="5321300"/>
              <a:ext cx="169863" cy="34925"/>
            </a:xfrm>
            <a:custGeom>
              <a:avLst/>
              <a:gdLst>
                <a:gd name="T0" fmla="*/ 8 w 80"/>
                <a:gd name="T1" fmla="*/ 16 h 16"/>
                <a:gd name="T2" fmla="*/ 72 w 80"/>
                <a:gd name="T3" fmla="*/ 16 h 16"/>
                <a:gd name="T4" fmla="*/ 80 w 80"/>
                <a:gd name="T5" fmla="*/ 8 h 16"/>
                <a:gd name="T6" fmla="*/ 72 w 80"/>
                <a:gd name="T7" fmla="*/ 0 h 16"/>
                <a:gd name="T8" fmla="*/ 8 w 80"/>
                <a:gd name="T9" fmla="*/ 0 h 16"/>
                <a:gd name="T10" fmla="*/ 0 w 80"/>
                <a:gd name="T11" fmla="*/ 8 h 16"/>
                <a:gd name="T12" fmla="*/ 8 w 8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">
                  <a:moveTo>
                    <a:pt x="8" y="16"/>
                  </a:moveTo>
                  <a:cubicBezTo>
                    <a:pt x="72" y="16"/>
                    <a:pt x="72" y="16"/>
                    <a:pt x="72" y="16"/>
                  </a:cubicBezTo>
                  <a:cubicBezTo>
                    <a:pt x="76" y="16"/>
                    <a:pt x="80" y="12"/>
                    <a:pt x="80" y="8"/>
                  </a:cubicBezTo>
                  <a:cubicBezTo>
                    <a:pt x="80" y="4"/>
                    <a:pt x="76" y="0"/>
                    <a:pt x="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408989C-A8D9-46FC-AE00-C3E5DDB0DC28}"/>
              </a:ext>
            </a:extLst>
          </p:cNvPr>
          <p:cNvGrpSpPr/>
          <p:nvPr/>
        </p:nvGrpSpPr>
        <p:grpSpPr>
          <a:xfrm>
            <a:off x="1099699" y="2427378"/>
            <a:ext cx="672705" cy="983703"/>
            <a:chOff x="3413126" y="2360613"/>
            <a:chExt cx="631825" cy="923925"/>
          </a:xfrm>
          <a:solidFill>
            <a:schemeClr val="accent2"/>
          </a:solidFill>
        </p:grpSpPr>
        <p:sp>
          <p:nvSpPr>
            <p:cNvPr id="195" name="Freeform 77">
              <a:extLst>
                <a:ext uri="{FF2B5EF4-FFF2-40B4-BE49-F238E27FC236}">
                  <a16:creationId xmlns:a16="http://schemas.microsoft.com/office/drawing/2014/main" id="{8C94812F-5021-4921-8722-7D9627919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360613"/>
              <a:ext cx="631825" cy="923925"/>
            </a:xfrm>
            <a:custGeom>
              <a:avLst/>
              <a:gdLst>
                <a:gd name="T0" fmla="*/ 298 w 298"/>
                <a:gd name="T1" fmla="*/ 149 h 435"/>
                <a:gd name="T2" fmla="*/ 149 w 298"/>
                <a:gd name="T3" fmla="*/ 435 h 435"/>
                <a:gd name="T4" fmla="*/ 0 w 298"/>
                <a:gd name="T5" fmla="*/ 149 h 435"/>
                <a:gd name="T6" fmla="*/ 149 w 298"/>
                <a:gd name="T7" fmla="*/ 0 h 435"/>
                <a:gd name="T8" fmla="*/ 298 w 298"/>
                <a:gd name="T9" fmla="*/ 14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35">
                  <a:moveTo>
                    <a:pt x="298" y="149"/>
                  </a:moveTo>
                  <a:cubicBezTo>
                    <a:pt x="298" y="268"/>
                    <a:pt x="149" y="435"/>
                    <a:pt x="149" y="435"/>
                  </a:cubicBezTo>
                  <a:cubicBezTo>
                    <a:pt x="149" y="435"/>
                    <a:pt x="0" y="265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Freeform 78">
              <a:extLst>
                <a:ext uri="{FF2B5EF4-FFF2-40B4-BE49-F238E27FC236}">
                  <a16:creationId xmlns:a16="http://schemas.microsoft.com/office/drawing/2014/main" id="{B5A17BE3-C05B-4980-AFAA-417E3739D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360613"/>
              <a:ext cx="315913" cy="923925"/>
            </a:xfrm>
            <a:custGeom>
              <a:avLst/>
              <a:gdLst>
                <a:gd name="T0" fmla="*/ 0 w 149"/>
                <a:gd name="T1" fmla="*/ 0 h 435"/>
                <a:gd name="T2" fmla="*/ 0 w 149"/>
                <a:gd name="T3" fmla="*/ 435 h 435"/>
                <a:gd name="T4" fmla="*/ 149 w 149"/>
                <a:gd name="T5" fmla="*/ 149 h 435"/>
                <a:gd name="T6" fmla="*/ 0 w 149"/>
                <a:gd name="T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435">
                  <a:moveTo>
                    <a:pt x="0" y="0"/>
                  </a:move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149" y="268"/>
                    <a:pt x="149" y="149"/>
                  </a:cubicBezTo>
                  <a:cubicBezTo>
                    <a:pt x="149" y="67"/>
                    <a:pt x="8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7CF7404-4E00-43C5-9F33-DE2B6264C82B}"/>
              </a:ext>
            </a:extLst>
          </p:cNvPr>
          <p:cNvGrpSpPr/>
          <p:nvPr/>
        </p:nvGrpSpPr>
        <p:grpSpPr>
          <a:xfrm>
            <a:off x="9540207" y="4010651"/>
            <a:ext cx="672706" cy="983703"/>
            <a:chOff x="7986713" y="3397250"/>
            <a:chExt cx="631826" cy="923925"/>
          </a:xfrm>
          <a:solidFill>
            <a:schemeClr val="accent1"/>
          </a:solidFill>
        </p:grpSpPr>
        <p:sp>
          <p:nvSpPr>
            <p:cNvPr id="199" name="Freeform 80">
              <a:extLst>
                <a:ext uri="{FF2B5EF4-FFF2-40B4-BE49-F238E27FC236}">
                  <a16:creationId xmlns:a16="http://schemas.microsoft.com/office/drawing/2014/main" id="{5FAD1115-AAE2-416E-BC5A-D433F022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3397250"/>
              <a:ext cx="631825" cy="923925"/>
            </a:xfrm>
            <a:custGeom>
              <a:avLst/>
              <a:gdLst>
                <a:gd name="T0" fmla="*/ 298 w 298"/>
                <a:gd name="T1" fmla="*/ 149 h 435"/>
                <a:gd name="T2" fmla="*/ 149 w 298"/>
                <a:gd name="T3" fmla="*/ 435 h 435"/>
                <a:gd name="T4" fmla="*/ 0 w 298"/>
                <a:gd name="T5" fmla="*/ 149 h 435"/>
                <a:gd name="T6" fmla="*/ 149 w 298"/>
                <a:gd name="T7" fmla="*/ 0 h 435"/>
                <a:gd name="T8" fmla="*/ 298 w 298"/>
                <a:gd name="T9" fmla="*/ 14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35">
                  <a:moveTo>
                    <a:pt x="298" y="149"/>
                  </a:moveTo>
                  <a:cubicBezTo>
                    <a:pt x="298" y="268"/>
                    <a:pt x="149" y="435"/>
                    <a:pt x="149" y="435"/>
                  </a:cubicBezTo>
                  <a:cubicBezTo>
                    <a:pt x="149" y="435"/>
                    <a:pt x="0" y="265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Freeform 81">
              <a:extLst>
                <a:ext uri="{FF2B5EF4-FFF2-40B4-BE49-F238E27FC236}">
                  <a16:creationId xmlns:a16="http://schemas.microsoft.com/office/drawing/2014/main" id="{9E6ABE0A-8E8D-431A-9704-2523BA3C6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3397250"/>
              <a:ext cx="315913" cy="923925"/>
            </a:xfrm>
            <a:custGeom>
              <a:avLst/>
              <a:gdLst>
                <a:gd name="T0" fmla="*/ 0 w 149"/>
                <a:gd name="T1" fmla="*/ 0 h 435"/>
                <a:gd name="T2" fmla="*/ 0 w 149"/>
                <a:gd name="T3" fmla="*/ 435 h 435"/>
                <a:gd name="T4" fmla="*/ 149 w 149"/>
                <a:gd name="T5" fmla="*/ 149 h 435"/>
                <a:gd name="T6" fmla="*/ 0 w 149"/>
                <a:gd name="T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435">
                  <a:moveTo>
                    <a:pt x="0" y="0"/>
                  </a:move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149" y="268"/>
                    <a:pt x="149" y="149"/>
                  </a:cubicBezTo>
                  <a:cubicBezTo>
                    <a:pt x="149" y="67"/>
                    <a:pt x="8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FB692AC-BE4F-4156-A07A-E212E8EBEDAA}"/>
              </a:ext>
            </a:extLst>
          </p:cNvPr>
          <p:cNvGrpSpPr/>
          <p:nvPr/>
        </p:nvGrpSpPr>
        <p:grpSpPr>
          <a:xfrm>
            <a:off x="3739827" y="3623648"/>
            <a:ext cx="672706" cy="983703"/>
            <a:chOff x="3249614" y="1853408"/>
            <a:chExt cx="631826" cy="923925"/>
          </a:xfrm>
          <a:solidFill>
            <a:schemeClr val="accent1"/>
          </a:solidFill>
        </p:grpSpPr>
        <p:sp>
          <p:nvSpPr>
            <p:cNvPr id="246" name="Freeform 83">
              <a:extLst>
                <a:ext uri="{FF2B5EF4-FFF2-40B4-BE49-F238E27FC236}">
                  <a16:creationId xmlns:a16="http://schemas.microsoft.com/office/drawing/2014/main" id="{255E7640-6D64-4FE0-9F0D-108796DF0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4" y="1853408"/>
              <a:ext cx="631825" cy="923925"/>
            </a:xfrm>
            <a:custGeom>
              <a:avLst/>
              <a:gdLst>
                <a:gd name="T0" fmla="*/ 298 w 298"/>
                <a:gd name="T1" fmla="*/ 149 h 435"/>
                <a:gd name="T2" fmla="*/ 149 w 298"/>
                <a:gd name="T3" fmla="*/ 435 h 435"/>
                <a:gd name="T4" fmla="*/ 0 w 298"/>
                <a:gd name="T5" fmla="*/ 149 h 435"/>
                <a:gd name="T6" fmla="*/ 149 w 298"/>
                <a:gd name="T7" fmla="*/ 0 h 435"/>
                <a:gd name="T8" fmla="*/ 298 w 298"/>
                <a:gd name="T9" fmla="*/ 14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35">
                  <a:moveTo>
                    <a:pt x="298" y="149"/>
                  </a:moveTo>
                  <a:cubicBezTo>
                    <a:pt x="298" y="268"/>
                    <a:pt x="149" y="435"/>
                    <a:pt x="149" y="435"/>
                  </a:cubicBezTo>
                  <a:cubicBezTo>
                    <a:pt x="149" y="435"/>
                    <a:pt x="0" y="265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Freeform 84">
              <a:extLst>
                <a:ext uri="{FF2B5EF4-FFF2-40B4-BE49-F238E27FC236}">
                  <a16:creationId xmlns:a16="http://schemas.microsoft.com/office/drawing/2014/main" id="{02A391BE-2C81-442C-8B6F-211532E8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7" y="1853408"/>
              <a:ext cx="315913" cy="923925"/>
            </a:xfrm>
            <a:custGeom>
              <a:avLst/>
              <a:gdLst>
                <a:gd name="T0" fmla="*/ 0 w 149"/>
                <a:gd name="T1" fmla="*/ 0 h 435"/>
                <a:gd name="T2" fmla="*/ 0 w 149"/>
                <a:gd name="T3" fmla="*/ 435 h 435"/>
                <a:gd name="T4" fmla="*/ 149 w 149"/>
                <a:gd name="T5" fmla="*/ 149 h 435"/>
                <a:gd name="T6" fmla="*/ 0 w 149"/>
                <a:gd name="T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435">
                  <a:moveTo>
                    <a:pt x="0" y="0"/>
                  </a:move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149" y="268"/>
                    <a:pt x="149" y="149"/>
                  </a:cubicBezTo>
                  <a:cubicBezTo>
                    <a:pt x="149" y="67"/>
                    <a:pt x="8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60AE5E1-1D92-4D74-B184-C33EE21C0814}"/>
              </a:ext>
            </a:extLst>
          </p:cNvPr>
          <p:cNvGrpSpPr/>
          <p:nvPr/>
        </p:nvGrpSpPr>
        <p:grpSpPr>
          <a:xfrm>
            <a:off x="7132193" y="3139197"/>
            <a:ext cx="674395" cy="983703"/>
            <a:chOff x="6627813" y="2930525"/>
            <a:chExt cx="633413" cy="923925"/>
          </a:xfrm>
          <a:solidFill>
            <a:schemeClr val="accent2"/>
          </a:solidFill>
        </p:grpSpPr>
        <p:sp>
          <p:nvSpPr>
            <p:cNvPr id="250" name="Freeform 86">
              <a:extLst>
                <a:ext uri="{FF2B5EF4-FFF2-40B4-BE49-F238E27FC236}">
                  <a16:creationId xmlns:a16="http://schemas.microsoft.com/office/drawing/2014/main" id="{9B8BB0D4-7C49-4805-992E-C41A9A99F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2930525"/>
              <a:ext cx="633413" cy="923925"/>
            </a:xfrm>
            <a:custGeom>
              <a:avLst/>
              <a:gdLst>
                <a:gd name="T0" fmla="*/ 298 w 298"/>
                <a:gd name="T1" fmla="*/ 149 h 435"/>
                <a:gd name="T2" fmla="*/ 149 w 298"/>
                <a:gd name="T3" fmla="*/ 435 h 435"/>
                <a:gd name="T4" fmla="*/ 0 w 298"/>
                <a:gd name="T5" fmla="*/ 149 h 435"/>
                <a:gd name="T6" fmla="*/ 149 w 298"/>
                <a:gd name="T7" fmla="*/ 0 h 435"/>
                <a:gd name="T8" fmla="*/ 298 w 298"/>
                <a:gd name="T9" fmla="*/ 14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35">
                  <a:moveTo>
                    <a:pt x="298" y="149"/>
                  </a:moveTo>
                  <a:cubicBezTo>
                    <a:pt x="298" y="268"/>
                    <a:pt x="149" y="435"/>
                    <a:pt x="149" y="435"/>
                  </a:cubicBezTo>
                  <a:cubicBezTo>
                    <a:pt x="149" y="435"/>
                    <a:pt x="0" y="265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Freeform 87">
              <a:extLst>
                <a:ext uri="{FF2B5EF4-FFF2-40B4-BE49-F238E27FC236}">
                  <a16:creationId xmlns:a16="http://schemas.microsoft.com/office/drawing/2014/main" id="{EB35D3ED-10E2-483C-A6AD-036F0AFF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2930525"/>
              <a:ext cx="315913" cy="923925"/>
            </a:xfrm>
            <a:custGeom>
              <a:avLst/>
              <a:gdLst>
                <a:gd name="T0" fmla="*/ 0 w 149"/>
                <a:gd name="T1" fmla="*/ 0 h 435"/>
                <a:gd name="T2" fmla="*/ 0 w 149"/>
                <a:gd name="T3" fmla="*/ 435 h 435"/>
                <a:gd name="T4" fmla="*/ 149 w 149"/>
                <a:gd name="T5" fmla="*/ 149 h 435"/>
                <a:gd name="T6" fmla="*/ 0 w 149"/>
                <a:gd name="T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435">
                  <a:moveTo>
                    <a:pt x="0" y="0"/>
                  </a:move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149" y="268"/>
                    <a:pt x="149" y="149"/>
                  </a:cubicBezTo>
                  <a:cubicBezTo>
                    <a:pt x="149" y="67"/>
                    <a:pt x="8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3235B0A2-F278-4D08-90E4-26AAE0A2D2CD}"/>
              </a:ext>
            </a:extLst>
          </p:cNvPr>
          <p:cNvSpPr txBox="1"/>
          <p:nvPr/>
        </p:nvSpPr>
        <p:spPr>
          <a:xfrm>
            <a:off x="367334" y="1185878"/>
            <a:ext cx="3348849" cy="3380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sz="1600" b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600" b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-Correlated Features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D6BC5-F452-4146-9FE0-41FFAEB57A2C}"/>
              </a:ext>
            </a:extLst>
          </p:cNvPr>
          <p:cNvSpPr txBox="1"/>
          <p:nvPr/>
        </p:nvSpPr>
        <p:spPr>
          <a:xfrm>
            <a:off x="215893" y="1446513"/>
            <a:ext cx="3197822" cy="94080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Find Pearson Correlation </a:t>
            </a: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features with target variable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features with correlation &lt; 0.2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 features left (14 features dropped)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7DBD823-A926-45CA-90AC-8664467FCBA7}"/>
              </a:ext>
            </a:extLst>
          </p:cNvPr>
          <p:cNvSpPr txBox="1"/>
          <p:nvPr/>
        </p:nvSpPr>
        <p:spPr>
          <a:xfrm>
            <a:off x="6243578" y="1313295"/>
            <a:ext cx="1643118" cy="26268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E96807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BE62106-34D1-4EAE-A7F3-BB972174DDC2}"/>
              </a:ext>
            </a:extLst>
          </p:cNvPr>
          <p:cNvSpPr txBox="1"/>
          <p:nvPr/>
        </p:nvSpPr>
        <p:spPr>
          <a:xfrm>
            <a:off x="6082613" y="1511506"/>
            <a:ext cx="2966028" cy="14213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OLS regression result to observe p-values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 feature importance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Observing the p-values and feature importance. Drop appropriate feature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Rerun and see results again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8E41A92-8D5F-4795-B4D0-C3F74E7F0949}"/>
              </a:ext>
            </a:extLst>
          </p:cNvPr>
          <p:cNvSpPr txBox="1"/>
          <p:nvPr/>
        </p:nvSpPr>
        <p:spPr>
          <a:xfrm>
            <a:off x="8771416" y="2129201"/>
            <a:ext cx="3440406" cy="3380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Analytical Dataset and Modelling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4299002-405B-4611-8316-FC15A864B3F4}"/>
              </a:ext>
            </a:extLst>
          </p:cNvPr>
          <p:cNvSpPr txBox="1"/>
          <p:nvPr/>
        </p:nvSpPr>
        <p:spPr>
          <a:xfrm>
            <a:off x="8817999" y="2419974"/>
            <a:ext cx="3482254" cy="14213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Continue the previous process until we get appropriate p-values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Remaining features form part of final dataset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LR and RF models on this dataset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Tune required parameters and observe error metric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6060EA6-BED4-4623-9905-CEF8B1630E10}"/>
              </a:ext>
            </a:extLst>
          </p:cNvPr>
          <p:cNvSpPr txBox="1"/>
          <p:nvPr/>
        </p:nvSpPr>
        <p:spPr>
          <a:xfrm>
            <a:off x="10496867" y="3549232"/>
            <a:ext cx="2398241" cy="3380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9B5D7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B3DCAB1-BA6D-4F2A-A05C-9A76C25DF897}"/>
              </a:ext>
            </a:extLst>
          </p:cNvPr>
          <p:cNvGrpSpPr/>
          <p:nvPr/>
        </p:nvGrpSpPr>
        <p:grpSpPr>
          <a:xfrm>
            <a:off x="160735" y="2735140"/>
            <a:ext cx="724777" cy="830197"/>
            <a:chOff x="1440887" y="4475335"/>
            <a:chExt cx="704850" cy="911119"/>
          </a:xfrm>
          <a:solidFill>
            <a:schemeClr val="tx1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5F9886B-61AF-40D4-A98D-DA42C1F33CC4}"/>
                </a:ext>
              </a:extLst>
            </p:cNvPr>
            <p:cNvSpPr/>
            <p:nvPr/>
          </p:nvSpPr>
          <p:spPr>
            <a:xfrm>
              <a:off x="1440887" y="4576829"/>
              <a:ext cx="704850" cy="809625"/>
            </a:xfrm>
            <a:custGeom>
              <a:avLst/>
              <a:gdLst/>
              <a:ahLst/>
              <a:cxnLst/>
              <a:rect l="0" t="0" r="0" b="0"/>
              <a:pathLst>
                <a:path w="704850" h="809625">
                  <a:moveTo>
                    <a:pt x="57657" y="124725"/>
                  </a:moveTo>
                  <a:lnTo>
                    <a:pt x="133857" y="22807"/>
                  </a:lnTo>
                  <a:cubicBezTo>
                    <a:pt x="133857" y="22807"/>
                    <a:pt x="159575" y="-12435"/>
                    <a:pt x="229107" y="22807"/>
                  </a:cubicBezTo>
                  <a:lnTo>
                    <a:pt x="514857" y="143775"/>
                  </a:lnTo>
                  <a:cubicBezTo>
                    <a:pt x="514857" y="143775"/>
                    <a:pt x="546290" y="159967"/>
                    <a:pt x="597725" y="96150"/>
                  </a:cubicBezTo>
                  <a:lnTo>
                    <a:pt x="629157" y="41857"/>
                  </a:lnTo>
                  <a:cubicBezTo>
                    <a:pt x="629157" y="41857"/>
                    <a:pt x="736790" y="900"/>
                    <a:pt x="692974" y="105675"/>
                  </a:cubicBezTo>
                  <a:cubicBezTo>
                    <a:pt x="648207" y="210450"/>
                    <a:pt x="597725" y="226642"/>
                    <a:pt x="597725" y="226642"/>
                  </a:cubicBezTo>
                  <a:cubicBezTo>
                    <a:pt x="597725" y="226642"/>
                    <a:pt x="552957" y="264742"/>
                    <a:pt x="476757" y="226642"/>
                  </a:cubicBezTo>
                  <a:lnTo>
                    <a:pt x="438657" y="210450"/>
                  </a:lnTo>
                  <a:cubicBezTo>
                    <a:pt x="438657" y="210450"/>
                    <a:pt x="395794" y="226642"/>
                    <a:pt x="380554" y="340942"/>
                  </a:cubicBezTo>
                  <a:cubicBezTo>
                    <a:pt x="380554" y="340942"/>
                    <a:pt x="388175" y="400950"/>
                    <a:pt x="441515" y="410475"/>
                  </a:cubicBezTo>
                  <a:cubicBezTo>
                    <a:pt x="494854" y="420000"/>
                    <a:pt x="520572" y="391425"/>
                    <a:pt x="562482" y="483817"/>
                  </a:cubicBezTo>
                  <a:cubicBezTo>
                    <a:pt x="603440" y="576210"/>
                    <a:pt x="591057" y="728610"/>
                    <a:pt x="591057" y="728610"/>
                  </a:cubicBezTo>
                  <a:cubicBezTo>
                    <a:pt x="591057" y="728610"/>
                    <a:pt x="527240" y="769567"/>
                    <a:pt x="508190" y="690510"/>
                  </a:cubicBezTo>
                  <a:lnTo>
                    <a:pt x="467232" y="550492"/>
                  </a:lnTo>
                  <a:lnTo>
                    <a:pt x="451040" y="496200"/>
                  </a:lnTo>
                  <a:lnTo>
                    <a:pt x="380554" y="474292"/>
                  </a:lnTo>
                  <a:lnTo>
                    <a:pt x="286257" y="471435"/>
                  </a:lnTo>
                  <a:lnTo>
                    <a:pt x="238632" y="509535"/>
                  </a:lnTo>
                  <a:lnTo>
                    <a:pt x="98615" y="801000"/>
                  </a:lnTo>
                  <a:cubicBezTo>
                    <a:pt x="98615" y="801000"/>
                    <a:pt x="-37593" y="832432"/>
                    <a:pt x="22414" y="686700"/>
                  </a:cubicBezTo>
                  <a:lnTo>
                    <a:pt x="206247" y="337132"/>
                  </a:lnTo>
                  <a:lnTo>
                    <a:pt x="257682" y="207592"/>
                  </a:lnTo>
                  <a:lnTo>
                    <a:pt x="248157" y="119010"/>
                  </a:lnTo>
                  <a:cubicBezTo>
                    <a:pt x="248157" y="119010"/>
                    <a:pt x="193865" y="78052"/>
                    <a:pt x="159575" y="140917"/>
                  </a:cubicBezTo>
                  <a:lnTo>
                    <a:pt x="114807" y="214260"/>
                  </a:lnTo>
                  <a:cubicBezTo>
                    <a:pt x="114807" y="214260"/>
                    <a:pt x="-18543" y="226642"/>
                    <a:pt x="57657" y="124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282027C-1A43-491A-AC86-54028B27F13A}"/>
                </a:ext>
              </a:extLst>
            </p:cNvPr>
            <p:cNvSpPr/>
            <p:nvPr/>
          </p:nvSpPr>
          <p:spPr>
            <a:xfrm>
              <a:off x="1758100" y="4475335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0499" y="93821"/>
                  </a:moveTo>
                  <a:cubicBezTo>
                    <a:pt x="180499" y="141692"/>
                    <a:pt x="141692" y="180499"/>
                    <a:pt x="93821" y="180499"/>
                  </a:cubicBezTo>
                  <a:cubicBezTo>
                    <a:pt x="45951" y="180499"/>
                    <a:pt x="7144" y="141692"/>
                    <a:pt x="7144" y="93821"/>
                  </a:cubicBezTo>
                  <a:cubicBezTo>
                    <a:pt x="7144" y="45951"/>
                    <a:pt x="45951" y="7144"/>
                    <a:pt x="93821" y="7144"/>
                  </a:cubicBezTo>
                  <a:cubicBezTo>
                    <a:pt x="141692" y="7144"/>
                    <a:pt x="180499" y="45951"/>
                    <a:pt x="180499" y="938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00992D6-378B-4987-BD5D-2FC2D54E75CC}"/>
              </a:ext>
            </a:extLst>
          </p:cNvPr>
          <p:cNvGrpSpPr/>
          <p:nvPr/>
        </p:nvGrpSpPr>
        <p:grpSpPr>
          <a:xfrm>
            <a:off x="7228875" y="3249871"/>
            <a:ext cx="481029" cy="583287"/>
            <a:chOff x="-1182688" y="3214688"/>
            <a:chExt cx="731838" cy="887413"/>
          </a:xfrm>
          <a:solidFill>
            <a:schemeClr val="accent1"/>
          </a:solidFill>
        </p:grpSpPr>
        <p:sp>
          <p:nvSpPr>
            <p:cNvPr id="207" name="Freeform 139">
              <a:extLst>
                <a:ext uri="{FF2B5EF4-FFF2-40B4-BE49-F238E27FC236}">
                  <a16:creationId xmlns:a16="http://schemas.microsoft.com/office/drawing/2014/main" id="{54CCFA52-570F-489D-9830-D75DE507F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82688" y="3214688"/>
              <a:ext cx="731838" cy="887413"/>
            </a:xfrm>
            <a:custGeom>
              <a:avLst/>
              <a:gdLst>
                <a:gd name="T0" fmla="*/ 791 w 1900"/>
                <a:gd name="T1" fmla="*/ 2191 h 2301"/>
                <a:gd name="T2" fmla="*/ 418 w 1900"/>
                <a:gd name="T3" fmla="*/ 1977 h 2301"/>
                <a:gd name="T4" fmla="*/ 275 w 1900"/>
                <a:gd name="T5" fmla="*/ 1819 h 2301"/>
                <a:gd name="T6" fmla="*/ 249 w 1900"/>
                <a:gd name="T7" fmla="*/ 1630 h 2301"/>
                <a:gd name="T8" fmla="*/ 188 w 1900"/>
                <a:gd name="T9" fmla="*/ 1459 h 2301"/>
                <a:gd name="T10" fmla="*/ 129 w 1900"/>
                <a:gd name="T11" fmla="*/ 1148 h 2301"/>
                <a:gd name="T12" fmla="*/ 182 w 1900"/>
                <a:gd name="T13" fmla="*/ 774 h 2301"/>
                <a:gd name="T14" fmla="*/ 1482 w 1900"/>
                <a:gd name="T15" fmla="*/ 118 h 2301"/>
                <a:gd name="T16" fmla="*/ 1584 w 1900"/>
                <a:gd name="T17" fmla="*/ 1564 h 2301"/>
                <a:gd name="T18" fmla="*/ 1640 w 1900"/>
                <a:gd name="T19" fmla="*/ 2089 h 2301"/>
                <a:gd name="T20" fmla="*/ 1104 w 1900"/>
                <a:gd name="T21" fmla="*/ 1081 h 2301"/>
                <a:gd name="T22" fmla="*/ 1136 w 1900"/>
                <a:gd name="T23" fmla="*/ 978 h 2301"/>
                <a:gd name="T24" fmla="*/ 1208 w 1900"/>
                <a:gd name="T25" fmla="*/ 851 h 2301"/>
                <a:gd name="T26" fmla="*/ 1177 w 1900"/>
                <a:gd name="T27" fmla="*/ 755 h 2301"/>
                <a:gd name="T28" fmla="*/ 1160 w 1900"/>
                <a:gd name="T29" fmla="*/ 606 h 2301"/>
                <a:gd name="T30" fmla="*/ 1093 w 1900"/>
                <a:gd name="T31" fmla="*/ 457 h 2301"/>
                <a:gd name="T32" fmla="*/ 894 w 1900"/>
                <a:gd name="T33" fmla="*/ 495 h 2301"/>
                <a:gd name="T34" fmla="*/ 805 w 1900"/>
                <a:gd name="T35" fmla="*/ 379 h 2301"/>
                <a:gd name="T36" fmla="*/ 669 w 1900"/>
                <a:gd name="T37" fmla="*/ 540 h 2301"/>
                <a:gd name="T38" fmla="*/ 534 w 1900"/>
                <a:gd name="T39" fmla="*/ 504 h 2301"/>
                <a:gd name="T40" fmla="*/ 533 w 1900"/>
                <a:gd name="T41" fmla="*/ 733 h 2301"/>
                <a:gd name="T42" fmla="*/ 415 w 1900"/>
                <a:gd name="T43" fmla="*/ 878 h 2301"/>
                <a:gd name="T44" fmla="*/ 539 w 1900"/>
                <a:gd name="T45" fmla="*/ 915 h 2301"/>
                <a:gd name="T46" fmla="*/ 570 w 1900"/>
                <a:gd name="T47" fmla="*/ 1150 h 2301"/>
                <a:gd name="T48" fmla="*/ 710 w 1900"/>
                <a:gd name="T49" fmla="*/ 1105 h 2301"/>
                <a:gd name="T50" fmla="*/ 851 w 1900"/>
                <a:gd name="T51" fmla="*/ 1246 h 2301"/>
                <a:gd name="T52" fmla="*/ 927 w 1900"/>
                <a:gd name="T53" fmla="*/ 1123 h 2301"/>
                <a:gd name="T54" fmla="*/ 1131 w 1900"/>
                <a:gd name="T55" fmla="*/ 1139 h 2301"/>
                <a:gd name="T56" fmla="*/ 1471 w 1900"/>
                <a:gd name="T57" fmla="*/ 639 h 2301"/>
                <a:gd name="T58" fmla="*/ 1561 w 1900"/>
                <a:gd name="T59" fmla="*/ 651 h 2301"/>
                <a:gd name="T60" fmla="*/ 1580 w 1900"/>
                <a:gd name="T61" fmla="*/ 539 h 2301"/>
                <a:gd name="T62" fmla="*/ 1658 w 1900"/>
                <a:gd name="T63" fmla="*/ 509 h 2301"/>
                <a:gd name="T64" fmla="*/ 1601 w 1900"/>
                <a:gd name="T65" fmla="*/ 420 h 2301"/>
                <a:gd name="T66" fmla="*/ 1607 w 1900"/>
                <a:gd name="T67" fmla="*/ 295 h 2301"/>
                <a:gd name="T68" fmla="*/ 1519 w 1900"/>
                <a:gd name="T69" fmla="*/ 283 h 2301"/>
                <a:gd name="T70" fmla="*/ 1441 w 1900"/>
                <a:gd name="T71" fmla="*/ 255 h 2301"/>
                <a:gd name="T72" fmla="*/ 1362 w 1900"/>
                <a:gd name="T73" fmla="*/ 213 h 2301"/>
                <a:gd name="T74" fmla="*/ 1308 w 1900"/>
                <a:gd name="T75" fmla="*/ 310 h 2301"/>
                <a:gd name="T76" fmla="*/ 1195 w 1900"/>
                <a:gd name="T77" fmla="*/ 364 h 2301"/>
                <a:gd name="T78" fmla="*/ 1231 w 1900"/>
                <a:gd name="T79" fmla="*/ 445 h 2301"/>
                <a:gd name="T80" fmla="*/ 1248 w 1900"/>
                <a:gd name="T81" fmla="*/ 526 h 2301"/>
                <a:gd name="T82" fmla="*/ 1250 w 1900"/>
                <a:gd name="T83" fmla="*/ 616 h 2301"/>
                <a:gd name="T84" fmla="*/ 1357 w 1900"/>
                <a:gd name="T85" fmla="*/ 616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00" h="2301">
                  <a:moveTo>
                    <a:pt x="1648" y="2109"/>
                  </a:moveTo>
                  <a:cubicBezTo>
                    <a:pt x="1369" y="2173"/>
                    <a:pt x="1092" y="2237"/>
                    <a:pt x="813" y="2301"/>
                  </a:cubicBezTo>
                  <a:cubicBezTo>
                    <a:pt x="805" y="2263"/>
                    <a:pt x="798" y="2227"/>
                    <a:pt x="791" y="2191"/>
                  </a:cubicBezTo>
                  <a:cubicBezTo>
                    <a:pt x="782" y="2140"/>
                    <a:pt x="773" y="2088"/>
                    <a:pt x="763" y="2038"/>
                  </a:cubicBezTo>
                  <a:cubicBezTo>
                    <a:pt x="753" y="1986"/>
                    <a:pt x="730" y="1966"/>
                    <a:pt x="678" y="1967"/>
                  </a:cubicBezTo>
                  <a:cubicBezTo>
                    <a:pt x="591" y="1970"/>
                    <a:pt x="505" y="1975"/>
                    <a:pt x="418" y="1977"/>
                  </a:cubicBezTo>
                  <a:cubicBezTo>
                    <a:pt x="392" y="1978"/>
                    <a:pt x="366" y="1977"/>
                    <a:pt x="341" y="1974"/>
                  </a:cubicBezTo>
                  <a:cubicBezTo>
                    <a:pt x="318" y="1971"/>
                    <a:pt x="300" y="1958"/>
                    <a:pt x="288" y="1938"/>
                  </a:cubicBezTo>
                  <a:cubicBezTo>
                    <a:pt x="268" y="1900"/>
                    <a:pt x="258" y="1860"/>
                    <a:pt x="275" y="1819"/>
                  </a:cubicBezTo>
                  <a:cubicBezTo>
                    <a:pt x="285" y="1791"/>
                    <a:pt x="284" y="1766"/>
                    <a:pt x="270" y="1740"/>
                  </a:cubicBezTo>
                  <a:cubicBezTo>
                    <a:pt x="258" y="1717"/>
                    <a:pt x="251" y="1693"/>
                    <a:pt x="258" y="1666"/>
                  </a:cubicBezTo>
                  <a:cubicBezTo>
                    <a:pt x="260" y="1655"/>
                    <a:pt x="252" y="1642"/>
                    <a:pt x="249" y="1630"/>
                  </a:cubicBezTo>
                  <a:cubicBezTo>
                    <a:pt x="246" y="1617"/>
                    <a:pt x="240" y="1604"/>
                    <a:pt x="239" y="1590"/>
                  </a:cubicBezTo>
                  <a:cubicBezTo>
                    <a:pt x="237" y="1564"/>
                    <a:pt x="238" y="1537"/>
                    <a:pt x="235" y="1511"/>
                  </a:cubicBezTo>
                  <a:cubicBezTo>
                    <a:pt x="232" y="1476"/>
                    <a:pt x="222" y="1464"/>
                    <a:pt x="188" y="1459"/>
                  </a:cubicBezTo>
                  <a:cubicBezTo>
                    <a:pt x="147" y="1452"/>
                    <a:pt x="105" y="1447"/>
                    <a:pt x="64" y="1443"/>
                  </a:cubicBezTo>
                  <a:cubicBezTo>
                    <a:pt x="4" y="1438"/>
                    <a:pt x="0" y="1405"/>
                    <a:pt x="22" y="1360"/>
                  </a:cubicBezTo>
                  <a:cubicBezTo>
                    <a:pt x="56" y="1289"/>
                    <a:pt x="94" y="1219"/>
                    <a:pt x="129" y="1148"/>
                  </a:cubicBezTo>
                  <a:cubicBezTo>
                    <a:pt x="147" y="1112"/>
                    <a:pt x="163" y="1075"/>
                    <a:pt x="181" y="1039"/>
                  </a:cubicBezTo>
                  <a:cubicBezTo>
                    <a:pt x="199" y="1004"/>
                    <a:pt x="202" y="968"/>
                    <a:pt x="189" y="934"/>
                  </a:cubicBezTo>
                  <a:cubicBezTo>
                    <a:pt x="169" y="881"/>
                    <a:pt x="175" y="827"/>
                    <a:pt x="182" y="774"/>
                  </a:cubicBezTo>
                  <a:cubicBezTo>
                    <a:pt x="231" y="404"/>
                    <a:pt x="492" y="120"/>
                    <a:pt x="857" y="35"/>
                  </a:cubicBezTo>
                  <a:cubicBezTo>
                    <a:pt x="935" y="17"/>
                    <a:pt x="1013" y="0"/>
                    <a:pt x="1094" y="3"/>
                  </a:cubicBezTo>
                  <a:cubicBezTo>
                    <a:pt x="1233" y="7"/>
                    <a:pt x="1363" y="48"/>
                    <a:pt x="1482" y="118"/>
                  </a:cubicBezTo>
                  <a:cubicBezTo>
                    <a:pt x="1699" y="245"/>
                    <a:pt x="1829" y="434"/>
                    <a:pt x="1873" y="681"/>
                  </a:cubicBezTo>
                  <a:cubicBezTo>
                    <a:pt x="1900" y="833"/>
                    <a:pt x="1876" y="982"/>
                    <a:pt x="1825" y="1127"/>
                  </a:cubicBezTo>
                  <a:cubicBezTo>
                    <a:pt x="1769" y="1286"/>
                    <a:pt x="1683" y="1428"/>
                    <a:pt x="1584" y="1564"/>
                  </a:cubicBezTo>
                  <a:cubicBezTo>
                    <a:pt x="1568" y="1585"/>
                    <a:pt x="1553" y="1607"/>
                    <a:pt x="1538" y="1629"/>
                  </a:cubicBezTo>
                  <a:cubicBezTo>
                    <a:pt x="1508" y="1676"/>
                    <a:pt x="1502" y="1725"/>
                    <a:pt x="1522" y="1778"/>
                  </a:cubicBezTo>
                  <a:cubicBezTo>
                    <a:pt x="1562" y="1881"/>
                    <a:pt x="1601" y="1985"/>
                    <a:pt x="1640" y="2089"/>
                  </a:cubicBezTo>
                  <a:cubicBezTo>
                    <a:pt x="1643" y="2095"/>
                    <a:pt x="1645" y="2101"/>
                    <a:pt x="1648" y="2109"/>
                  </a:cubicBezTo>
                  <a:close/>
                  <a:moveTo>
                    <a:pt x="1131" y="1139"/>
                  </a:moveTo>
                  <a:cubicBezTo>
                    <a:pt x="1122" y="1118"/>
                    <a:pt x="1115" y="1099"/>
                    <a:pt x="1104" y="1081"/>
                  </a:cubicBezTo>
                  <a:cubicBezTo>
                    <a:pt x="1083" y="1049"/>
                    <a:pt x="1079" y="1019"/>
                    <a:pt x="1111" y="991"/>
                  </a:cubicBezTo>
                  <a:cubicBezTo>
                    <a:pt x="1113" y="990"/>
                    <a:pt x="1113" y="987"/>
                    <a:pt x="1115" y="987"/>
                  </a:cubicBezTo>
                  <a:cubicBezTo>
                    <a:pt x="1122" y="983"/>
                    <a:pt x="1129" y="977"/>
                    <a:pt x="1136" y="978"/>
                  </a:cubicBezTo>
                  <a:cubicBezTo>
                    <a:pt x="1170" y="983"/>
                    <a:pt x="1204" y="989"/>
                    <a:pt x="1240" y="994"/>
                  </a:cubicBezTo>
                  <a:cubicBezTo>
                    <a:pt x="1252" y="957"/>
                    <a:pt x="1265" y="920"/>
                    <a:pt x="1278" y="882"/>
                  </a:cubicBezTo>
                  <a:cubicBezTo>
                    <a:pt x="1253" y="871"/>
                    <a:pt x="1231" y="859"/>
                    <a:pt x="1208" y="851"/>
                  </a:cubicBezTo>
                  <a:cubicBezTo>
                    <a:pt x="1179" y="841"/>
                    <a:pt x="1159" y="827"/>
                    <a:pt x="1167" y="792"/>
                  </a:cubicBezTo>
                  <a:cubicBezTo>
                    <a:pt x="1167" y="789"/>
                    <a:pt x="1167" y="785"/>
                    <a:pt x="1165" y="782"/>
                  </a:cubicBezTo>
                  <a:cubicBezTo>
                    <a:pt x="1161" y="769"/>
                    <a:pt x="1165" y="762"/>
                    <a:pt x="1177" y="755"/>
                  </a:cubicBezTo>
                  <a:cubicBezTo>
                    <a:pt x="1207" y="738"/>
                    <a:pt x="1235" y="720"/>
                    <a:pt x="1266" y="702"/>
                  </a:cubicBezTo>
                  <a:cubicBezTo>
                    <a:pt x="1249" y="664"/>
                    <a:pt x="1234" y="627"/>
                    <a:pt x="1218" y="590"/>
                  </a:cubicBezTo>
                  <a:cubicBezTo>
                    <a:pt x="1197" y="596"/>
                    <a:pt x="1177" y="599"/>
                    <a:pt x="1160" y="606"/>
                  </a:cubicBezTo>
                  <a:cubicBezTo>
                    <a:pt x="1123" y="621"/>
                    <a:pt x="1093" y="621"/>
                    <a:pt x="1068" y="584"/>
                  </a:cubicBezTo>
                  <a:cubicBezTo>
                    <a:pt x="1060" y="572"/>
                    <a:pt x="1056" y="565"/>
                    <a:pt x="1061" y="551"/>
                  </a:cubicBezTo>
                  <a:cubicBezTo>
                    <a:pt x="1072" y="520"/>
                    <a:pt x="1082" y="489"/>
                    <a:pt x="1093" y="457"/>
                  </a:cubicBezTo>
                  <a:cubicBezTo>
                    <a:pt x="1056" y="438"/>
                    <a:pt x="1021" y="421"/>
                    <a:pt x="985" y="403"/>
                  </a:cubicBezTo>
                  <a:cubicBezTo>
                    <a:pt x="966" y="430"/>
                    <a:pt x="948" y="455"/>
                    <a:pt x="931" y="481"/>
                  </a:cubicBezTo>
                  <a:cubicBezTo>
                    <a:pt x="921" y="496"/>
                    <a:pt x="912" y="503"/>
                    <a:pt x="894" y="495"/>
                  </a:cubicBezTo>
                  <a:cubicBezTo>
                    <a:pt x="885" y="492"/>
                    <a:pt x="874" y="491"/>
                    <a:pt x="864" y="492"/>
                  </a:cubicBezTo>
                  <a:cubicBezTo>
                    <a:pt x="851" y="492"/>
                    <a:pt x="846" y="487"/>
                    <a:pt x="842" y="475"/>
                  </a:cubicBezTo>
                  <a:cubicBezTo>
                    <a:pt x="830" y="443"/>
                    <a:pt x="817" y="411"/>
                    <a:pt x="805" y="379"/>
                  </a:cubicBezTo>
                  <a:cubicBezTo>
                    <a:pt x="765" y="388"/>
                    <a:pt x="727" y="396"/>
                    <a:pt x="686" y="405"/>
                  </a:cubicBezTo>
                  <a:cubicBezTo>
                    <a:pt x="689" y="433"/>
                    <a:pt x="690" y="461"/>
                    <a:pt x="695" y="488"/>
                  </a:cubicBezTo>
                  <a:cubicBezTo>
                    <a:pt x="699" y="513"/>
                    <a:pt x="697" y="532"/>
                    <a:pt x="669" y="540"/>
                  </a:cubicBezTo>
                  <a:cubicBezTo>
                    <a:pt x="663" y="542"/>
                    <a:pt x="658" y="546"/>
                    <a:pt x="654" y="550"/>
                  </a:cubicBezTo>
                  <a:cubicBezTo>
                    <a:pt x="643" y="561"/>
                    <a:pt x="634" y="558"/>
                    <a:pt x="622" y="552"/>
                  </a:cubicBezTo>
                  <a:cubicBezTo>
                    <a:pt x="594" y="535"/>
                    <a:pt x="564" y="520"/>
                    <a:pt x="534" y="504"/>
                  </a:cubicBezTo>
                  <a:cubicBezTo>
                    <a:pt x="509" y="537"/>
                    <a:pt x="485" y="569"/>
                    <a:pt x="461" y="600"/>
                  </a:cubicBezTo>
                  <a:cubicBezTo>
                    <a:pt x="478" y="617"/>
                    <a:pt x="491" y="635"/>
                    <a:pt x="509" y="648"/>
                  </a:cubicBezTo>
                  <a:cubicBezTo>
                    <a:pt x="540" y="671"/>
                    <a:pt x="551" y="695"/>
                    <a:pt x="533" y="733"/>
                  </a:cubicBezTo>
                  <a:cubicBezTo>
                    <a:pt x="526" y="746"/>
                    <a:pt x="521" y="752"/>
                    <a:pt x="507" y="755"/>
                  </a:cubicBezTo>
                  <a:cubicBezTo>
                    <a:pt x="475" y="761"/>
                    <a:pt x="443" y="768"/>
                    <a:pt x="410" y="775"/>
                  </a:cubicBezTo>
                  <a:cubicBezTo>
                    <a:pt x="412" y="810"/>
                    <a:pt x="414" y="844"/>
                    <a:pt x="415" y="878"/>
                  </a:cubicBezTo>
                  <a:cubicBezTo>
                    <a:pt x="415" y="892"/>
                    <a:pt x="421" y="897"/>
                    <a:pt x="435" y="898"/>
                  </a:cubicBezTo>
                  <a:cubicBezTo>
                    <a:pt x="464" y="900"/>
                    <a:pt x="492" y="901"/>
                    <a:pt x="521" y="905"/>
                  </a:cubicBezTo>
                  <a:cubicBezTo>
                    <a:pt x="527" y="905"/>
                    <a:pt x="536" y="910"/>
                    <a:pt x="539" y="915"/>
                  </a:cubicBezTo>
                  <a:cubicBezTo>
                    <a:pt x="548" y="933"/>
                    <a:pt x="554" y="951"/>
                    <a:pt x="562" y="970"/>
                  </a:cubicBezTo>
                  <a:cubicBezTo>
                    <a:pt x="537" y="1001"/>
                    <a:pt x="512" y="1031"/>
                    <a:pt x="487" y="1062"/>
                  </a:cubicBezTo>
                  <a:cubicBezTo>
                    <a:pt x="515" y="1092"/>
                    <a:pt x="542" y="1121"/>
                    <a:pt x="570" y="1150"/>
                  </a:cubicBezTo>
                  <a:cubicBezTo>
                    <a:pt x="591" y="1136"/>
                    <a:pt x="612" y="1123"/>
                    <a:pt x="630" y="1108"/>
                  </a:cubicBezTo>
                  <a:cubicBezTo>
                    <a:pt x="654" y="1087"/>
                    <a:pt x="678" y="1076"/>
                    <a:pt x="705" y="1102"/>
                  </a:cubicBezTo>
                  <a:cubicBezTo>
                    <a:pt x="706" y="1103"/>
                    <a:pt x="708" y="1104"/>
                    <a:pt x="710" y="1105"/>
                  </a:cubicBezTo>
                  <a:cubicBezTo>
                    <a:pt x="727" y="1108"/>
                    <a:pt x="731" y="1120"/>
                    <a:pt x="730" y="1136"/>
                  </a:cubicBezTo>
                  <a:cubicBezTo>
                    <a:pt x="729" y="1167"/>
                    <a:pt x="730" y="1199"/>
                    <a:pt x="730" y="1232"/>
                  </a:cubicBezTo>
                  <a:cubicBezTo>
                    <a:pt x="772" y="1237"/>
                    <a:pt x="811" y="1242"/>
                    <a:pt x="851" y="1246"/>
                  </a:cubicBezTo>
                  <a:cubicBezTo>
                    <a:pt x="858" y="1220"/>
                    <a:pt x="867" y="1195"/>
                    <a:pt x="873" y="1169"/>
                  </a:cubicBezTo>
                  <a:cubicBezTo>
                    <a:pt x="878" y="1144"/>
                    <a:pt x="887" y="1124"/>
                    <a:pt x="918" y="1126"/>
                  </a:cubicBezTo>
                  <a:cubicBezTo>
                    <a:pt x="921" y="1127"/>
                    <a:pt x="924" y="1125"/>
                    <a:pt x="927" y="1123"/>
                  </a:cubicBezTo>
                  <a:cubicBezTo>
                    <a:pt x="944" y="1113"/>
                    <a:pt x="955" y="1119"/>
                    <a:pt x="966" y="1133"/>
                  </a:cubicBezTo>
                  <a:cubicBezTo>
                    <a:pt x="986" y="1158"/>
                    <a:pt x="1008" y="1181"/>
                    <a:pt x="1029" y="1206"/>
                  </a:cubicBezTo>
                  <a:cubicBezTo>
                    <a:pt x="1064" y="1183"/>
                    <a:pt x="1097" y="1161"/>
                    <a:pt x="1131" y="1139"/>
                  </a:cubicBezTo>
                  <a:close/>
                  <a:moveTo>
                    <a:pt x="1399" y="691"/>
                  </a:moveTo>
                  <a:cubicBezTo>
                    <a:pt x="1406" y="691"/>
                    <a:pt x="1410" y="691"/>
                    <a:pt x="1414" y="691"/>
                  </a:cubicBezTo>
                  <a:cubicBezTo>
                    <a:pt x="1465" y="691"/>
                    <a:pt x="1466" y="691"/>
                    <a:pt x="1471" y="639"/>
                  </a:cubicBezTo>
                  <a:cubicBezTo>
                    <a:pt x="1472" y="628"/>
                    <a:pt x="1475" y="624"/>
                    <a:pt x="1486" y="618"/>
                  </a:cubicBezTo>
                  <a:cubicBezTo>
                    <a:pt x="1506" y="607"/>
                    <a:pt x="1520" y="612"/>
                    <a:pt x="1534" y="628"/>
                  </a:cubicBezTo>
                  <a:cubicBezTo>
                    <a:pt x="1542" y="636"/>
                    <a:pt x="1552" y="643"/>
                    <a:pt x="1561" y="651"/>
                  </a:cubicBezTo>
                  <a:cubicBezTo>
                    <a:pt x="1579" y="635"/>
                    <a:pt x="1595" y="621"/>
                    <a:pt x="1611" y="606"/>
                  </a:cubicBezTo>
                  <a:cubicBezTo>
                    <a:pt x="1601" y="591"/>
                    <a:pt x="1592" y="577"/>
                    <a:pt x="1582" y="564"/>
                  </a:cubicBezTo>
                  <a:cubicBezTo>
                    <a:pt x="1575" y="555"/>
                    <a:pt x="1576" y="549"/>
                    <a:pt x="1580" y="539"/>
                  </a:cubicBezTo>
                  <a:cubicBezTo>
                    <a:pt x="1587" y="521"/>
                    <a:pt x="1599" y="518"/>
                    <a:pt x="1615" y="519"/>
                  </a:cubicBezTo>
                  <a:cubicBezTo>
                    <a:pt x="1626" y="520"/>
                    <a:pt x="1637" y="520"/>
                    <a:pt x="1647" y="519"/>
                  </a:cubicBezTo>
                  <a:cubicBezTo>
                    <a:pt x="1651" y="518"/>
                    <a:pt x="1658" y="513"/>
                    <a:pt x="1658" y="509"/>
                  </a:cubicBezTo>
                  <a:cubicBezTo>
                    <a:pt x="1662" y="491"/>
                    <a:pt x="1664" y="472"/>
                    <a:pt x="1666" y="453"/>
                  </a:cubicBezTo>
                  <a:cubicBezTo>
                    <a:pt x="1649" y="448"/>
                    <a:pt x="1632" y="444"/>
                    <a:pt x="1616" y="437"/>
                  </a:cubicBezTo>
                  <a:cubicBezTo>
                    <a:pt x="1610" y="435"/>
                    <a:pt x="1604" y="427"/>
                    <a:pt x="1601" y="420"/>
                  </a:cubicBezTo>
                  <a:cubicBezTo>
                    <a:pt x="1593" y="402"/>
                    <a:pt x="1598" y="387"/>
                    <a:pt x="1616" y="376"/>
                  </a:cubicBezTo>
                  <a:cubicBezTo>
                    <a:pt x="1625" y="369"/>
                    <a:pt x="1633" y="360"/>
                    <a:pt x="1642" y="351"/>
                  </a:cubicBezTo>
                  <a:cubicBezTo>
                    <a:pt x="1630" y="332"/>
                    <a:pt x="1619" y="314"/>
                    <a:pt x="1607" y="295"/>
                  </a:cubicBezTo>
                  <a:cubicBezTo>
                    <a:pt x="1590" y="302"/>
                    <a:pt x="1573" y="307"/>
                    <a:pt x="1559" y="315"/>
                  </a:cubicBezTo>
                  <a:cubicBezTo>
                    <a:pt x="1541" y="325"/>
                    <a:pt x="1535" y="309"/>
                    <a:pt x="1525" y="302"/>
                  </a:cubicBezTo>
                  <a:cubicBezTo>
                    <a:pt x="1521" y="299"/>
                    <a:pt x="1518" y="290"/>
                    <a:pt x="1519" y="283"/>
                  </a:cubicBezTo>
                  <a:cubicBezTo>
                    <a:pt x="1520" y="266"/>
                    <a:pt x="1524" y="248"/>
                    <a:pt x="1527" y="229"/>
                  </a:cubicBezTo>
                  <a:cubicBezTo>
                    <a:pt x="1505" y="222"/>
                    <a:pt x="1485" y="216"/>
                    <a:pt x="1463" y="209"/>
                  </a:cubicBezTo>
                  <a:cubicBezTo>
                    <a:pt x="1455" y="225"/>
                    <a:pt x="1446" y="240"/>
                    <a:pt x="1441" y="255"/>
                  </a:cubicBezTo>
                  <a:cubicBezTo>
                    <a:pt x="1434" y="274"/>
                    <a:pt x="1418" y="267"/>
                    <a:pt x="1405" y="269"/>
                  </a:cubicBezTo>
                  <a:cubicBezTo>
                    <a:pt x="1400" y="269"/>
                    <a:pt x="1392" y="263"/>
                    <a:pt x="1388" y="257"/>
                  </a:cubicBezTo>
                  <a:cubicBezTo>
                    <a:pt x="1379" y="243"/>
                    <a:pt x="1371" y="228"/>
                    <a:pt x="1362" y="213"/>
                  </a:cubicBezTo>
                  <a:cubicBezTo>
                    <a:pt x="1340" y="222"/>
                    <a:pt x="1316" y="227"/>
                    <a:pt x="1305" y="241"/>
                  </a:cubicBezTo>
                  <a:cubicBezTo>
                    <a:pt x="1298" y="250"/>
                    <a:pt x="1311" y="274"/>
                    <a:pt x="1314" y="291"/>
                  </a:cubicBezTo>
                  <a:cubicBezTo>
                    <a:pt x="1314" y="297"/>
                    <a:pt x="1312" y="307"/>
                    <a:pt x="1308" y="310"/>
                  </a:cubicBezTo>
                  <a:cubicBezTo>
                    <a:pt x="1299" y="316"/>
                    <a:pt x="1293" y="332"/>
                    <a:pt x="1277" y="324"/>
                  </a:cubicBezTo>
                  <a:cubicBezTo>
                    <a:pt x="1261" y="316"/>
                    <a:pt x="1243" y="311"/>
                    <a:pt x="1225" y="305"/>
                  </a:cubicBezTo>
                  <a:cubicBezTo>
                    <a:pt x="1215" y="325"/>
                    <a:pt x="1205" y="344"/>
                    <a:pt x="1195" y="364"/>
                  </a:cubicBezTo>
                  <a:cubicBezTo>
                    <a:pt x="1210" y="375"/>
                    <a:pt x="1223" y="385"/>
                    <a:pt x="1238" y="393"/>
                  </a:cubicBezTo>
                  <a:cubicBezTo>
                    <a:pt x="1255" y="403"/>
                    <a:pt x="1247" y="416"/>
                    <a:pt x="1245" y="428"/>
                  </a:cubicBezTo>
                  <a:cubicBezTo>
                    <a:pt x="1244" y="435"/>
                    <a:pt x="1237" y="442"/>
                    <a:pt x="1231" y="445"/>
                  </a:cubicBezTo>
                  <a:cubicBezTo>
                    <a:pt x="1215" y="452"/>
                    <a:pt x="1199" y="457"/>
                    <a:pt x="1183" y="463"/>
                  </a:cubicBezTo>
                  <a:cubicBezTo>
                    <a:pt x="1188" y="486"/>
                    <a:pt x="1192" y="506"/>
                    <a:pt x="1197" y="528"/>
                  </a:cubicBezTo>
                  <a:cubicBezTo>
                    <a:pt x="1215" y="527"/>
                    <a:pt x="1231" y="526"/>
                    <a:pt x="1248" y="526"/>
                  </a:cubicBezTo>
                  <a:cubicBezTo>
                    <a:pt x="1254" y="526"/>
                    <a:pt x="1265" y="529"/>
                    <a:pt x="1267" y="533"/>
                  </a:cubicBezTo>
                  <a:cubicBezTo>
                    <a:pt x="1272" y="544"/>
                    <a:pt x="1289" y="553"/>
                    <a:pt x="1277" y="570"/>
                  </a:cubicBezTo>
                  <a:cubicBezTo>
                    <a:pt x="1267" y="584"/>
                    <a:pt x="1259" y="600"/>
                    <a:pt x="1250" y="616"/>
                  </a:cubicBezTo>
                  <a:cubicBezTo>
                    <a:pt x="1268" y="630"/>
                    <a:pt x="1284" y="644"/>
                    <a:pt x="1302" y="658"/>
                  </a:cubicBezTo>
                  <a:cubicBezTo>
                    <a:pt x="1315" y="646"/>
                    <a:pt x="1327" y="634"/>
                    <a:pt x="1340" y="623"/>
                  </a:cubicBezTo>
                  <a:cubicBezTo>
                    <a:pt x="1345" y="619"/>
                    <a:pt x="1352" y="615"/>
                    <a:pt x="1357" y="616"/>
                  </a:cubicBezTo>
                  <a:cubicBezTo>
                    <a:pt x="1375" y="620"/>
                    <a:pt x="1393" y="626"/>
                    <a:pt x="1392" y="651"/>
                  </a:cubicBezTo>
                  <a:cubicBezTo>
                    <a:pt x="1391" y="664"/>
                    <a:pt x="1396" y="677"/>
                    <a:pt x="1399" y="6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Freeform 140">
              <a:extLst>
                <a:ext uri="{FF2B5EF4-FFF2-40B4-BE49-F238E27FC236}">
                  <a16:creationId xmlns:a16="http://schemas.microsoft.com/office/drawing/2014/main" id="{A1F6807E-6CD9-46D4-B23D-99FB0AA8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9800" y="3446463"/>
              <a:ext cx="163513" cy="163513"/>
            </a:xfrm>
            <a:custGeom>
              <a:avLst/>
              <a:gdLst>
                <a:gd name="T0" fmla="*/ 211 w 424"/>
                <a:gd name="T1" fmla="*/ 424 h 424"/>
                <a:gd name="T2" fmla="*/ 0 w 424"/>
                <a:gd name="T3" fmla="*/ 213 h 424"/>
                <a:gd name="T4" fmla="*/ 213 w 424"/>
                <a:gd name="T5" fmla="*/ 1 h 424"/>
                <a:gd name="T6" fmla="*/ 423 w 424"/>
                <a:gd name="T7" fmla="*/ 217 h 424"/>
                <a:gd name="T8" fmla="*/ 211 w 424"/>
                <a:gd name="T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211" y="424"/>
                  </a:moveTo>
                  <a:cubicBezTo>
                    <a:pt x="94" y="423"/>
                    <a:pt x="0" y="329"/>
                    <a:pt x="0" y="213"/>
                  </a:cubicBezTo>
                  <a:cubicBezTo>
                    <a:pt x="0" y="96"/>
                    <a:pt x="97" y="0"/>
                    <a:pt x="213" y="1"/>
                  </a:cubicBezTo>
                  <a:cubicBezTo>
                    <a:pt x="331" y="2"/>
                    <a:pt x="424" y="97"/>
                    <a:pt x="423" y="217"/>
                  </a:cubicBezTo>
                  <a:cubicBezTo>
                    <a:pt x="422" y="331"/>
                    <a:pt x="327" y="424"/>
                    <a:pt x="211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Freeform 141">
              <a:extLst>
                <a:ext uri="{FF2B5EF4-FFF2-40B4-BE49-F238E27FC236}">
                  <a16:creationId xmlns:a16="http://schemas.microsoft.com/office/drawing/2014/main" id="{85F02E74-B20F-4A76-A7A2-17E20F8F0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4688" y="3349625"/>
              <a:ext cx="79375" cy="79375"/>
            </a:xfrm>
            <a:custGeom>
              <a:avLst/>
              <a:gdLst>
                <a:gd name="T0" fmla="*/ 103 w 208"/>
                <a:gd name="T1" fmla="*/ 0 h 207"/>
                <a:gd name="T2" fmla="*/ 207 w 208"/>
                <a:gd name="T3" fmla="*/ 102 h 207"/>
                <a:gd name="T4" fmla="*/ 103 w 208"/>
                <a:gd name="T5" fmla="*/ 207 h 207"/>
                <a:gd name="T6" fmla="*/ 0 w 208"/>
                <a:gd name="T7" fmla="*/ 104 h 207"/>
                <a:gd name="T8" fmla="*/ 103 w 20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7">
                  <a:moveTo>
                    <a:pt x="103" y="0"/>
                  </a:moveTo>
                  <a:cubicBezTo>
                    <a:pt x="160" y="0"/>
                    <a:pt x="206" y="46"/>
                    <a:pt x="207" y="102"/>
                  </a:cubicBezTo>
                  <a:cubicBezTo>
                    <a:pt x="208" y="159"/>
                    <a:pt x="160" y="207"/>
                    <a:pt x="103" y="207"/>
                  </a:cubicBezTo>
                  <a:cubicBezTo>
                    <a:pt x="47" y="207"/>
                    <a:pt x="0" y="161"/>
                    <a:pt x="0" y="104"/>
                  </a:cubicBezTo>
                  <a:cubicBezTo>
                    <a:pt x="0" y="45"/>
                    <a:pt x="45" y="0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2AA6869-830F-4FE6-8358-9658DF33C4E6}"/>
              </a:ext>
            </a:extLst>
          </p:cNvPr>
          <p:cNvGrpSpPr/>
          <p:nvPr/>
        </p:nvGrpSpPr>
        <p:grpSpPr>
          <a:xfrm>
            <a:off x="9625994" y="4208076"/>
            <a:ext cx="450034" cy="581193"/>
            <a:chOff x="-576263" y="3787775"/>
            <a:chExt cx="593726" cy="766763"/>
          </a:xfrm>
          <a:solidFill>
            <a:schemeClr val="accent2"/>
          </a:solidFill>
        </p:grpSpPr>
        <p:sp>
          <p:nvSpPr>
            <p:cNvPr id="211" name="Freeform 60">
              <a:extLst>
                <a:ext uri="{FF2B5EF4-FFF2-40B4-BE49-F238E27FC236}">
                  <a16:creationId xmlns:a16="http://schemas.microsoft.com/office/drawing/2014/main" id="{F22DD0B0-B7F5-4C46-A13F-BAC51555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6263" y="3790950"/>
              <a:ext cx="593726" cy="763588"/>
            </a:xfrm>
            <a:custGeom>
              <a:avLst/>
              <a:gdLst>
                <a:gd name="T0" fmla="*/ 1737 w 1863"/>
                <a:gd name="T1" fmla="*/ 1746 h 2390"/>
                <a:gd name="T2" fmla="*/ 1748 w 1863"/>
                <a:gd name="T3" fmla="*/ 1755 h 2390"/>
                <a:gd name="T4" fmla="*/ 1753 w 1863"/>
                <a:gd name="T5" fmla="*/ 1806 h 2390"/>
                <a:gd name="T6" fmla="*/ 1733 w 1863"/>
                <a:gd name="T7" fmla="*/ 1891 h 2390"/>
                <a:gd name="T8" fmla="*/ 1733 w 1863"/>
                <a:gd name="T9" fmla="*/ 1984 h 2390"/>
                <a:gd name="T10" fmla="*/ 1686 w 1863"/>
                <a:gd name="T11" fmla="*/ 2028 h 2390"/>
                <a:gd name="T12" fmla="*/ 1518 w 1863"/>
                <a:gd name="T13" fmla="*/ 2029 h 2390"/>
                <a:gd name="T14" fmla="*/ 1431 w 1863"/>
                <a:gd name="T15" fmla="*/ 2031 h 2390"/>
                <a:gd name="T16" fmla="*/ 1361 w 1863"/>
                <a:gd name="T17" fmla="*/ 2100 h 2390"/>
                <a:gd name="T18" fmla="*/ 1354 w 1863"/>
                <a:gd name="T19" fmla="*/ 2333 h 2390"/>
                <a:gd name="T20" fmla="*/ 1375 w 1863"/>
                <a:gd name="T21" fmla="*/ 2390 h 2390"/>
                <a:gd name="T22" fmla="*/ 543 w 1863"/>
                <a:gd name="T23" fmla="*/ 2390 h 2390"/>
                <a:gd name="T24" fmla="*/ 556 w 1863"/>
                <a:gd name="T25" fmla="*/ 2356 h 2390"/>
                <a:gd name="T26" fmla="*/ 648 w 1863"/>
                <a:gd name="T27" fmla="*/ 2056 h 2390"/>
                <a:gd name="T28" fmla="*/ 654 w 1863"/>
                <a:gd name="T29" fmla="*/ 1849 h 2390"/>
                <a:gd name="T30" fmla="*/ 585 w 1863"/>
                <a:gd name="T31" fmla="*/ 1711 h 2390"/>
                <a:gd name="T32" fmla="*/ 405 w 1863"/>
                <a:gd name="T33" fmla="*/ 1301 h 2390"/>
                <a:gd name="T34" fmla="*/ 395 w 1863"/>
                <a:gd name="T35" fmla="*/ 1158 h 2390"/>
                <a:gd name="T36" fmla="*/ 378 w 1863"/>
                <a:gd name="T37" fmla="*/ 1134 h 2390"/>
                <a:gd name="T38" fmla="*/ 164 w 1863"/>
                <a:gd name="T39" fmla="*/ 1002 h 2390"/>
                <a:gd name="T40" fmla="*/ 26 w 1863"/>
                <a:gd name="T41" fmla="*/ 733 h 2390"/>
                <a:gd name="T42" fmla="*/ 64 w 1863"/>
                <a:gd name="T43" fmla="*/ 358 h 2390"/>
                <a:gd name="T44" fmla="*/ 216 w 1863"/>
                <a:gd name="T45" fmla="*/ 96 h 2390"/>
                <a:gd name="T46" fmla="*/ 395 w 1863"/>
                <a:gd name="T47" fmla="*/ 0 h 2390"/>
                <a:gd name="T48" fmla="*/ 395 w 1863"/>
                <a:gd name="T49" fmla="*/ 1140 h 2390"/>
                <a:gd name="T50" fmla="*/ 496 w 1863"/>
                <a:gd name="T51" fmla="*/ 1114 h 2390"/>
                <a:gd name="T52" fmla="*/ 1616 w 1863"/>
                <a:gd name="T53" fmla="*/ 820 h 2390"/>
                <a:gd name="T54" fmla="*/ 1651 w 1863"/>
                <a:gd name="T55" fmla="*/ 837 h 2390"/>
                <a:gd name="T56" fmla="*/ 1694 w 1863"/>
                <a:gd name="T57" fmla="*/ 969 h 2390"/>
                <a:gd name="T58" fmla="*/ 1723 w 1863"/>
                <a:gd name="T59" fmla="*/ 1083 h 2390"/>
                <a:gd name="T60" fmla="*/ 1718 w 1863"/>
                <a:gd name="T61" fmla="*/ 1167 h 2390"/>
                <a:gd name="T62" fmla="*/ 1727 w 1863"/>
                <a:gd name="T63" fmla="*/ 1303 h 2390"/>
                <a:gd name="T64" fmla="*/ 1796 w 1863"/>
                <a:gd name="T65" fmla="*/ 1403 h 2390"/>
                <a:gd name="T66" fmla="*/ 1843 w 1863"/>
                <a:gd name="T67" fmla="*/ 1479 h 2390"/>
                <a:gd name="T68" fmla="*/ 1810 w 1863"/>
                <a:gd name="T69" fmla="*/ 1561 h 2390"/>
                <a:gd name="T70" fmla="*/ 1772 w 1863"/>
                <a:gd name="T71" fmla="*/ 1574 h 2390"/>
                <a:gd name="T72" fmla="*/ 1748 w 1863"/>
                <a:gd name="T73" fmla="*/ 1617 h 2390"/>
                <a:gd name="T74" fmla="*/ 1764 w 1863"/>
                <a:gd name="T75" fmla="*/ 1664 h 2390"/>
                <a:gd name="T76" fmla="*/ 1744 w 1863"/>
                <a:gd name="T77" fmla="*/ 1740 h 2390"/>
                <a:gd name="T78" fmla="*/ 1737 w 1863"/>
                <a:gd name="T79" fmla="*/ 1746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3" h="2390">
                  <a:moveTo>
                    <a:pt x="1737" y="1746"/>
                  </a:moveTo>
                  <a:cubicBezTo>
                    <a:pt x="1741" y="1749"/>
                    <a:pt x="1745" y="1752"/>
                    <a:pt x="1748" y="1755"/>
                  </a:cubicBezTo>
                  <a:cubicBezTo>
                    <a:pt x="1766" y="1771"/>
                    <a:pt x="1768" y="1789"/>
                    <a:pt x="1753" y="1806"/>
                  </a:cubicBezTo>
                  <a:cubicBezTo>
                    <a:pt x="1730" y="1831"/>
                    <a:pt x="1727" y="1858"/>
                    <a:pt x="1733" y="1891"/>
                  </a:cubicBezTo>
                  <a:cubicBezTo>
                    <a:pt x="1738" y="1921"/>
                    <a:pt x="1737" y="1953"/>
                    <a:pt x="1733" y="1984"/>
                  </a:cubicBezTo>
                  <a:cubicBezTo>
                    <a:pt x="1731" y="2009"/>
                    <a:pt x="1712" y="2023"/>
                    <a:pt x="1686" y="2028"/>
                  </a:cubicBezTo>
                  <a:cubicBezTo>
                    <a:pt x="1630" y="2037"/>
                    <a:pt x="1574" y="2034"/>
                    <a:pt x="1518" y="2029"/>
                  </a:cubicBezTo>
                  <a:cubicBezTo>
                    <a:pt x="1490" y="2027"/>
                    <a:pt x="1459" y="2026"/>
                    <a:pt x="1431" y="2031"/>
                  </a:cubicBezTo>
                  <a:cubicBezTo>
                    <a:pt x="1395" y="2038"/>
                    <a:pt x="1371" y="2062"/>
                    <a:pt x="1361" y="2100"/>
                  </a:cubicBezTo>
                  <a:cubicBezTo>
                    <a:pt x="1342" y="2177"/>
                    <a:pt x="1334" y="2255"/>
                    <a:pt x="1354" y="2333"/>
                  </a:cubicBezTo>
                  <a:cubicBezTo>
                    <a:pt x="1359" y="2352"/>
                    <a:pt x="1368" y="2370"/>
                    <a:pt x="1375" y="2390"/>
                  </a:cubicBezTo>
                  <a:cubicBezTo>
                    <a:pt x="1098" y="2390"/>
                    <a:pt x="822" y="2390"/>
                    <a:pt x="543" y="2390"/>
                  </a:cubicBezTo>
                  <a:cubicBezTo>
                    <a:pt x="548" y="2378"/>
                    <a:pt x="552" y="2367"/>
                    <a:pt x="556" y="2356"/>
                  </a:cubicBezTo>
                  <a:cubicBezTo>
                    <a:pt x="596" y="2259"/>
                    <a:pt x="631" y="2160"/>
                    <a:pt x="648" y="2056"/>
                  </a:cubicBezTo>
                  <a:cubicBezTo>
                    <a:pt x="660" y="1987"/>
                    <a:pt x="666" y="1918"/>
                    <a:pt x="654" y="1849"/>
                  </a:cubicBezTo>
                  <a:cubicBezTo>
                    <a:pt x="645" y="1797"/>
                    <a:pt x="615" y="1753"/>
                    <a:pt x="585" y="1711"/>
                  </a:cubicBezTo>
                  <a:cubicBezTo>
                    <a:pt x="496" y="1587"/>
                    <a:pt x="436" y="1450"/>
                    <a:pt x="405" y="1301"/>
                  </a:cubicBezTo>
                  <a:cubicBezTo>
                    <a:pt x="396" y="1255"/>
                    <a:pt x="397" y="1206"/>
                    <a:pt x="395" y="1158"/>
                  </a:cubicBezTo>
                  <a:cubicBezTo>
                    <a:pt x="394" y="1145"/>
                    <a:pt x="391" y="1139"/>
                    <a:pt x="378" y="1134"/>
                  </a:cubicBezTo>
                  <a:cubicBezTo>
                    <a:pt x="299" y="1104"/>
                    <a:pt x="225" y="1062"/>
                    <a:pt x="164" y="1002"/>
                  </a:cubicBezTo>
                  <a:cubicBezTo>
                    <a:pt x="88" y="928"/>
                    <a:pt x="48" y="835"/>
                    <a:pt x="26" y="733"/>
                  </a:cubicBezTo>
                  <a:cubicBezTo>
                    <a:pt x="0" y="604"/>
                    <a:pt x="25" y="480"/>
                    <a:pt x="64" y="358"/>
                  </a:cubicBezTo>
                  <a:cubicBezTo>
                    <a:pt x="96" y="260"/>
                    <a:pt x="140" y="169"/>
                    <a:pt x="216" y="96"/>
                  </a:cubicBezTo>
                  <a:cubicBezTo>
                    <a:pt x="265" y="49"/>
                    <a:pt x="338" y="8"/>
                    <a:pt x="395" y="0"/>
                  </a:cubicBezTo>
                  <a:cubicBezTo>
                    <a:pt x="395" y="379"/>
                    <a:pt x="395" y="758"/>
                    <a:pt x="395" y="1140"/>
                  </a:cubicBezTo>
                  <a:cubicBezTo>
                    <a:pt x="431" y="1131"/>
                    <a:pt x="464" y="1123"/>
                    <a:pt x="496" y="1114"/>
                  </a:cubicBezTo>
                  <a:cubicBezTo>
                    <a:pt x="870" y="1016"/>
                    <a:pt x="1243" y="918"/>
                    <a:pt x="1616" y="820"/>
                  </a:cubicBezTo>
                  <a:cubicBezTo>
                    <a:pt x="1636" y="814"/>
                    <a:pt x="1646" y="818"/>
                    <a:pt x="1651" y="837"/>
                  </a:cubicBezTo>
                  <a:cubicBezTo>
                    <a:pt x="1665" y="881"/>
                    <a:pt x="1681" y="925"/>
                    <a:pt x="1694" y="969"/>
                  </a:cubicBezTo>
                  <a:cubicBezTo>
                    <a:pt x="1705" y="1007"/>
                    <a:pt x="1713" y="1045"/>
                    <a:pt x="1723" y="1083"/>
                  </a:cubicBezTo>
                  <a:cubicBezTo>
                    <a:pt x="1731" y="1112"/>
                    <a:pt x="1731" y="1140"/>
                    <a:pt x="1718" y="1167"/>
                  </a:cubicBezTo>
                  <a:cubicBezTo>
                    <a:pt x="1697" y="1214"/>
                    <a:pt x="1701" y="1260"/>
                    <a:pt x="1727" y="1303"/>
                  </a:cubicBezTo>
                  <a:cubicBezTo>
                    <a:pt x="1747" y="1338"/>
                    <a:pt x="1773" y="1369"/>
                    <a:pt x="1796" y="1403"/>
                  </a:cubicBezTo>
                  <a:cubicBezTo>
                    <a:pt x="1812" y="1428"/>
                    <a:pt x="1829" y="1453"/>
                    <a:pt x="1843" y="1479"/>
                  </a:cubicBezTo>
                  <a:cubicBezTo>
                    <a:pt x="1863" y="1519"/>
                    <a:pt x="1851" y="1545"/>
                    <a:pt x="1810" y="1561"/>
                  </a:cubicBezTo>
                  <a:cubicBezTo>
                    <a:pt x="1798" y="1566"/>
                    <a:pt x="1785" y="1570"/>
                    <a:pt x="1772" y="1574"/>
                  </a:cubicBezTo>
                  <a:cubicBezTo>
                    <a:pt x="1750" y="1582"/>
                    <a:pt x="1743" y="1594"/>
                    <a:pt x="1748" y="1617"/>
                  </a:cubicBezTo>
                  <a:cubicBezTo>
                    <a:pt x="1752" y="1633"/>
                    <a:pt x="1758" y="1649"/>
                    <a:pt x="1764" y="1664"/>
                  </a:cubicBezTo>
                  <a:cubicBezTo>
                    <a:pt x="1781" y="1703"/>
                    <a:pt x="1778" y="1716"/>
                    <a:pt x="1744" y="1740"/>
                  </a:cubicBezTo>
                  <a:cubicBezTo>
                    <a:pt x="1742" y="1742"/>
                    <a:pt x="1740" y="1744"/>
                    <a:pt x="1737" y="17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Freeform 61">
              <a:extLst>
                <a:ext uri="{FF2B5EF4-FFF2-40B4-BE49-F238E27FC236}">
                  <a16:creationId xmlns:a16="http://schemas.microsoft.com/office/drawing/2014/main" id="{C86B9F9E-E366-4C4B-97AD-365A1418A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2900" y="3848100"/>
              <a:ext cx="136525" cy="177800"/>
            </a:xfrm>
            <a:custGeom>
              <a:avLst/>
              <a:gdLst>
                <a:gd name="T0" fmla="*/ 220 w 428"/>
                <a:gd name="T1" fmla="*/ 557 h 558"/>
                <a:gd name="T2" fmla="*/ 156 w 428"/>
                <a:gd name="T3" fmla="*/ 557 h 558"/>
                <a:gd name="T4" fmla="*/ 119 w 428"/>
                <a:gd name="T5" fmla="*/ 526 h 558"/>
                <a:gd name="T6" fmla="*/ 36 w 428"/>
                <a:gd name="T7" fmla="*/ 301 h 558"/>
                <a:gd name="T8" fmla="*/ 66 w 428"/>
                <a:gd name="T9" fmla="*/ 87 h 558"/>
                <a:gd name="T10" fmla="*/ 273 w 428"/>
                <a:gd name="T11" fmla="*/ 22 h 558"/>
                <a:gd name="T12" fmla="*/ 420 w 428"/>
                <a:gd name="T13" fmla="*/ 186 h 558"/>
                <a:gd name="T14" fmla="*/ 398 w 428"/>
                <a:gd name="T15" fmla="*/ 312 h 558"/>
                <a:gd name="T16" fmla="*/ 321 w 428"/>
                <a:gd name="T17" fmla="*/ 520 h 558"/>
                <a:gd name="T18" fmla="*/ 276 w 428"/>
                <a:gd name="T19" fmla="*/ 557 h 558"/>
                <a:gd name="T20" fmla="*/ 220 w 428"/>
                <a:gd name="T21" fmla="*/ 557 h 558"/>
                <a:gd name="T22" fmla="*/ 220 w 428"/>
                <a:gd name="T23" fmla="*/ 557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558">
                  <a:moveTo>
                    <a:pt x="220" y="557"/>
                  </a:moveTo>
                  <a:cubicBezTo>
                    <a:pt x="198" y="557"/>
                    <a:pt x="177" y="557"/>
                    <a:pt x="156" y="557"/>
                  </a:cubicBezTo>
                  <a:cubicBezTo>
                    <a:pt x="136" y="556"/>
                    <a:pt x="122" y="546"/>
                    <a:pt x="119" y="526"/>
                  </a:cubicBezTo>
                  <a:cubicBezTo>
                    <a:pt x="107" y="445"/>
                    <a:pt x="72" y="374"/>
                    <a:pt x="36" y="301"/>
                  </a:cubicBezTo>
                  <a:cubicBezTo>
                    <a:pt x="0" y="226"/>
                    <a:pt x="11" y="151"/>
                    <a:pt x="66" y="87"/>
                  </a:cubicBezTo>
                  <a:cubicBezTo>
                    <a:pt x="120" y="22"/>
                    <a:pt x="192" y="0"/>
                    <a:pt x="273" y="22"/>
                  </a:cubicBezTo>
                  <a:cubicBezTo>
                    <a:pt x="355" y="45"/>
                    <a:pt x="404" y="102"/>
                    <a:pt x="420" y="186"/>
                  </a:cubicBezTo>
                  <a:cubicBezTo>
                    <a:pt x="428" y="231"/>
                    <a:pt x="419" y="273"/>
                    <a:pt x="398" y="312"/>
                  </a:cubicBezTo>
                  <a:cubicBezTo>
                    <a:pt x="362" y="378"/>
                    <a:pt x="332" y="445"/>
                    <a:pt x="321" y="520"/>
                  </a:cubicBezTo>
                  <a:cubicBezTo>
                    <a:pt x="317" y="548"/>
                    <a:pt x="305" y="556"/>
                    <a:pt x="276" y="557"/>
                  </a:cubicBezTo>
                  <a:cubicBezTo>
                    <a:pt x="257" y="558"/>
                    <a:pt x="238" y="557"/>
                    <a:pt x="220" y="557"/>
                  </a:cubicBezTo>
                  <a:cubicBezTo>
                    <a:pt x="220" y="557"/>
                    <a:pt x="220" y="557"/>
                    <a:pt x="220" y="5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3" name="Freeform 62">
              <a:extLst>
                <a:ext uri="{FF2B5EF4-FFF2-40B4-BE49-F238E27FC236}">
                  <a16:creationId xmlns:a16="http://schemas.microsoft.com/office/drawing/2014/main" id="{FF10DE92-4A19-46C8-9E42-8AA56A662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4487" y="3802063"/>
              <a:ext cx="38100" cy="53975"/>
            </a:xfrm>
            <a:custGeom>
              <a:avLst/>
              <a:gdLst>
                <a:gd name="T0" fmla="*/ 124 w 124"/>
                <a:gd name="T1" fmla="*/ 138 h 167"/>
                <a:gd name="T2" fmla="*/ 79 w 124"/>
                <a:gd name="T3" fmla="*/ 167 h 167"/>
                <a:gd name="T4" fmla="*/ 58 w 124"/>
                <a:gd name="T5" fmla="*/ 132 h 167"/>
                <a:gd name="T6" fmla="*/ 9 w 124"/>
                <a:gd name="T7" fmla="*/ 47 h 167"/>
                <a:gd name="T8" fmla="*/ 18 w 124"/>
                <a:gd name="T9" fmla="*/ 9 h 167"/>
                <a:gd name="T10" fmla="*/ 56 w 124"/>
                <a:gd name="T11" fmla="*/ 21 h 167"/>
                <a:gd name="T12" fmla="*/ 124 w 124"/>
                <a:gd name="T13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67">
                  <a:moveTo>
                    <a:pt x="124" y="138"/>
                  </a:moveTo>
                  <a:cubicBezTo>
                    <a:pt x="109" y="148"/>
                    <a:pt x="95" y="157"/>
                    <a:pt x="79" y="167"/>
                  </a:cubicBezTo>
                  <a:cubicBezTo>
                    <a:pt x="72" y="155"/>
                    <a:pt x="65" y="144"/>
                    <a:pt x="58" y="132"/>
                  </a:cubicBezTo>
                  <a:cubicBezTo>
                    <a:pt x="42" y="104"/>
                    <a:pt x="25" y="76"/>
                    <a:pt x="9" y="47"/>
                  </a:cubicBezTo>
                  <a:cubicBezTo>
                    <a:pt x="0" y="32"/>
                    <a:pt x="3" y="19"/>
                    <a:pt x="18" y="9"/>
                  </a:cubicBezTo>
                  <a:cubicBezTo>
                    <a:pt x="31" y="0"/>
                    <a:pt x="47" y="5"/>
                    <a:pt x="56" y="21"/>
                  </a:cubicBezTo>
                  <a:cubicBezTo>
                    <a:pt x="79" y="60"/>
                    <a:pt x="101" y="99"/>
                    <a:pt x="12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 63">
              <a:extLst>
                <a:ext uri="{FF2B5EF4-FFF2-40B4-BE49-F238E27FC236}">
                  <a16:creationId xmlns:a16="http://schemas.microsoft.com/office/drawing/2014/main" id="{9DA6221F-468B-4C15-B58B-22AE0FCCA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712" y="3802063"/>
              <a:ext cx="39688" cy="53975"/>
            </a:xfrm>
            <a:custGeom>
              <a:avLst/>
              <a:gdLst>
                <a:gd name="T0" fmla="*/ 0 w 125"/>
                <a:gd name="T1" fmla="*/ 138 h 166"/>
                <a:gd name="T2" fmla="*/ 70 w 125"/>
                <a:gd name="T3" fmla="*/ 16 h 166"/>
                <a:gd name="T4" fmla="*/ 106 w 125"/>
                <a:gd name="T5" fmla="*/ 8 h 166"/>
                <a:gd name="T6" fmla="*/ 116 w 125"/>
                <a:gd name="T7" fmla="*/ 44 h 166"/>
                <a:gd name="T8" fmla="*/ 46 w 125"/>
                <a:gd name="T9" fmla="*/ 166 h 166"/>
                <a:gd name="T10" fmla="*/ 0 w 125"/>
                <a:gd name="T11" fmla="*/ 13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66">
                  <a:moveTo>
                    <a:pt x="0" y="138"/>
                  </a:moveTo>
                  <a:cubicBezTo>
                    <a:pt x="24" y="96"/>
                    <a:pt x="46" y="56"/>
                    <a:pt x="70" y="16"/>
                  </a:cubicBezTo>
                  <a:cubicBezTo>
                    <a:pt x="79" y="1"/>
                    <a:pt x="93" y="0"/>
                    <a:pt x="106" y="8"/>
                  </a:cubicBezTo>
                  <a:cubicBezTo>
                    <a:pt x="120" y="16"/>
                    <a:pt x="125" y="29"/>
                    <a:pt x="116" y="44"/>
                  </a:cubicBezTo>
                  <a:cubicBezTo>
                    <a:pt x="93" y="84"/>
                    <a:pt x="70" y="124"/>
                    <a:pt x="46" y="166"/>
                  </a:cubicBezTo>
                  <a:cubicBezTo>
                    <a:pt x="31" y="157"/>
                    <a:pt x="16" y="148"/>
                    <a:pt x="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 64">
              <a:extLst>
                <a:ext uri="{FF2B5EF4-FFF2-40B4-BE49-F238E27FC236}">
                  <a16:creationId xmlns:a16="http://schemas.microsoft.com/office/drawing/2014/main" id="{CE6D6471-6244-4D26-AD94-2671E2AB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0987" y="3787775"/>
              <a:ext cx="15875" cy="52388"/>
            </a:xfrm>
            <a:custGeom>
              <a:avLst/>
              <a:gdLst>
                <a:gd name="T0" fmla="*/ 54 w 54"/>
                <a:gd name="T1" fmla="*/ 163 h 163"/>
                <a:gd name="T2" fmla="*/ 2 w 54"/>
                <a:gd name="T3" fmla="*/ 163 h 163"/>
                <a:gd name="T4" fmla="*/ 0 w 54"/>
                <a:gd name="T5" fmla="*/ 148 h 163"/>
                <a:gd name="T6" fmla="*/ 1 w 54"/>
                <a:gd name="T7" fmla="*/ 30 h 163"/>
                <a:gd name="T8" fmla="*/ 27 w 54"/>
                <a:gd name="T9" fmla="*/ 0 h 163"/>
                <a:gd name="T10" fmla="*/ 54 w 54"/>
                <a:gd name="T11" fmla="*/ 30 h 163"/>
                <a:gd name="T12" fmla="*/ 54 w 5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3">
                  <a:moveTo>
                    <a:pt x="54" y="163"/>
                  </a:moveTo>
                  <a:cubicBezTo>
                    <a:pt x="36" y="163"/>
                    <a:pt x="20" y="163"/>
                    <a:pt x="2" y="163"/>
                  </a:cubicBezTo>
                  <a:cubicBezTo>
                    <a:pt x="2" y="158"/>
                    <a:pt x="0" y="153"/>
                    <a:pt x="0" y="148"/>
                  </a:cubicBezTo>
                  <a:cubicBezTo>
                    <a:pt x="0" y="109"/>
                    <a:pt x="0" y="69"/>
                    <a:pt x="1" y="30"/>
                  </a:cubicBezTo>
                  <a:cubicBezTo>
                    <a:pt x="1" y="10"/>
                    <a:pt x="10" y="0"/>
                    <a:pt x="27" y="0"/>
                  </a:cubicBezTo>
                  <a:cubicBezTo>
                    <a:pt x="45" y="0"/>
                    <a:pt x="54" y="10"/>
                    <a:pt x="54" y="30"/>
                  </a:cubicBezTo>
                  <a:cubicBezTo>
                    <a:pt x="54" y="74"/>
                    <a:pt x="54" y="117"/>
                    <a:pt x="54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Freeform 65">
              <a:extLst>
                <a:ext uri="{FF2B5EF4-FFF2-40B4-BE49-F238E27FC236}">
                  <a16:creationId xmlns:a16="http://schemas.microsoft.com/office/drawing/2014/main" id="{1729A262-8527-4AD9-B333-9D2E7105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550" y="3851275"/>
              <a:ext cx="49213" cy="38100"/>
            </a:xfrm>
            <a:custGeom>
              <a:avLst/>
              <a:gdLst>
                <a:gd name="T0" fmla="*/ 0 w 155"/>
                <a:gd name="T1" fmla="*/ 72 h 121"/>
                <a:gd name="T2" fmla="*/ 106 w 155"/>
                <a:gd name="T3" fmla="*/ 11 h 121"/>
                <a:gd name="T4" fmla="*/ 147 w 155"/>
                <a:gd name="T5" fmla="*/ 19 h 121"/>
                <a:gd name="T6" fmla="*/ 133 w 155"/>
                <a:gd name="T7" fmla="*/ 57 h 121"/>
                <a:gd name="T8" fmla="*/ 24 w 155"/>
                <a:gd name="T9" fmla="*/ 121 h 121"/>
                <a:gd name="T10" fmla="*/ 0 w 155"/>
                <a:gd name="T1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21">
                  <a:moveTo>
                    <a:pt x="0" y="72"/>
                  </a:moveTo>
                  <a:cubicBezTo>
                    <a:pt x="37" y="51"/>
                    <a:pt x="71" y="30"/>
                    <a:pt x="106" y="11"/>
                  </a:cubicBezTo>
                  <a:cubicBezTo>
                    <a:pt x="124" y="0"/>
                    <a:pt x="138" y="4"/>
                    <a:pt x="147" y="19"/>
                  </a:cubicBezTo>
                  <a:cubicBezTo>
                    <a:pt x="155" y="34"/>
                    <a:pt x="151" y="47"/>
                    <a:pt x="133" y="57"/>
                  </a:cubicBezTo>
                  <a:cubicBezTo>
                    <a:pt x="97" y="78"/>
                    <a:pt x="61" y="99"/>
                    <a:pt x="24" y="121"/>
                  </a:cubicBezTo>
                  <a:cubicBezTo>
                    <a:pt x="16" y="104"/>
                    <a:pt x="8" y="88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Freeform 66">
              <a:extLst>
                <a:ext uri="{FF2B5EF4-FFF2-40B4-BE49-F238E27FC236}">
                  <a16:creationId xmlns:a16="http://schemas.microsoft.com/office/drawing/2014/main" id="{213D703A-E8C6-423D-8539-F16C1173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5762" y="3851275"/>
              <a:ext cx="49213" cy="38100"/>
            </a:xfrm>
            <a:custGeom>
              <a:avLst/>
              <a:gdLst>
                <a:gd name="T0" fmla="*/ 153 w 153"/>
                <a:gd name="T1" fmla="*/ 70 h 119"/>
                <a:gd name="T2" fmla="*/ 129 w 153"/>
                <a:gd name="T3" fmla="*/ 119 h 119"/>
                <a:gd name="T4" fmla="*/ 13 w 153"/>
                <a:gd name="T5" fmla="*/ 50 h 119"/>
                <a:gd name="T6" fmla="*/ 10 w 153"/>
                <a:gd name="T7" fmla="*/ 15 h 119"/>
                <a:gd name="T8" fmla="*/ 45 w 153"/>
                <a:gd name="T9" fmla="*/ 8 h 119"/>
                <a:gd name="T10" fmla="*/ 153 w 153"/>
                <a:gd name="T11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19">
                  <a:moveTo>
                    <a:pt x="153" y="70"/>
                  </a:moveTo>
                  <a:cubicBezTo>
                    <a:pt x="145" y="87"/>
                    <a:pt x="138" y="102"/>
                    <a:pt x="129" y="119"/>
                  </a:cubicBezTo>
                  <a:cubicBezTo>
                    <a:pt x="90" y="96"/>
                    <a:pt x="51" y="74"/>
                    <a:pt x="13" y="50"/>
                  </a:cubicBezTo>
                  <a:cubicBezTo>
                    <a:pt x="0" y="42"/>
                    <a:pt x="1" y="27"/>
                    <a:pt x="10" y="15"/>
                  </a:cubicBezTo>
                  <a:cubicBezTo>
                    <a:pt x="19" y="2"/>
                    <a:pt x="32" y="0"/>
                    <a:pt x="45" y="8"/>
                  </a:cubicBezTo>
                  <a:cubicBezTo>
                    <a:pt x="81" y="28"/>
                    <a:pt x="116" y="49"/>
                    <a:pt x="15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 67">
              <a:extLst>
                <a:ext uri="{FF2B5EF4-FFF2-40B4-BE49-F238E27FC236}">
                  <a16:creationId xmlns:a16="http://schemas.microsoft.com/office/drawing/2014/main" id="{02BF03C2-25CA-4451-ADF3-4177B07DD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037" y="4030663"/>
              <a:ext cx="53975" cy="9525"/>
            </a:xfrm>
            <a:custGeom>
              <a:avLst/>
              <a:gdLst>
                <a:gd name="T0" fmla="*/ 85 w 169"/>
                <a:gd name="T1" fmla="*/ 29 h 30"/>
                <a:gd name="T2" fmla="*/ 19 w 169"/>
                <a:gd name="T3" fmla="*/ 28 h 30"/>
                <a:gd name="T4" fmla="*/ 3 w 169"/>
                <a:gd name="T5" fmla="*/ 15 h 30"/>
                <a:gd name="T6" fmla="*/ 20 w 169"/>
                <a:gd name="T7" fmla="*/ 0 h 30"/>
                <a:gd name="T8" fmla="*/ 152 w 169"/>
                <a:gd name="T9" fmla="*/ 0 h 30"/>
                <a:gd name="T10" fmla="*/ 169 w 169"/>
                <a:gd name="T11" fmla="*/ 14 h 30"/>
                <a:gd name="T12" fmla="*/ 151 w 169"/>
                <a:gd name="T13" fmla="*/ 29 h 30"/>
                <a:gd name="T14" fmla="*/ 85 w 169"/>
                <a:gd name="T1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30">
                  <a:moveTo>
                    <a:pt x="85" y="29"/>
                  </a:moveTo>
                  <a:cubicBezTo>
                    <a:pt x="63" y="29"/>
                    <a:pt x="41" y="30"/>
                    <a:pt x="19" y="28"/>
                  </a:cubicBezTo>
                  <a:cubicBezTo>
                    <a:pt x="13" y="28"/>
                    <a:pt x="4" y="21"/>
                    <a:pt x="3" y="15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64" y="0"/>
                    <a:pt x="108" y="0"/>
                    <a:pt x="152" y="0"/>
                  </a:cubicBezTo>
                  <a:cubicBezTo>
                    <a:pt x="161" y="0"/>
                    <a:pt x="169" y="2"/>
                    <a:pt x="169" y="14"/>
                  </a:cubicBezTo>
                  <a:cubicBezTo>
                    <a:pt x="169" y="27"/>
                    <a:pt x="161" y="29"/>
                    <a:pt x="151" y="29"/>
                  </a:cubicBezTo>
                  <a:cubicBezTo>
                    <a:pt x="129" y="29"/>
                    <a:pt x="107" y="29"/>
                    <a:pt x="8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 68">
              <a:extLst>
                <a:ext uri="{FF2B5EF4-FFF2-40B4-BE49-F238E27FC236}">
                  <a16:creationId xmlns:a16="http://schemas.microsoft.com/office/drawing/2014/main" id="{110503BE-7566-4A61-A880-410924CC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037" y="4044950"/>
              <a:ext cx="53975" cy="9525"/>
            </a:xfrm>
            <a:custGeom>
              <a:avLst/>
              <a:gdLst>
                <a:gd name="T0" fmla="*/ 82 w 170"/>
                <a:gd name="T1" fmla="*/ 29 h 29"/>
                <a:gd name="T2" fmla="*/ 20 w 170"/>
                <a:gd name="T3" fmla="*/ 29 h 29"/>
                <a:gd name="T4" fmla="*/ 1 w 170"/>
                <a:gd name="T5" fmla="*/ 15 h 29"/>
                <a:gd name="T6" fmla="*/ 19 w 170"/>
                <a:gd name="T7" fmla="*/ 0 h 29"/>
                <a:gd name="T8" fmla="*/ 151 w 170"/>
                <a:gd name="T9" fmla="*/ 1 h 29"/>
                <a:gd name="T10" fmla="*/ 167 w 170"/>
                <a:gd name="T11" fmla="*/ 14 h 29"/>
                <a:gd name="T12" fmla="*/ 150 w 170"/>
                <a:gd name="T13" fmla="*/ 29 h 29"/>
                <a:gd name="T14" fmla="*/ 82 w 17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9">
                  <a:moveTo>
                    <a:pt x="82" y="29"/>
                  </a:moveTo>
                  <a:cubicBezTo>
                    <a:pt x="61" y="29"/>
                    <a:pt x="41" y="29"/>
                    <a:pt x="20" y="29"/>
                  </a:cubicBezTo>
                  <a:cubicBezTo>
                    <a:pt x="10" y="29"/>
                    <a:pt x="1" y="28"/>
                    <a:pt x="1" y="15"/>
                  </a:cubicBezTo>
                  <a:cubicBezTo>
                    <a:pt x="0" y="2"/>
                    <a:pt x="8" y="0"/>
                    <a:pt x="19" y="0"/>
                  </a:cubicBezTo>
                  <a:cubicBezTo>
                    <a:pt x="63" y="0"/>
                    <a:pt x="107" y="0"/>
                    <a:pt x="151" y="1"/>
                  </a:cubicBezTo>
                  <a:cubicBezTo>
                    <a:pt x="156" y="1"/>
                    <a:pt x="166" y="9"/>
                    <a:pt x="167" y="14"/>
                  </a:cubicBezTo>
                  <a:cubicBezTo>
                    <a:pt x="170" y="27"/>
                    <a:pt x="160" y="29"/>
                    <a:pt x="150" y="29"/>
                  </a:cubicBezTo>
                  <a:cubicBezTo>
                    <a:pt x="127" y="29"/>
                    <a:pt x="105" y="29"/>
                    <a:pt x="8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 69">
              <a:extLst>
                <a:ext uri="{FF2B5EF4-FFF2-40B4-BE49-F238E27FC236}">
                  <a16:creationId xmlns:a16="http://schemas.microsoft.com/office/drawing/2014/main" id="{54902983-2050-4798-8B1B-9A6200D4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0512" y="4059238"/>
              <a:ext cx="34925" cy="12700"/>
            </a:xfrm>
            <a:custGeom>
              <a:avLst/>
              <a:gdLst>
                <a:gd name="T0" fmla="*/ 0 w 106"/>
                <a:gd name="T1" fmla="*/ 0 h 37"/>
                <a:gd name="T2" fmla="*/ 106 w 106"/>
                <a:gd name="T3" fmla="*/ 0 h 37"/>
                <a:gd name="T4" fmla="*/ 50 w 106"/>
                <a:gd name="T5" fmla="*/ 35 h 37"/>
                <a:gd name="T6" fmla="*/ 0 w 10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37">
                  <a:moveTo>
                    <a:pt x="0" y="0"/>
                  </a:moveTo>
                  <a:cubicBezTo>
                    <a:pt x="36" y="0"/>
                    <a:pt x="71" y="0"/>
                    <a:pt x="106" y="0"/>
                  </a:cubicBezTo>
                  <a:cubicBezTo>
                    <a:pt x="99" y="23"/>
                    <a:pt x="77" y="37"/>
                    <a:pt x="50" y="35"/>
                  </a:cubicBezTo>
                  <a:cubicBezTo>
                    <a:pt x="23" y="34"/>
                    <a:pt x="5" y="2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4C4D313-5208-4456-B34A-FDC840B2F5F4}"/>
              </a:ext>
            </a:extLst>
          </p:cNvPr>
          <p:cNvGrpSpPr/>
          <p:nvPr/>
        </p:nvGrpSpPr>
        <p:grpSpPr>
          <a:xfrm>
            <a:off x="1169314" y="2595183"/>
            <a:ext cx="564193" cy="540859"/>
            <a:chOff x="5381626" y="4013201"/>
            <a:chExt cx="1417638" cy="1381124"/>
          </a:xfrm>
          <a:solidFill>
            <a:schemeClr val="accent1"/>
          </a:solidFill>
        </p:grpSpPr>
        <p:sp>
          <p:nvSpPr>
            <p:cNvPr id="222" name="Freeform 162">
              <a:extLst>
                <a:ext uri="{FF2B5EF4-FFF2-40B4-BE49-F238E27FC236}">
                  <a16:creationId xmlns:a16="http://schemas.microsoft.com/office/drawing/2014/main" id="{1C1C37D5-98FD-4550-8328-849C1868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913" y="4013201"/>
              <a:ext cx="1389063" cy="757237"/>
            </a:xfrm>
            <a:custGeom>
              <a:avLst/>
              <a:gdLst>
                <a:gd name="T0" fmla="*/ 509 w 509"/>
                <a:gd name="T1" fmla="*/ 139 h 277"/>
                <a:gd name="T2" fmla="*/ 489 w 509"/>
                <a:gd name="T3" fmla="*/ 155 h 277"/>
                <a:gd name="T4" fmla="*/ 296 w 509"/>
                <a:gd name="T5" fmla="*/ 258 h 277"/>
                <a:gd name="T6" fmla="*/ 209 w 509"/>
                <a:gd name="T7" fmla="*/ 258 h 277"/>
                <a:gd name="T8" fmla="*/ 15 w 509"/>
                <a:gd name="T9" fmla="*/ 155 h 277"/>
                <a:gd name="T10" fmla="*/ 0 w 509"/>
                <a:gd name="T11" fmla="*/ 139 h 277"/>
                <a:gd name="T12" fmla="*/ 15 w 509"/>
                <a:gd name="T13" fmla="*/ 123 h 277"/>
                <a:gd name="T14" fmla="*/ 235 w 509"/>
                <a:gd name="T15" fmla="*/ 7 h 277"/>
                <a:gd name="T16" fmla="*/ 269 w 509"/>
                <a:gd name="T17" fmla="*/ 6 h 277"/>
                <a:gd name="T18" fmla="*/ 491 w 509"/>
                <a:gd name="T19" fmla="*/ 124 h 277"/>
                <a:gd name="T20" fmla="*/ 509 w 509"/>
                <a:gd name="T21" fmla="*/ 13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9" h="277">
                  <a:moveTo>
                    <a:pt x="509" y="139"/>
                  </a:moveTo>
                  <a:cubicBezTo>
                    <a:pt x="501" y="146"/>
                    <a:pt x="496" y="152"/>
                    <a:pt x="489" y="155"/>
                  </a:cubicBezTo>
                  <a:cubicBezTo>
                    <a:pt x="425" y="189"/>
                    <a:pt x="359" y="221"/>
                    <a:pt x="296" y="258"/>
                  </a:cubicBezTo>
                  <a:cubicBezTo>
                    <a:pt x="264" y="276"/>
                    <a:pt x="240" y="277"/>
                    <a:pt x="209" y="258"/>
                  </a:cubicBezTo>
                  <a:cubicBezTo>
                    <a:pt x="146" y="221"/>
                    <a:pt x="80" y="189"/>
                    <a:pt x="15" y="155"/>
                  </a:cubicBezTo>
                  <a:cubicBezTo>
                    <a:pt x="9" y="152"/>
                    <a:pt x="0" y="145"/>
                    <a:pt x="0" y="139"/>
                  </a:cubicBezTo>
                  <a:cubicBezTo>
                    <a:pt x="0" y="134"/>
                    <a:pt x="8" y="126"/>
                    <a:pt x="15" y="123"/>
                  </a:cubicBezTo>
                  <a:cubicBezTo>
                    <a:pt x="88" y="84"/>
                    <a:pt x="162" y="46"/>
                    <a:pt x="235" y="7"/>
                  </a:cubicBezTo>
                  <a:cubicBezTo>
                    <a:pt x="247" y="0"/>
                    <a:pt x="257" y="0"/>
                    <a:pt x="269" y="6"/>
                  </a:cubicBezTo>
                  <a:cubicBezTo>
                    <a:pt x="342" y="46"/>
                    <a:pt x="417" y="84"/>
                    <a:pt x="491" y="124"/>
                  </a:cubicBezTo>
                  <a:cubicBezTo>
                    <a:pt x="497" y="127"/>
                    <a:pt x="501" y="132"/>
                    <a:pt x="509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 163">
              <a:extLst>
                <a:ext uri="{FF2B5EF4-FFF2-40B4-BE49-F238E27FC236}">
                  <a16:creationId xmlns:a16="http://schemas.microsoft.com/office/drawing/2014/main" id="{8989ECF9-50C5-4315-B62F-0A8F537E0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26" y="4899025"/>
              <a:ext cx="1417638" cy="495300"/>
            </a:xfrm>
            <a:custGeom>
              <a:avLst/>
              <a:gdLst>
                <a:gd name="T0" fmla="*/ 519 w 519"/>
                <a:gd name="T1" fmla="*/ 48 h 181"/>
                <a:gd name="T2" fmla="*/ 498 w 519"/>
                <a:gd name="T3" fmla="*/ 57 h 181"/>
                <a:gd name="T4" fmla="*/ 269 w 519"/>
                <a:gd name="T5" fmla="*/ 178 h 181"/>
                <a:gd name="T6" fmla="*/ 245 w 519"/>
                <a:gd name="T7" fmla="*/ 177 h 181"/>
                <a:gd name="T8" fmla="*/ 17 w 519"/>
                <a:gd name="T9" fmla="*/ 58 h 181"/>
                <a:gd name="T10" fmla="*/ 16 w 519"/>
                <a:gd name="T11" fmla="*/ 29 h 181"/>
                <a:gd name="T12" fmla="*/ 21 w 519"/>
                <a:gd name="T13" fmla="*/ 26 h 181"/>
                <a:gd name="T14" fmla="*/ 117 w 519"/>
                <a:gd name="T15" fmla="*/ 26 h 181"/>
                <a:gd name="T16" fmla="*/ 226 w 519"/>
                <a:gd name="T17" fmla="*/ 84 h 181"/>
                <a:gd name="T18" fmla="*/ 288 w 519"/>
                <a:gd name="T19" fmla="*/ 84 h 181"/>
                <a:gd name="T20" fmla="*/ 424 w 519"/>
                <a:gd name="T21" fmla="*/ 11 h 181"/>
                <a:gd name="T22" fmla="*/ 465 w 519"/>
                <a:gd name="T23" fmla="*/ 12 h 181"/>
                <a:gd name="T24" fmla="*/ 499 w 519"/>
                <a:gd name="T25" fmla="*/ 30 h 181"/>
                <a:gd name="T26" fmla="*/ 519 w 519"/>
                <a:gd name="T27" fmla="*/ 4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9" h="181">
                  <a:moveTo>
                    <a:pt x="519" y="48"/>
                  </a:moveTo>
                  <a:cubicBezTo>
                    <a:pt x="510" y="52"/>
                    <a:pt x="504" y="54"/>
                    <a:pt x="498" y="57"/>
                  </a:cubicBezTo>
                  <a:cubicBezTo>
                    <a:pt x="422" y="98"/>
                    <a:pt x="345" y="138"/>
                    <a:pt x="269" y="178"/>
                  </a:cubicBezTo>
                  <a:cubicBezTo>
                    <a:pt x="262" y="181"/>
                    <a:pt x="251" y="181"/>
                    <a:pt x="245" y="177"/>
                  </a:cubicBezTo>
                  <a:cubicBezTo>
                    <a:pt x="169" y="138"/>
                    <a:pt x="93" y="98"/>
                    <a:pt x="17" y="58"/>
                  </a:cubicBezTo>
                  <a:cubicBezTo>
                    <a:pt x="0" y="49"/>
                    <a:pt x="0" y="39"/>
                    <a:pt x="16" y="29"/>
                  </a:cubicBezTo>
                  <a:cubicBezTo>
                    <a:pt x="18" y="28"/>
                    <a:pt x="19" y="27"/>
                    <a:pt x="21" y="26"/>
                  </a:cubicBezTo>
                  <a:cubicBezTo>
                    <a:pt x="69" y="0"/>
                    <a:pt x="69" y="0"/>
                    <a:pt x="117" y="26"/>
                  </a:cubicBezTo>
                  <a:cubicBezTo>
                    <a:pt x="154" y="45"/>
                    <a:pt x="191" y="64"/>
                    <a:pt x="226" y="84"/>
                  </a:cubicBezTo>
                  <a:cubicBezTo>
                    <a:pt x="248" y="96"/>
                    <a:pt x="267" y="95"/>
                    <a:pt x="288" y="84"/>
                  </a:cubicBezTo>
                  <a:cubicBezTo>
                    <a:pt x="333" y="59"/>
                    <a:pt x="379" y="36"/>
                    <a:pt x="424" y="11"/>
                  </a:cubicBezTo>
                  <a:cubicBezTo>
                    <a:pt x="439" y="2"/>
                    <a:pt x="451" y="2"/>
                    <a:pt x="465" y="12"/>
                  </a:cubicBezTo>
                  <a:cubicBezTo>
                    <a:pt x="476" y="18"/>
                    <a:pt x="488" y="23"/>
                    <a:pt x="499" y="30"/>
                  </a:cubicBezTo>
                  <a:cubicBezTo>
                    <a:pt x="503" y="33"/>
                    <a:pt x="507" y="37"/>
                    <a:pt x="519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 164">
              <a:extLst>
                <a:ext uri="{FF2B5EF4-FFF2-40B4-BE49-F238E27FC236}">
                  <a16:creationId xmlns:a16="http://schemas.microsoft.com/office/drawing/2014/main" id="{AF502AC3-DCC3-4876-8D70-0C049CF7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26" y="4589463"/>
              <a:ext cx="1400175" cy="492125"/>
            </a:xfrm>
            <a:custGeom>
              <a:avLst/>
              <a:gdLst>
                <a:gd name="T0" fmla="*/ 513 w 513"/>
                <a:gd name="T1" fmla="*/ 43 h 180"/>
                <a:gd name="T2" fmla="*/ 499 w 513"/>
                <a:gd name="T3" fmla="*/ 56 h 180"/>
                <a:gd name="T4" fmla="*/ 267 w 513"/>
                <a:gd name="T5" fmla="*/ 177 h 180"/>
                <a:gd name="T6" fmla="*/ 245 w 513"/>
                <a:gd name="T7" fmla="*/ 177 h 180"/>
                <a:gd name="T8" fmla="*/ 16 w 513"/>
                <a:gd name="T9" fmla="*/ 56 h 180"/>
                <a:gd name="T10" fmla="*/ 15 w 513"/>
                <a:gd name="T11" fmla="*/ 29 h 180"/>
                <a:gd name="T12" fmla="*/ 18 w 513"/>
                <a:gd name="T13" fmla="*/ 27 h 180"/>
                <a:gd name="T14" fmla="*/ 119 w 513"/>
                <a:gd name="T15" fmla="*/ 25 h 180"/>
                <a:gd name="T16" fmla="*/ 224 w 513"/>
                <a:gd name="T17" fmla="*/ 81 h 180"/>
                <a:gd name="T18" fmla="*/ 289 w 513"/>
                <a:gd name="T19" fmla="*/ 82 h 180"/>
                <a:gd name="T20" fmla="*/ 430 w 513"/>
                <a:gd name="T21" fmla="*/ 8 h 180"/>
                <a:gd name="T22" fmla="*/ 458 w 513"/>
                <a:gd name="T23" fmla="*/ 7 h 180"/>
                <a:gd name="T24" fmla="*/ 500 w 513"/>
                <a:gd name="T25" fmla="*/ 29 h 180"/>
                <a:gd name="T26" fmla="*/ 513 w 513"/>
                <a:gd name="T27" fmla="*/ 4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3" h="180">
                  <a:moveTo>
                    <a:pt x="513" y="43"/>
                  </a:moveTo>
                  <a:cubicBezTo>
                    <a:pt x="507" y="48"/>
                    <a:pt x="503" y="53"/>
                    <a:pt x="499" y="56"/>
                  </a:cubicBezTo>
                  <a:cubicBezTo>
                    <a:pt x="422" y="96"/>
                    <a:pt x="345" y="137"/>
                    <a:pt x="267" y="177"/>
                  </a:cubicBezTo>
                  <a:cubicBezTo>
                    <a:pt x="262" y="180"/>
                    <a:pt x="251" y="180"/>
                    <a:pt x="245" y="177"/>
                  </a:cubicBezTo>
                  <a:cubicBezTo>
                    <a:pt x="169" y="137"/>
                    <a:pt x="92" y="97"/>
                    <a:pt x="16" y="56"/>
                  </a:cubicBezTo>
                  <a:cubicBezTo>
                    <a:pt x="0" y="47"/>
                    <a:pt x="0" y="38"/>
                    <a:pt x="15" y="29"/>
                  </a:cubicBezTo>
                  <a:cubicBezTo>
                    <a:pt x="16" y="28"/>
                    <a:pt x="17" y="27"/>
                    <a:pt x="18" y="27"/>
                  </a:cubicBezTo>
                  <a:cubicBezTo>
                    <a:pt x="52" y="1"/>
                    <a:pt x="83" y="0"/>
                    <a:pt x="119" y="25"/>
                  </a:cubicBezTo>
                  <a:cubicBezTo>
                    <a:pt x="152" y="47"/>
                    <a:pt x="189" y="62"/>
                    <a:pt x="224" y="81"/>
                  </a:cubicBezTo>
                  <a:cubicBezTo>
                    <a:pt x="247" y="94"/>
                    <a:pt x="266" y="95"/>
                    <a:pt x="289" y="82"/>
                  </a:cubicBezTo>
                  <a:cubicBezTo>
                    <a:pt x="336" y="56"/>
                    <a:pt x="383" y="31"/>
                    <a:pt x="430" y="8"/>
                  </a:cubicBezTo>
                  <a:cubicBezTo>
                    <a:pt x="438" y="4"/>
                    <a:pt x="450" y="4"/>
                    <a:pt x="458" y="7"/>
                  </a:cubicBezTo>
                  <a:cubicBezTo>
                    <a:pt x="472" y="13"/>
                    <a:pt x="486" y="21"/>
                    <a:pt x="500" y="29"/>
                  </a:cubicBezTo>
                  <a:cubicBezTo>
                    <a:pt x="505" y="32"/>
                    <a:pt x="508" y="37"/>
                    <a:pt x="51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4439C69-0CCD-45C4-B929-8824F1FFE60E}"/>
              </a:ext>
            </a:extLst>
          </p:cNvPr>
          <p:cNvGrpSpPr/>
          <p:nvPr/>
        </p:nvGrpSpPr>
        <p:grpSpPr>
          <a:xfrm>
            <a:off x="10513948" y="4639151"/>
            <a:ext cx="821585" cy="1026603"/>
            <a:chOff x="5590930" y="1814588"/>
            <a:chExt cx="821585" cy="1026603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3BFA7DA-E413-41C7-9486-6D0B74788EB2}"/>
                </a:ext>
              </a:extLst>
            </p:cNvPr>
            <p:cNvSpPr/>
            <p:nvPr/>
          </p:nvSpPr>
          <p:spPr>
            <a:xfrm>
              <a:off x="5978333" y="1814588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0499" y="93821"/>
                  </a:moveTo>
                  <a:cubicBezTo>
                    <a:pt x="180499" y="141692"/>
                    <a:pt x="141692" y="180499"/>
                    <a:pt x="93821" y="180499"/>
                  </a:cubicBezTo>
                  <a:cubicBezTo>
                    <a:pt x="45951" y="180499"/>
                    <a:pt x="7144" y="141692"/>
                    <a:pt x="7144" y="93821"/>
                  </a:cubicBezTo>
                  <a:cubicBezTo>
                    <a:pt x="7144" y="45951"/>
                    <a:pt x="45951" y="7144"/>
                    <a:pt x="93821" y="7144"/>
                  </a:cubicBezTo>
                  <a:cubicBezTo>
                    <a:pt x="141692" y="7144"/>
                    <a:pt x="180499" y="45950"/>
                    <a:pt x="180499" y="93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D779FCC-F1E7-42D9-B4D5-948B97A6FF68}"/>
                </a:ext>
              </a:extLst>
            </p:cNvPr>
            <p:cNvSpPr/>
            <p:nvPr/>
          </p:nvSpPr>
          <p:spPr>
            <a:xfrm>
              <a:off x="5590930" y="1994980"/>
              <a:ext cx="821585" cy="846211"/>
            </a:xfrm>
            <a:custGeom>
              <a:avLst/>
              <a:gdLst>
                <a:gd name="connsiteX0" fmla="*/ 253578 w 821585"/>
                <a:gd name="connsiteY0" fmla="*/ 270617 h 846211"/>
                <a:gd name="connsiteX1" fmla="*/ 180235 w 821585"/>
                <a:gd name="connsiteY1" fmla="*/ 213467 h 846211"/>
                <a:gd name="connsiteX2" fmla="*/ 351685 w 821585"/>
                <a:gd name="connsiteY2" fmla="*/ 29634 h 846211"/>
                <a:gd name="connsiteX3" fmla="*/ 529803 w 821585"/>
                <a:gd name="connsiteY3" fmla="*/ 29634 h 846211"/>
                <a:gd name="connsiteX4" fmla="*/ 612670 w 821585"/>
                <a:gd name="connsiteY4" fmla="*/ 157269 h 846211"/>
                <a:gd name="connsiteX5" fmla="*/ 771738 w 821585"/>
                <a:gd name="connsiteY5" fmla="*/ 169652 h 846211"/>
                <a:gd name="connsiteX6" fmla="*/ 790788 w 821585"/>
                <a:gd name="connsiteY6" fmla="*/ 264902 h 846211"/>
                <a:gd name="connsiteX7" fmla="*/ 530755 w 821585"/>
                <a:gd name="connsiteY7" fmla="*/ 248709 h 846211"/>
                <a:gd name="connsiteX8" fmla="*/ 530755 w 821585"/>
                <a:gd name="connsiteY8" fmla="*/ 394442 h 846211"/>
                <a:gd name="connsiteX9" fmla="*/ 642197 w 821585"/>
                <a:gd name="connsiteY9" fmla="*/ 518267 h 846211"/>
                <a:gd name="connsiteX10" fmla="*/ 676521 w 821585"/>
                <a:gd name="connsiteY10" fmla="*/ 583120 h 846211"/>
                <a:gd name="connsiteX11" fmla="*/ 708872 w 821585"/>
                <a:gd name="connsiteY11" fmla="*/ 667809 h 846211"/>
                <a:gd name="connsiteX12" fmla="*/ 737447 w 821585"/>
                <a:gd name="connsiteY12" fmla="*/ 810684 h 846211"/>
                <a:gd name="connsiteX13" fmla="*/ 732685 w 821585"/>
                <a:gd name="connsiteY13" fmla="*/ 832592 h 846211"/>
                <a:gd name="connsiteX14" fmla="*/ 602192 w 821585"/>
                <a:gd name="connsiteY14" fmla="*/ 797349 h 846211"/>
                <a:gd name="connsiteX15" fmla="*/ 561235 w 821585"/>
                <a:gd name="connsiteY15" fmla="*/ 616374 h 846211"/>
                <a:gd name="connsiteX16" fmla="*/ 529803 w 821585"/>
                <a:gd name="connsiteY16" fmla="*/ 565892 h 846211"/>
                <a:gd name="connsiteX17" fmla="*/ 450745 w 821585"/>
                <a:gd name="connsiteY17" fmla="*/ 463974 h 846211"/>
                <a:gd name="connsiteX18" fmla="*/ 419313 w 821585"/>
                <a:gd name="connsiteY18" fmla="*/ 466832 h 846211"/>
                <a:gd name="connsiteX19" fmla="*/ 311680 w 821585"/>
                <a:gd name="connsiteY19" fmla="*/ 597324 h 846211"/>
                <a:gd name="connsiteX20" fmla="*/ 32597 w 821585"/>
                <a:gd name="connsiteY20" fmla="*/ 603992 h 846211"/>
                <a:gd name="connsiteX21" fmla="*/ 32597 w 821585"/>
                <a:gd name="connsiteY21" fmla="*/ 496359 h 846211"/>
                <a:gd name="connsiteX22" fmla="*/ 245005 w 821585"/>
                <a:gd name="connsiteY22" fmla="*/ 493502 h 846211"/>
                <a:gd name="connsiteX23" fmla="*/ 349780 w 821585"/>
                <a:gd name="connsiteY23" fmla="*/ 379202 h 846211"/>
                <a:gd name="connsiteX24" fmla="*/ 359305 w 821585"/>
                <a:gd name="connsiteY24" fmla="*/ 141077 h 846211"/>
                <a:gd name="connsiteX25" fmla="*/ 273580 w 821585"/>
                <a:gd name="connsiteY25" fmla="*/ 201084 h 846211"/>
                <a:gd name="connsiteX26" fmla="*/ 253578 w 821585"/>
                <a:gd name="connsiteY26" fmla="*/ 270617 h 846211"/>
                <a:gd name="connsiteX0" fmla="*/ 253578 w 821585"/>
                <a:gd name="connsiteY0" fmla="*/ 270617 h 846211"/>
                <a:gd name="connsiteX1" fmla="*/ 180235 w 821585"/>
                <a:gd name="connsiteY1" fmla="*/ 213467 h 846211"/>
                <a:gd name="connsiteX2" fmla="*/ 351685 w 821585"/>
                <a:gd name="connsiteY2" fmla="*/ 29634 h 846211"/>
                <a:gd name="connsiteX3" fmla="*/ 529803 w 821585"/>
                <a:gd name="connsiteY3" fmla="*/ 29634 h 846211"/>
                <a:gd name="connsiteX4" fmla="*/ 612670 w 821585"/>
                <a:gd name="connsiteY4" fmla="*/ 157269 h 846211"/>
                <a:gd name="connsiteX5" fmla="*/ 771738 w 821585"/>
                <a:gd name="connsiteY5" fmla="*/ 169652 h 846211"/>
                <a:gd name="connsiteX6" fmla="*/ 790788 w 821585"/>
                <a:gd name="connsiteY6" fmla="*/ 264902 h 846211"/>
                <a:gd name="connsiteX7" fmla="*/ 530755 w 821585"/>
                <a:gd name="connsiteY7" fmla="*/ 248709 h 846211"/>
                <a:gd name="connsiteX8" fmla="*/ 530755 w 821585"/>
                <a:gd name="connsiteY8" fmla="*/ 394442 h 846211"/>
                <a:gd name="connsiteX9" fmla="*/ 642197 w 821585"/>
                <a:gd name="connsiteY9" fmla="*/ 518267 h 846211"/>
                <a:gd name="connsiteX10" fmla="*/ 676521 w 821585"/>
                <a:gd name="connsiteY10" fmla="*/ 583120 h 846211"/>
                <a:gd name="connsiteX11" fmla="*/ 696172 w 821585"/>
                <a:gd name="connsiteY11" fmla="*/ 674159 h 846211"/>
                <a:gd name="connsiteX12" fmla="*/ 737447 w 821585"/>
                <a:gd name="connsiteY12" fmla="*/ 810684 h 846211"/>
                <a:gd name="connsiteX13" fmla="*/ 732685 w 821585"/>
                <a:gd name="connsiteY13" fmla="*/ 832592 h 846211"/>
                <a:gd name="connsiteX14" fmla="*/ 602192 w 821585"/>
                <a:gd name="connsiteY14" fmla="*/ 797349 h 846211"/>
                <a:gd name="connsiteX15" fmla="*/ 561235 w 821585"/>
                <a:gd name="connsiteY15" fmla="*/ 616374 h 846211"/>
                <a:gd name="connsiteX16" fmla="*/ 529803 w 821585"/>
                <a:gd name="connsiteY16" fmla="*/ 565892 h 846211"/>
                <a:gd name="connsiteX17" fmla="*/ 450745 w 821585"/>
                <a:gd name="connsiteY17" fmla="*/ 463974 h 846211"/>
                <a:gd name="connsiteX18" fmla="*/ 419313 w 821585"/>
                <a:gd name="connsiteY18" fmla="*/ 466832 h 846211"/>
                <a:gd name="connsiteX19" fmla="*/ 311680 w 821585"/>
                <a:gd name="connsiteY19" fmla="*/ 597324 h 846211"/>
                <a:gd name="connsiteX20" fmla="*/ 32597 w 821585"/>
                <a:gd name="connsiteY20" fmla="*/ 603992 h 846211"/>
                <a:gd name="connsiteX21" fmla="*/ 32597 w 821585"/>
                <a:gd name="connsiteY21" fmla="*/ 496359 h 846211"/>
                <a:gd name="connsiteX22" fmla="*/ 245005 w 821585"/>
                <a:gd name="connsiteY22" fmla="*/ 493502 h 846211"/>
                <a:gd name="connsiteX23" fmla="*/ 349780 w 821585"/>
                <a:gd name="connsiteY23" fmla="*/ 379202 h 846211"/>
                <a:gd name="connsiteX24" fmla="*/ 359305 w 821585"/>
                <a:gd name="connsiteY24" fmla="*/ 141077 h 846211"/>
                <a:gd name="connsiteX25" fmla="*/ 273580 w 821585"/>
                <a:gd name="connsiteY25" fmla="*/ 201084 h 846211"/>
                <a:gd name="connsiteX26" fmla="*/ 253578 w 821585"/>
                <a:gd name="connsiteY26" fmla="*/ 270617 h 846211"/>
                <a:gd name="connsiteX0" fmla="*/ 253578 w 821585"/>
                <a:gd name="connsiteY0" fmla="*/ 270617 h 846211"/>
                <a:gd name="connsiteX1" fmla="*/ 180235 w 821585"/>
                <a:gd name="connsiteY1" fmla="*/ 213467 h 846211"/>
                <a:gd name="connsiteX2" fmla="*/ 351685 w 821585"/>
                <a:gd name="connsiteY2" fmla="*/ 29634 h 846211"/>
                <a:gd name="connsiteX3" fmla="*/ 529803 w 821585"/>
                <a:gd name="connsiteY3" fmla="*/ 29634 h 846211"/>
                <a:gd name="connsiteX4" fmla="*/ 612670 w 821585"/>
                <a:gd name="connsiteY4" fmla="*/ 157269 h 846211"/>
                <a:gd name="connsiteX5" fmla="*/ 771738 w 821585"/>
                <a:gd name="connsiteY5" fmla="*/ 169652 h 846211"/>
                <a:gd name="connsiteX6" fmla="*/ 790788 w 821585"/>
                <a:gd name="connsiteY6" fmla="*/ 264902 h 846211"/>
                <a:gd name="connsiteX7" fmla="*/ 530755 w 821585"/>
                <a:gd name="connsiteY7" fmla="*/ 248709 h 846211"/>
                <a:gd name="connsiteX8" fmla="*/ 530755 w 821585"/>
                <a:gd name="connsiteY8" fmla="*/ 394442 h 846211"/>
                <a:gd name="connsiteX9" fmla="*/ 642197 w 821585"/>
                <a:gd name="connsiteY9" fmla="*/ 518267 h 846211"/>
                <a:gd name="connsiteX10" fmla="*/ 676521 w 821585"/>
                <a:gd name="connsiteY10" fmla="*/ 583120 h 846211"/>
                <a:gd name="connsiteX11" fmla="*/ 696172 w 821585"/>
                <a:gd name="connsiteY11" fmla="*/ 674159 h 846211"/>
                <a:gd name="connsiteX12" fmla="*/ 732685 w 821585"/>
                <a:gd name="connsiteY12" fmla="*/ 832592 h 846211"/>
                <a:gd name="connsiteX13" fmla="*/ 602192 w 821585"/>
                <a:gd name="connsiteY13" fmla="*/ 797349 h 846211"/>
                <a:gd name="connsiteX14" fmla="*/ 561235 w 821585"/>
                <a:gd name="connsiteY14" fmla="*/ 616374 h 846211"/>
                <a:gd name="connsiteX15" fmla="*/ 529803 w 821585"/>
                <a:gd name="connsiteY15" fmla="*/ 565892 h 846211"/>
                <a:gd name="connsiteX16" fmla="*/ 450745 w 821585"/>
                <a:gd name="connsiteY16" fmla="*/ 463974 h 846211"/>
                <a:gd name="connsiteX17" fmla="*/ 419313 w 821585"/>
                <a:gd name="connsiteY17" fmla="*/ 466832 h 846211"/>
                <a:gd name="connsiteX18" fmla="*/ 311680 w 821585"/>
                <a:gd name="connsiteY18" fmla="*/ 597324 h 846211"/>
                <a:gd name="connsiteX19" fmla="*/ 32597 w 821585"/>
                <a:gd name="connsiteY19" fmla="*/ 603992 h 846211"/>
                <a:gd name="connsiteX20" fmla="*/ 32597 w 821585"/>
                <a:gd name="connsiteY20" fmla="*/ 496359 h 846211"/>
                <a:gd name="connsiteX21" fmla="*/ 245005 w 821585"/>
                <a:gd name="connsiteY21" fmla="*/ 493502 h 846211"/>
                <a:gd name="connsiteX22" fmla="*/ 349780 w 821585"/>
                <a:gd name="connsiteY22" fmla="*/ 379202 h 846211"/>
                <a:gd name="connsiteX23" fmla="*/ 359305 w 821585"/>
                <a:gd name="connsiteY23" fmla="*/ 141077 h 846211"/>
                <a:gd name="connsiteX24" fmla="*/ 273580 w 821585"/>
                <a:gd name="connsiteY24" fmla="*/ 201084 h 846211"/>
                <a:gd name="connsiteX25" fmla="*/ 253578 w 821585"/>
                <a:gd name="connsiteY25" fmla="*/ 270617 h 84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1585" h="846211">
                  <a:moveTo>
                    <a:pt x="253578" y="270617"/>
                  </a:moveTo>
                  <a:cubicBezTo>
                    <a:pt x="253578" y="270617"/>
                    <a:pt x="139278" y="397299"/>
                    <a:pt x="180235" y="213467"/>
                  </a:cubicBezTo>
                  <a:cubicBezTo>
                    <a:pt x="180235" y="213467"/>
                    <a:pt x="164042" y="115359"/>
                    <a:pt x="351685" y="29634"/>
                  </a:cubicBezTo>
                  <a:cubicBezTo>
                    <a:pt x="351685" y="29634"/>
                    <a:pt x="437410" y="-37041"/>
                    <a:pt x="529803" y="29634"/>
                  </a:cubicBezTo>
                  <a:cubicBezTo>
                    <a:pt x="529803" y="29634"/>
                    <a:pt x="622195" y="122027"/>
                    <a:pt x="612670" y="157269"/>
                  </a:cubicBezTo>
                  <a:lnTo>
                    <a:pt x="771738" y="169652"/>
                  </a:lnTo>
                  <a:cubicBezTo>
                    <a:pt x="771738" y="169652"/>
                    <a:pt x="869845" y="188702"/>
                    <a:pt x="790788" y="264902"/>
                  </a:cubicBezTo>
                  <a:lnTo>
                    <a:pt x="530755" y="248709"/>
                  </a:lnTo>
                  <a:lnTo>
                    <a:pt x="530755" y="394442"/>
                  </a:lnTo>
                  <a:lnTo>
                    <a:pt x="642197" y="518267"/>
                  </a:lnTo>
                  <a:cubicBezTo>
                    <a:pt x="667550" y="548126"/>
                    <a:pt x="665409" y="558196"/>
                    <a:pt x="676521" y="583120"/>
                  </a:cubicBezTo>
                  <a:cubicBezTo>
                    <a:pt x="687634" y="608044"/>
                    <a:pt x="687076" y="634644"/>
                    <a:pt x="696172" y="674159"/>
                  </a:cubicBezTo>
                  <a:cubicBezTo>
                    <a:pt x="705533" y="715738"/>
                    <a:pt x="748348" y="812060"/>
                    <a:pt x="732685" y="832592"/>
                  </a:cubicBezTo>
                  <a:cubicBezTo>
                    <a:pt x="732685" y="832592"/>
                    <a:pt x="678392" y="880217"/>
                    <a:pt x="602192" y="797349"/>
                  </a:cubicBezTo>
                  <a:lnTo>
                    <a:pt x="561235" y="616374"/>
                  </a:lnTo>
                  <a:lnTo>
                    <a:pt x="529803" y="565892"/>
                  </a:lnTo>
                  <a:lnTo>
                    <a:pt x="450745" y="463974"/>
                  </a:lnTo>
                  <a:lnTo>
                    <a:pt x="419313" y="466832"/>
                  </a:lnTo>
                  <a:lnTo>
                    <a:pt x="311680" y="597324"/>
                  </a:lnTo>
                  <a:lnTo>
                    <a:pt x="32597" y="603992"/>
                  </a:lnTo>
                  <a:cubicBezTo>
                    <a:pt x="32597" y="603992"/>
                    <a:pt x="-40745" y="563034"/>
                    <a:pt x="32597" y="496359"/>
                  </a:cubicBezTo>
                  <a:lnTo>
                    <a:pt x="245005" y="493502"/>
                  </a:lnTo>
                  <a:lnTo>
                    <a:pt x="349780" y="379202"/>
                  </a:lnTo>
                  <a:lnTo>
                    <a:pt x="359305" y="141077"/>
                  </a:lnTo>
                  <a:cubicBezTo>
                    <a:pt x="359305" y="141077"/>
                    <a:pt x="292630" y="131552"/>
                    <a:pt x="273580" y="201084"/>
                  </a:cubicBezTo>
                  <a:lnTo>
                    <a:pt x="253578" y="27061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1D1DBFD-C036-4830-BB36-594AD94303D5}"/>
              </a:ext>
            </a:extLst>
          </p:cNvPr>
          <p:cNvGrpSpPr/>
          <p:nvPr/>
        </p:nvGrpSpPr>
        <p:grpSpPr>
          <a:xfrm>
            <a:off x="3792515" y="3743655"/>
            <a:ext cx="534687" cy="521637"/>
            <a:chOff x="3562881" y="4677943"/>
            <a:chExt cx="844729" cy="886421"/>
          </a:xfrm>
          <a:solidFill>
            <a:schemeClr val="accent2"/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5031AC0-C53A-42F5-AA9D-A2B36572760E}"/>
                </a:ext>
              </a:extLst>
            </p:cNvPr>
            <p:cNvSpPr/>
            <p:nvPr/>
          </p:nvSpPr>
          <p:spPr>
            <a:xfrm>
              <a:off x="3562881" y="4856602"/>
              <a:ext cx="844729" cy="702113"/>
            </a:xfrm>
            <a:custGeom>
              <a:avLst/>
              <a:gdLst>
                <a:gd name="connsiteX0" fmla="*/ 565736 w 844729"/>
                <a:gd name="connsiteY0" fmla="*/ 123602 h 702112"/>
                <a:gd name="connsiteX1" fmla="*/ 490039 w 844729"/>
                <a:gd name="connsiteY1" fmla="*/ 368245 h 702112"/>
                <a:gd name="connsiteX2" fmla="*/ 577803 w 844729"/>
                <a:gd name="connsiteY2" fmla="*/ 406641 h 702112"/>
                <a:gd name="connsiteX3" fmla="*/ 599744 w 844729"/>
                <a:gd name="connsiteY3" fmla="*/ 476853 h 702112"/>
                <a:gd name="connsiteX4" fmla="*/ 442866 w 844729"/>
                <a:gd name="connsiteY4" fmla="*/ 689681 h 702112"/>
                <a:gd name="connsiteX5" fmla="*/ 388013 w 844729"/>
                <a:gd name="connsiteY5" fmla="*/ 692972 h 702112"/>
                <a:gd name="connsiteX6" fmla="*/ 374849 w 844729"/>
                <a:gd name="connsiteY6" fmla="*/ 632634 h 702112"/>
                <a:gd name="connsiteX7" fmla="*/ 488942 w 844729"/>
                <a:gd name="connsiteY7" fmla="*/ 476853 h 702112"/>
                <a:gd name="connsiteX8" fmla="*/ 401178 w 844729"/>
                <a:gd name="connsiteY8" fmla="*/ 439553 h 702112"/>
                <a:gd name="connsiteX9" fmla="*/ 374849 w 844729"/>
                <a:gd name="connsiteY9" fmla="*/ 442844 h 702112"/>
                <a:gd name="connsiteX10" fmla="*/ 364975 w 844729"/>
                <a:gd name="connsiteY10" fmla="*/ 450523 h 702112"/>
                <a:gd name="connsiteX11" fmla="*/ 248688 w 844729"/>
                <a:gd name="connsiteY11" fmla="*/ 542676 h 702112"/>
                <a:gd name="connsiteX12" fmla="*/ 102780 w 844729"/>
                <a:gd name="connsiteY12" fmla="*/ 515249 h 702112"/>
                <a:gd name="connsiteX13" fmla="*/ 41345 w 844729"/>
                <a:gd name="connsiteY13" fmla="*/ 503182 h 702112"/>
                <a:gd name="connsiteX14" fmla="*/ 9531 w 844729"/>
                <a:gd name="connsiteY14" fmla="*/ 459300 h 702112"/>
                <a:gd name="connsiteX15" fmla="*/ 56704 w 844729"/>
                <a:gd name="connsiteY15" fmla="*/ 427485 h 702112"/>
                <a:gd name="connsiteX16" fmla="*/ 122527 w 844729"/>
                <a:gd name="connsiteY16" fmla="*/ 441747 h 702112"/>
                <a:gd name="connsiteX17" fmla="*/ 280502 w 844729"/>
                <a:gd name="connsiteY17" fmla="*/ 391283 h 702112"/>
                <a:gd name="connsiteX18" fmla="*/ 332064 w 844729"/>
                <a:gd name="connsiteY18" fmla="*/ 285966 h 702112"/>
                <a:gd name="connsiteX19" fmla="*/ 356199 w 844729"/>
                <a:gd name="connsiteY19" fmla="*/ 111535 h 702112"/>
                <a:gd name="connsiteX20" fmla="*/ 262949 w 844729"/>
                <a:gd name="connsiteY20" fmla="*/ 199299 h 702112"/>
                <a:gd name="connsiteX21" fmla="*/ 235523 w 844729"/>
                <a:gd name="connsiteY21" fmla="*/ 287063 h 702112"/>
                <a:gd name="connsiteX22" fmla="*/ 191641 w 844729"/>
                <a:gd name="connsiteY22" fmla="*/ 316683 h 702112"/>
                <a:gd name="connsiteX23" fmla="*/ 170797 w 844729"/>
                <a:gd name="connsiteY23" fmla="*/ 267316 h 702112"/>
                <a:gd name="connsiteX24" fmla="*/ 215776 w 844729"/>
                <a:gd name="connsiteY24" fmla="*/ 127990 h 702112"/>
                <a:gd name="connsiteX25" fmla="*/ 225650 w 844729"/>
                <a:gd name="connsiteY25" fmla="*/ 104952 h 702112"/>
                <a:gd name="connsiteX26" fmla="*/ 558056 w 844729"/>
                <a:gd name="connsiteY26" fmla="*/ 45712 h 702112"/>
                <a:gd name="connsiteX27" fmla="*/ 650209 w 844729"/>
                <a:gd name="connsiteY27" fmla="*/ 84108 h 702112"/>
                <a:gd name="connsiteX28" fmla="*/ 687508 w 844729"/>
                <a:gd name="connsiteY28" fmla="*/ 77526 h 702112"/>
                <a:gd name="connsiteX29" fmla="*/ 784049 w 844729"/>
                <a:gd name="connsiteY29" fmla="*/ 11703 h 702112"/>
                <a:gd name="connsiteX30" fmla="*/ 829028 w 844729"/>
                <a:gd name="connsiteY30" fmla="*/ 17188 h 702112"/>
                <a:gd name="connsiteX31" fmla="*/ 823543 w 844729"/>
                <a:gd name="connsiteY31" fmla="*/ 65458 h 702112"/>
                <a:gd name="connsiteX32" fmla="*/ 696285 w 844729"/>
                <a:gd name="connsiteY32" fmla="*/ 154320 h 702112"/>
                <a:gd name="connsiteX33" fmla="*/ 651306 w 844729"/>
                <a:gd name="connsiteY33" fmla="*/ 158708 h 702112"/>
                <a:gd name="connsiteX34" fmla="*/ 565736 w 844729"/>
                <a:gd name="connsiteY34" fmla="*/ 123602 h 70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44729" h="702112">
                  <a:moveTo>
                    <a:pt x="565736" y="123602"/>
                  </a:moveTo>
                  <a:cubicBezTo>
                    <a:pt x="539406" y="208075"/>
                    <a:pt x="515271" y="285966"/>
                    <a:pt x="490039" y="368245"/>
                  </a:cubicBezTo>
                  <a:cubicBezTo>
                    <a:pt x="517465" y="380312"/>
                    <a:pt x="548183" y="393477"/>
                    <a:pt x="577803" y="406641"/>
                  </a:cubicBezTo>
                  <a:cubicBezTo>
                    <a:pt x="612909" y="423097"/>
                    <a:pt x="621685" y="446135"/>
                    <a:pt x="599744" y="476853"/>
                  </a:cubicBezTo>
                  <a:cubicBezTo>
                    <a:pt x="549280" y="549258"/>
                    <a:pt x="495524" y="618372"/>
                    <a:pt x="442866" y="689681"/>
                  </a:cubicBezTo>
                  <a:cubicBezTo>
                    <a:pt x="426410" y="711622"/>
                    <a:pt x="405566" y="706136"/>
                    <a:pt x="388013" y="692972"/>
                  </a:cubicBezTo>
                  <a:cubicBezTo>
                    <a:pt x="367169" y="677613"/>
                    <a:pt x="355102" y="657866"/>
                    <a:pt x="374849" y="632634"/>
                  </a:cubicBezTo>
                  <a:cubicBezTo>
                    <a:pt x="412149" y="582170"/>
                    <a:pt x="448351" y="531705"/>
                    <a:pt x="488942" y="476853"/>
                  </a:cubicBezTo>
                  <a:cubicBezTo>
                    <a:pt x="457128" y="462591"/>
                    <a:pt x="429701" y="449426"/>
                    <a:pt x="401178" y="439553"/>
                  </a:cubicBezTo>
                  <a:cubicBezTo>
                    <a:pt x="393499" y="436262"/>
                    <a:pt x="383625" y="440650"/>
                    <a:pt x="374849" y="442844"/>
                  </a:cubicBezTo>
                  <a:cubicBezTo>
                    <a:pt x="371558" y="443941"/>
                    <a:pt x="368266" y="448329"/>
                    <a:pt x="364975" y="450523"/>
                  </a:cubicBezTo>
                  <a:cubicBezTo>
                    <a:pt x="326579" y="482338"/>
                    <a:pt x="292570" y="531705"/>
                    <a:pt x="248688" y="542676"/>
                  </a:cubicBezTo>
                  <a:cubicBezTo>
                    <a:pt x="204806" y="553646"/>
                    <a:pt x="152147" y="526220"/>
                    <a:pt x="102780" y="515249"/>
                  </a:cubicBezTo>
                  <a:cubicBezTo>
                    <a:pt x="81936" y="510861"/>
                    <a:pt x="62189" y="506473"/>
                    <a:pt x="41345" y="503182"/>
                  </a:cubicBezTo>
                  <a:cubicBezTo>
                    <a:pt x="16113" y="498794"/>
                    <a:pt x="4045" y="484532"/>
                    <a:pt x="9531" y="459300"/>
                  </a:cubicBezTo>
                  <a:cubicBezTo>
                    <a:pt x="15016" y="434068"/>
                    <a:pt x="27083" y="418709"/>
                    <a:pt x="56704" y="427485"/>
                  </a:cubicBezTo>
                  <a:cubicBezTo>
                    <a:pt x="78645" y="434068"/>
                    <a:pt x="102780" y="432971"/>
                    <a:pt x="122527" y="441747"/>
                  </a:cubicBezTo>
                  <a:cubicBezTo>
                    <a:pt x="191641" y="473562"/>
                    <a:pt x="242106" y="443941"/>
                    <a:pt x="280502" y="391283"/>
                  </a:cubicBezTo>
                  <a:cubicBezTo>
                    <a:pt x="303540" y="360565"/>
                    <a:pt x="323287" y="323265"/>
                    <a:pt x="332064" y="285966"/>
                  </a:cubicBezTo>
                  <a:cubicBezTo>
                    <a:pt x="345228" y="231113"/>
                    <a:pt x="348520" y="172969"/>
                    <a:pt x="356199" y="111535"/>
                  </a:cubicBezTo>
                  <a:cubicBezTo>
                    <a:pt x="311220" y="130184"/>
                    <a:pt x="271726" y="146640"/>
                    <a:pt x="262949" y="199299"/>
                  </a:cubicBezTo>
                  <a:cubicBezTo>
                    <a:pt x="257464" y="228919"/>
                    <a:pt x="244300" y="257442"/>
                    <a:pt x="235523" y="287063"/>
                  </a:cubicBezTo>
                  <a:cubicBezTo>
                    <a:pt x="228941" y="310101"/>
                    <a:pt x="219067" y="326556"/>
                    <a:pt x="191641" y="316683"/>
                  </a:cubicBezTo>
                  <a:cubicBezTo>
                    <a:pt x="166409" y="307907"/>
                    <a:pt x="162021" y="292548"/>
                    <a:pt x="170797" y="267316"/>
                  </a:cubicBezTo>
                  <a:cubicBezTo>
                    <a:pt x="187253" y="221240"/>
                    <a:pt x="201515" y="174066"/>
                    <a:pt x="215776" y="127990"/>
                  </a:cubicBezTo>
                  <a:cubicBezTo>
                    <a:pt x="217970" y="120311"/>
                    <a:pt x="221262" y="111535"/>
                    <a:pt x="225650" y="104952"/>
                  </a:cubicBezTo>
                  <a:cubicBezTo>
                    <a:pt x="304637" y="13897"/>
                    <a:pt x="451642" y="-11335"/>
                    <a:pt x="558056" y="45712"/>
                  </a:cubicBezTo>
                  <a:cubicBezTo>
                    <a:pt x="587677" y="61070"/>
                    <a:pt x="619491" y="74235"/>
                    <a:pt x="650209" y="84108"/>
                  </a:cubicBezTo>
                  <a:cubicBezTo>
                    <a:pt x="661179" y="87399"/>
                    <a:pt x="677635" y="84108"/>
                    <a:pt x="687508" y="77526"/>
                  </a:cubicBezTo>
                  <a:cubicBezTo>
                    <a:pt x="720420" y="56682"/>
                    <a:pt x="750040" y="30353"/>
                    <a:pt x="784049" y="11703"/>
                  </a:cubicBezTo>
                  <a:cubicBezTo>
                    <a:pt x="795019" y="5121"/>
                    <a:pt x="819154" y="8412"/>
                    <a:pt x="829028" y="17188"/>
                  </a:cubicBezTo>
                  <a:cubicBezTo>
                    <a:pt x="845484" y="31450"/>
                    <a:pt x="845484" y="51197"/>
                    <a:pt x="823543" y="65458"/>
                  </a:cubicBezTo>
                  <a:cubicBezTo>
                    <a:pt x="780758" y="95079"/>
                    <a:pt x="740167" y="126893"/>
                    <a:pt x="696285" y="154320"/>
                  </a:cubicBezTo>
                  <a:cubicBezTo>
                    <a:pt x="684217" y="161999"/>
                    <a:pt x="664470" y="163096"/>
                    <a:pt x="651306" y="158708"/>
                  </a:cubicBezTo>
                  <a:cubicBezTo>
                    <a:pt x="623879" y="149931"/>
                    <a:pt x="597550" y="136767"/>
                    <a:pt x="565736" y="123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2D953DB-C177-4828-B4A7-569F656FA956}"/>
                </a:ext>
              </a:extLst>
            </p:cNvPr>
            <p:cNvSpPr/>
            <p:nvPr/>
          </p:nvSpPr>
          <p:spPr>
            <a:xfrm>
              <a:off x="4194969" y="5355924"/>
              <a:ext cx="208440" cy="208440"/>
            </a:xfrm>
            <a:custGeom>
              <a:avLst/>
              <a:gdLst>
                <a:gd name="connsiteX0" fmla="*/ 8248 w 208439"/>
                <a:gd name="connsiteY0" fmla="*/ 104789 h 208439"/>
                <a:gd name="connsiteX1" fmla="*/ 109177 w 208439"/>
                <a:gd name="connsiteY1" fmla="*/ 8248 h 208439"/>
                <a:gd name="connsiteX2" fmla="*/ 210105 w 208439"/>
                <a:gd name="connsiteY2" fmla="*/ 110274 h 208439"/>
                <a:gd name="connsiteX3" fmla="*/ 105886 w 208439"/>
                <a:gd name="connsiteY3" fmla="*/ 204620 h 208439"/>
                <a:gd name="connsiteX4" fmla="*/ 8248 w 208439"/>
                <a:gd name="connsiteY4" fmla="*/ 104789 h 2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39" h="208439">
                  <a:moveTo>
                    <a:pt x="8248" y="104789"/>
                  </a:moveTo>
                  <a:cubicBezTo>
                    <a:pt x="9345" y="51033"/>
                    <a:pt x="54324" y="7151"/>
                    <a:pt x="109177" y="8248"/>
                  </a:cubicBezTo>
                  <a:cubicBezTo>
                    <a:pt x="166223" y="9345"/>
                    <a:pt x="212299" y="55421"/>
                    <a:pt x="210105" y="110274"/>
                  </a:cubicBezTo>
                  <a:cubicBezTo>
                    <a:pt x="207911" y="162932"/>
                    <a:pt x="160738" y="205717"/>
                    <a:pt x="105886" y="204620"/>
                  </a:cubicBezTo>
                  <a:cubicBezTo>
                    <a:pt x="51033" y="203523"/>
                    <a:pt x="7151" y="158544"/>
                    <a:pt x="8248" y="104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FC37231-9A54-498C-94BF-7C544F24B9C6}"/>
                </a:ext>
              </a:extLst>
            </p:cNvPr>
            <p:cNvSpPr/>
            <p:nvPr/>
          </p:nvSpPr>
          <p:spPr>
            <a:xfrm>
              <a:off x="3988721" y="4677943"/>
              <a:ext cx="186499" cy="186499"/>
            </a:xfrm>
            <a:custGeom>
              <a:avLst/>
              <a:gdLst>
                <a:gd name="connsiteX0" fmla="*/ 183778 w 186498"/>
                <a:gd name="connsiteY0" fmla="*/ 96015 h 186498"/>
                <a:gd name="connsiteX1" fmla="*/ 94917 w 186498"/>
                <a:gd name="connsiteY1" fmla="*/ 182682 h 186498"/>
                <a:gd name="connsiteX2" fmla="*/ 8250 w 186498"/>
                <a:gd name="connsiteY2" fmla="*/ 93821 h 186498"/>
                <a:gd name="connsiteX3" fmla="*/ 97111 w 186498"/>
                <a:gd name="connsiteY3" fmla="*/ 8251 h 186498"/>
                <a:gd name="connsiteX4" fmla="*/ 183778 w 186498"/>
                <a:gd name="connsiteY4" fmla="*/ 96015 h 18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98" h="186498">
                  <a:moveTo>
                    <a:pt x="183778" y="96015"/>
                  </a:moveTo>
                  <a:cubicBezTo>
                    <a:pt x="182681" y="144285"/>
                    <a:pt x="143188" y="182682"/>
                    <a:pt x="94917" y="182682"/>
                  </a:cubicBezTo>
                  <a:cubicBezTo>
                    <a:pt x="46647" y="181585"/>
                    <a:pt x="7153" y="142091"/>
                    <a:pt x="8250" y="93821"/>
                  </a:cubicBezTo>
                  <a:cubicBezTo>
                    <a:pt x="8250" y="45551"/>
                    <a:pt x="48841" y="7154"/>
                    <a:pt x="97111" y="8251"/>
                  </a:cubicBezTo>
                  <a:cubicBezTo>
                    <a:pt x="146479" y="9348"/>
                    <a:pt x="184875" y="47745"/>
                    <a:pt x="183778" y="96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BAA522-3527-4F5B-8CEF-1912114138B5}"/>
              </a:ext>
            </a:extLst>
          </p:cNvPr>
          <p:cNvSpPr txBox="1"/>
          <p:nvPr/>
        </p:nvSpPr>
        <p:spPr>
          <a:xfrm>
            <a:off x="3295446" y="2110445"/>
            <a:ext cx="2144183" cy="6330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Multicollinearity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2AA83-91D7-49B0-A437-C4AA53A108E5}"/>
              </a:ext>
            </a:extLst>
          </p:cNvPr>
          <p:cNvSpPr txBox="1"/>
          <p:nvPr/>
        </p:nvSpPr>
        <p:spPr>
          <a:xfrm>
            <a:off x="3157125" y="2665201"/>
            <a:ext cx="2966028" cy="9408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Print VIF values and drop the feature with highest VIF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Rerun and continue the same process to bring VIF values down (25 features left)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E95F868-50E6-46A0-9C6A-CA083E271A54}"/>
              </a:ext>
            </a:extLst>
          </p:cNvPr>
          <p:cNvGrpSpPr/>
          <p:nvPr/>
        </p:nvGrpSpPr>
        <p:grpSpPr>
          <a:xfrm>
            <a:off x="2072344" y="4038424"/>
            <a:ext cx="1042499" cy="964735"/>
            <a:chOff x="5661025" y="3024188"/>
            <a:chExt cx="869950" cy="809626"/>
          </a:xfrm>
          <a:solidFill>
            <a:schemeClr val="tx1"/>
          </a:solidFill>
        </p:grpSpPr>
        <p:sp>
          <p:nvSpPr>
            <p:cNvPr id="317" name="Freeform 138">
              <a:extLst>
                <a:ext uri="{FF2B5EF4-FFF2-40B4-BE49-F238E27FC236}">
                  <a16:creationId xmlns:a16="http://schemas.microsoft.com/office/drawing/2014/main" id="{0022F5C8-8238-4089-BD07-3BB44EED2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2975" y="3324226"/>
              <a:ext cx="508000" cy="509588"/>
            </a:xfrm>
            <a:custGeom>
              <a:avLst/>
              <a:gdLst>
                <a:gd name="T0" fmla="*/ 114 w 1358"/>
                <a:gd name="T1" fmla="*/ 284 h 1356"/>
                <a:gd name="T2" fmla="*/ 283 w 1358"/>
                <a:gd name="T3" fmla="*/ 116 h 1356"/>
                <a:gd name="T4" fmla="*/ 400 w 1358"/>
                <a:gd name="T5" fmla="*/ 233 h 1356"/>
                <a:gd name="T6" fmla="*/ 558 w 1358"/>
                <a:gd name="T7" fmla="*/ 167 h 1356"/>
                <a:gd name="T8" fmla="*/ 558 w 1358"/>
                <a:gd name="T9" fmla="*/ 0 h 1356"/>
                <a:gd name="T10" fmla="*/ 798 w 1358"/>
                <a:gd name="T11" fmla="*/ 0 h 1356"/>
                <a:gd name="T12" fmla="*/ 798 w 1358"/>
                <a:gd name="T13" fmla="*/ 167 h 1356"/>
                <a:gd name="T14" fmla="*/ 953 w 1358"/>
                <a:gd name="T15" fmla="*/ 231 h 1356"/>
                <a:gd name="T16" fmla="*/ 1068 w 1358"/>
                <a:gd name="T17" fmla="*/ 114 h 1356"/>
                <a:gd name="T18" fmla="*/ 1239 w 1358"/>
                <a:gd name="T19" fmla="*/ 284 h 1356"/>
                <a:gd name="T20" fmla="*/ 1124 w 1358"/>
                <a:gd name="T21" fmla="*/ 399 h 1356"/>
                <a:gd name="T22" fmla="*/ 1190 w 1358"/>
                <a:gd name="T23" fmla="*/ 558 h 1356"/>
                <a:gd name="T24" fmla="*/ 1358 w 1358"/>
                <a:gd name="T25" fmla="*/ 558 h 1356"/>
                <a:gd name="T26" fmla="*/ 1358 w 1358"/>
                <a:gd name="T27" fmla="*/ 797 h 1356"/>
                <a:gd name="T28" fmla="*/ 1190 w 1358"/>
                <a:gd name="T29" fmla="*/ 797 h 1356"/>
                <a:gd name="T30" fmla="*/ 1125 w 1358"/>
                <a:gd name="T31" fmla="*/ 953 h 1356"/>
                <a:gd name="T32" fmla="*/ 1242 w 1358"/>
                <a:gd name="T33" fmla="*/ 1070 h 1356"/>
                <a:gd name="T34" fmla="*/ 1074 w 1358"/>
                <a:gd name="T35" fmla="*/ 1239 h 1356"/>
                <a:gd name="T36" fmla="*/ 958 w 1358"/>
                <a:gd name="T37" fmla="*/ 1122 h 1356"/>
                <a:gd name="T38" fmla="*/ 800 w 1358"/>
                <a:gd name="T39" fmla="*/ 1188 h 1356"/>
                <a:gd name="T40" fmla="*/ 800 w 1358"/>
                <a:gd name="T41" fmla="*/ 1356 h 1356"/>
                <a:gd name="T42" fmla="*/ 560 w 1358"/>
                <a:gd name="T43" fmla="*/ 1356 h 1356"/>
                <a:gd name="T44" fmla="*/ 560 w 1358"/>
                <a:gd name="T45" fmla="*/ 1189 h 1356"/>
                <a:gd name="T46" fmla="*/ 404 w 1358"/>
                <a:gd name="T47" fmla="*/ 1124 h 1356"/>
                <a:gd name="T48" fmla="*/ 287 w 1358"/>
                <a:gd name="T49" fmla="*/ 1242 h 1356"/>
                <a:gd name="T50" fmla="*/ 116 w 1358"/>
                <a:gd name="T51" fmla="*/ 1072 h 1356"/>
                <a:gd name="T52" fmla="*/ 233 w 1358"/>
                <a:gd name="T53" fmla="*/ 955 h 1356"/>
                <a:gd name="T54" fmla="*/ 168 w 1358"/>
                <a:gd name="T55" fmla="*/ 798 h 1356"/>
                <a:gd name="T56" fmla="*/ 0 w 1358"/>
                <a:gd name="T57" fmla="*/ 798 h 1356"/>
                <a:gd name="T58" fmla="*/ 0 w 1358"/>
                <a:gd name="T59" fmla="*/ 559 h 1356"/>
                <a:gd name="T60" fmla="*/ 168 w 1358"/>
                <a:gd name="T61" fmla="*/ 559 h 1356"/>
                <a:gd name="T62" fmla="*/ 233 w 1358"/>
                <a:gd name="T63" fmla="*/ 402 h 1356"/>
                <a:gd name="T64" fmla="*/ 114 w 1358"/>
                <a:gd name="T65" fmla="*/ 284 h 1356"/>
                <a:gd name="T66" fmla="*/ 680 w 1358"/>
                <a:gd name="T67" fmla="*/ 478 h 1356"/>
                <a:gd name="T68" fmla="*/ 479 w 1358"/>
                <a:gd name="T69" fmla="*/ 677 h 1356"/>
                <a:gd name="T70" fmla="*/ 679 w 1358"/>
                <a:gd name="T71" fmla="*/ 878 h 1356"/>
                <a:gd name="T72" fmla="*/ 879 w 1358"/>
                <a:gd name="T73" fmla="*/ 678 h 1356"/>
                <a:gd name="T74" fmla="*/ 680 w 1358"/>
                <a:gd name="T75" fmla="*/ 478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8" h="1356">
                  <a:moveTo>
                    <a:pt x="114" y="284"/>
                  </a:moveTo>
                  <a:cubicBezTo>
                    <a:pt x="172" y="226"/>
                    <a:pt x="228" y="171"/>
                    <a:pt x="283" y="116"/>
                  </a:cubicBezTo>
                  <a:cubicBezTo>
                    <a:pt x="322" y="155"/>
                    <a:pt x="363" y="196"/>
                    <a:pt x="400" y="233"/>
                  </a:cubicBezTo>
                  <a:cubicBezTo>
                    <a:pt x="455" y="210"/>
                    <a:pt x="505" y="190"/>
                    <a:pt x="558" y="167"/>
                  </a:cubicBezTo>
                  <a:cubicBezTo>
                    <a:pt x="558" y="115"/>
                    <a:pt x="558" y="58"/>
                    <a:pt x="558" y="0"/>
                  </a:cubicBezTo>
                  <a:cubicBezTo>
                    <a:pt x="639" y="0"/>
                    <a:pt x="718" y="0"/>
                    <a:pt x="798" y="0"/>
                  </a:cubicBezTo>
                  <a:cubicBezTo>
                    <a:pt x="798" y="57"/>
                    <a:pt x="798" y="114"/>
                    <a:pt x="798" y="167"/>
                  </a:cubicBezTo>
                  <a:cubicBezTo>
                    <a:pt x="851" y="189"/>
                    <a:pt x="901" y="210"/>
                    <a:pt x="953" y="231"/>
                  </a:cubicBezTo>
                  <a:cubicBezTo>
                    <a:pt x="990" y="193"/>
                    <a:pt x="1030" y="152"/>
                    <a:pt x="1068" y="114"/>
                  </a:cubicBezTo>
                  <a:cubicBezTo>
                    <a:pt x="1127" y="172"/>
                    <a:pt x="1183" y="228"/>
                    <a:pt x="1239" y="284"/>
                  </a:cubicBezTo>
                  <a:cubicBezTo>
                    <a:pt x="1202" y="321"/>
                    <a:pt x="1161" y="362"/>
                    <a:pt x="1124" y="399"/>
                  </a:cubicBezTo>
                  <a:cubicBezTo>
                    <a:pt x="1147" y="455"/>
                    <a:pt x="1168" y="505"/>
                    <a:pt x="1190" y="558"/>
                  </a:cubicBezTo>
                  <a:cubicBezTo>
                    <a:pt x="1242" y="558"/>
                    <a:pt x="1299" y="558"/>
                    <a:pt x="1358" y="558"/>
                  </a:cubicBezTo>
                  <a:cubicBezTo>
                    <a:pt x="1358" y="638"/>
                    <a:pt x="1358" y="716"/>
                    <a:pt x="1358" y="797"/>
                  </a:cubicBezTo>
                  <a:cubicBezTo>
                    <a:pt x="1301" y="797"/>
                    <a:pt x="1243" y="797"/>
                    <a:pt x="1190" y="797"/>
                  </a:cubicBezTo>
                  <a:cubicBezTo>
                    <a:pt x="1168" y="851"/>
                    <a:pt x="1147" y="901"/>
                    <a:pt x="1125" y="953"/>
                  </a:cubicBezTo>
                  <a:cubicBezTo>
                    <a:pt x="1163" y="991"/>
                    <a:pt x="1204" y="1031"/>
                    <a:pt x="1242" y="1070"/>
                  </a:cubicBezTo>
                  <a:cubicBezTo>
                    <a:pt x="1185" y="1128"/>
                    <a:pt x="1129" y="1183"/>
                    <a:pt x="1074" y="1239"/>
                  </a:cubicBezTo>
                  <a:cubicBezTo>
                    <a:pt x="1036" y="1201"/>
                    <a:pt x="996" y="1160"/>
                    <a:pt x="958" y="1122"/>
                  </a:cubicBezTo>
                  <a:cubicBezTo>
                    <a:pt x="903" y="1145"/>
                    <a:pt x="853" y="1166"/>
                    <a:pt x="800" y="1188"/>
                  </a:cubicBezTo>
                  <a:cubicBezTo>
                    <a:pt x="800" y="1241"/>
                    <a:pt x="800" y="1298"/>
                    <a:pt x="800" y="1356"/>
                  </a:cubicBezTo>
                  <a:cubicBezTo>
                    <a:pt x="719" y="1356"/>
                    <a:pt x="641" y="1356"/>
                    <a:pt x="560" y="1356"/>
                  </a:cubicBezTo>
                  <a:cubicBezTo>
                    <a:pt x="560" y="1300"/>
                    <a:pt x="560" y="1243"/>
                    <a:pt x="560" y="1189"/>
                  </a:cubicBezTo>
                  <a:cubicBezTo>
                    <a:pt x="507" y="1167"/>
                    <a:pt x="457" y="1146"/>
                    <a:pt x="404" y="1124"/>
                  </a:cubicBezTo>
                  <a:cubicBezTo>
                    <a:pt x="366" y="1162"/>
                    <a:pt x="326" y="1203"/>
                    <a:pt x="287" y="1242"/>
                  </a:cubicBezTo>
                  <a:cubicBezTo>
                    <a:pt x="229" y="1184"/>
                    <a:pt x="173" y="1128"/>
                    <a:pt x="116" y="1072"/>
                  </a:cubicBezTo>
                  <a:cubicBezTo>
                    <a:pt x="155" y="1033"/>
                    <a:pt x="196" y="992"/>
                    <a:pt x="233" y="955"/>
                  </a:cubicBezTo>
                  <a:cubicBezTo>
                    <a:pt x="211" y="902"/>
                    <a:pt x="190" y="851"/>
                    <a:pt x="168" y="798"/>
                  </a:cubicBezTo>
                  <a:cubicBezTo>
                    <a:pt x="116" y="798"/>
                    <a:pt x="59" y="798"/>
                    <a:pt x="0" y="798"/>
                  </a:cubicBezTo>
                  <a:cubicBezTo>
                    <a:pt x="0" y="718"/>
                    <a:pt x="0" y="640"/>
                    <a:pt x="0" y="559"/>
                  </a:cubicBezTo>
                  <a:cubicBezTo>
                    <a:pt x="57" y="559"/>
                    <a:pt x="115" y="559"/>
                    <a:pt x="168" y="559"/>
                  </a:cubicBezTo>
                  <a:cubicBezTo>
                    <a:pt x="190" y="505"/>
                    <a:pt x="211" y="455"/>
                    <a:pt x="233" y="402"/>
                  </a:cubicBezTo>
                  <a:cubicBezTo>
                    <a:pt x="195" y="365"/>
                    <a:pt x="154" y="325"/>
                    <a:pt x="114" y="284"/>
                  </a:cubicBezTo>
                  <a:close/>
                  <a:moveTo>
                    <a:pt x="680" y="478"/>
                  </a:moveTo>
                  <a:cubicBezTo>
                    <a:pt x="570" y="478"/>
                    <a:pt x="480" y="567"/>
                    <a:pt x="479" y="677"/>
                  </a:cubicBezTo>
                  <a:cubicBezTo>
                    <a:pt x="478" y="787"/>
                    <a:pt x="569" y="878"/>
                    <a:pt x="679" y="878"/>
                  </a:cubicBezTo>
                  <a:cubicBezTo>
                    <a:pt x="788" y="878"/>
                    <a:pt x="879" y="787"/>
                    <a:pt x="879" y="678"/>
                  </a:cubicBezTo>
                  <a:cubicBezTo>
                    <a:pt x="879" y="569"/>
                    <a:pt x="789" y="478"/>
                    <a:pt x="680" y="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Freeform 139">
              <a:extLst>
                <a:ext uri="{FF2B5EF4-FFF2-40B4-BE49-F238E27FC236}">
                  <a16:creationId xmlns:a16="http://schemas.microsoft.com/office/drawing/2014/main" id="{861F7365-40EF-4310-AE6B-268C946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3205163"/>
              <a:ext cx="388938" cy="628650"/>
            </a:xfrm>
            <a:custGeom>
              <a:avLst/>
              <a:gdLst>
                <a:gd name="T0" fmla="*/ 1 w 1038"/>
                <a:gd name="T1" fmla="*/ 0 h 1678"/>
                <a:gd name="T2" fmla="*/ 1038 w 1038"/>
                <a:gd name="T3" fmla="*/ 0 h 1678"/>
                <a:gd name="T4" fmla="*/ 1038 w 1038"/>
                <a:gd name="T5" fmla="*/ 158 h 1678"/>
                <a:gd name="T6" fmla="*/ 543 w 1038"/>
                <a:gd name="T7" fmla="*/ 158 h 1678"/>
                <a:gd name="T8" fmla="*/ 552 w 1038"/>
                <a:gd name="T9" fmla="*/ 176 h 1678"/>
                <a:gd name="T10" fmla="*/ 677 w 1038"/>
                <a:gd name="T11" fmla="*/ 385 h 1678"/>
                <a:gd name="T12" fmla="*/ 702 w 1038"/>
                <a:gd name="T13" fmla="*/ 399 h 1678"/>
                <a:gd name="T14" fmla="*/ 879 w 1038"/>
                <a:gd name="T15" fmla="*/ 399 h 1678"/>
                <a:gd name="T16" fmla="*/ 879 w 1038"/>
                <a:gd name="T17" fmla="*/ 558 h 1678"/>
                <a:gd name="T18" fmla="*/ 862 w 1038"/>
                <a:gd name="T19" fmla="*/ 559 h 1678"/>
                <a:gd name="T20" fmla="*/ 610 w 1038"/>
                <a:gd name="T21" fmla="*/ 559 h 1678"/>
                <a:gd name="T22" fmla="*/ 585 w 1038"/>
                <a:gd name="T23" fmla="*/ 545 h 1678"/>
                <a:gd name="T24" fmla="*/ 415 w 1038"/>
                <a:gd name="T25" fmla="*/ 260 h 1678"/>
                <a:gd name="T26" fmla="*/ 401 w 1038"/>
                <a:gd name="T27" fmla="*/ 238 h 1678"/>
                <a:gd name="T28" fmla="*/ 400 w 1038"/>
                <a:gd name="T29" fmla="*/ 259 h 1678"/>
                <a:gd name="T30" fmla="*/ 400 w 1038"/>
                <a:gd name="T31" fmla="*/ 721 h 1678"/>
                <a:gd name="T32" fmla="*/ 410 w 1038"/>
                <a:gd name="T33" fmla="*/ 752 h 1678"/>
                <a:gd name="T34" fmla="*/ 630 w 1038"/>
                <a:gd name="T35" fmla="*/ 1066 h 1678"/>
                <a:gd name="T36" fmla="*/ 640 w 1038"/>
                <a:gd name="T37" fmla="*/ 1093 h 1678"/>
                <a:gd name="T38" fmla="*/ 640 w 1038"/>
                <a:gd name="T39" fmla="*/ 1665 h 1678"/>
                <a:gd name="T40" fmla="*/ 639 w 1038"/>
                <a:gd name="T41" fmla="*/ 1678 h 1678"/>
                <a:gd name="T42" fmla="*/ 400 w 1038"/>
                <a:gd name="T43" fmla="*/ 1678 h 1678"/>
                <a:gd name="T44" fmla="*/ 400 w 1038"/>
                <a:gd name="T45" fmla="*/ 1655 h 1678"/>
                <a:gd name="T46" fmla="*/ 400 w 1038"/>
                <a:gd name="T47" fmla="*/ 1177 h 1678"/>
                <a:gd name="T48" fmla="*/ 385 w 1038"/>
                <a:gd name="T49" fmla="*/ 1143 h 1678"/>
                <a:gd name="T50" fmla="*/ 11 w 1038"/>
                <a:gd name="T51" fmla="*/ 809 h 1678"/>
                <a:gd name="T52" fmla="*/ 1 w 1038"/>
                <a:gd name="T53" fmla="*/ 787 h 1678"/>
                <a:gd name="T54" fmla="*/ 0 w 1038"/>
                <a:gd name="T55" fmla="*/ 9 h 1678"/>
                <a:gd name="T56" fmla="*/ 1 w 1038"/>
                <a:gd name="T57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8" h="1678">
                  <a:moveTo>
                    <a:pt x="1" y="0"/>
                  </a:moveTo>
                  <a:cubicBezTo>
                    <a:pt x="348" y="0"/>
                    <a:pt x="692" y="0"/>
                    <a:pt x="1038" y="0"/>
                  </a:cubicBezTo>
                  <a:cubicBezTo>
                    <a:pt x="1038" y="52"/>
                    <a:pt x="1038" y="104"/>
                    <a:pt x="1038" y="158"/>
                  </a:cubicBezTo>
                  <a:cubicBezTo>
                    <a:pt x="874" y="158"/>
                    <a:pt x="710" y="158"/>
                    <a:pt x="543" y="158"/>
                  </a:cubicBezTo>
                  <a:cubicBezTo>
                    <a:pt x="547" y="166"/>
                    <a:pt x="549" y="171"/>
                    <a:pt x="552" y="176"/>
                  </a:cubicBezTo>
                  <a:cubicBezTo>
                    <a:pt x="594" y="246"/>
                    <a:pt x="636" y="315"/>
                    <a:pt x="677" y="385"/>
                  </a:cubicBezTo>
                  <a:cubicBezTo>
                    <a:pt x="683" y="395"/>
                    <a:pt x="690" y="400"/>
                    <a:pt x="702" y="399"/>
                  </a:cubicBezTo>
                  <a:cubicBezTo>
                    <a:pt x="760" y="399"/>
                    <a:pt x="819" y="399"/>
                    <a:pt x="879" y="399"/>
                  </a:cubicBezTo>
                  <a:cubicBezTo>
                    <a:pt x="879" y="452"/>
                    <a:pt x="879" y="504"/>
                    <a:pt x="879" y="558"/>
                  </a:cubicBezTo>
                  <a:cubicBezTo>
                    <a:pt x="874" y="558"/>
                    <a:pt x="868" y="559"/>
                    <a:pt x="862" y="559"/>
                  </a:cubicBezTo>
                  <a:cubicBezTo>
                    <a:pt x="778" y="559"/>
                    <a:pt x="694" y="559"/>
                    <a:pt x="610" y="559"/>
                  </a:cubicBezTo>
                  <a:cubicBezTo>
                    <a:pt x="598" y="559"/>
                    <a:pt x="591" y="555"/>
                    <a:pt x="585" y="545"/>
                  </a:cubicBezTo>
                  <a:cubicBezTo>
                    <a:pt x="529" y="450"/>
                    <a:pt x="472" y="355"/>
                    <a:pt x="415" y="260"/>
                  </a:cubicBezTo>
                  <a:cubicBezTo>
                    <a:pt x="412" y="254"/>
                    <a:pt x="408" y="248"/>
                    <a:pt x="401" y="238"/>
                  </a:cubicBezTo>
                  <a:cubicBezTo>
                    <a:pt x="401" y="248"/>
                    <a:pt x="400" y="253"/>
                    <a:pt x="400" y="259"/>
                  </a:cubicBezTo>
                  <a:cubicBezTo>
                    <a:pt x="400" y="413"/>
                    <a:pt x="400" y="567"/>
                    <a:pt x="400" y="721"/>
                  </a:cubicBezTo>
                  <a:cubicBezTo>
                    <a:pt x="400" y="731"/>
                    <a:pt x="404" y="743"/>
                    <a:pt x="410" y="752"/>
                  </a:cubicBezTo>
                  <a:cubicBezTo>
                    <a:pt x="483" y="857"/>
                    <a:pt x="557" y="961"/>
                    <a:pt x="630" y="1066"/>
                  </a:cubicBezTo>
                  <a:cubicBezTo>
                    <a:pt x="635" y="1074"/>
                    <a:pt x="639" y="1084"/>
                    <a:pt x="640" y="1093"/>
                  </a:cubicBezTo>
                  <a:cubicBezTo>
                    <a:pt x="640" y="1284"/>
                    <a:pt x="640" y="1475"/>
                    <a:pt x="640" y="1665"/>
                  </a:cubicBezTo>
                  <a:cubicBezTo>
                    <a:pt x="640" y="1669"/>
                    <a:pt x="640" y="1673"/>
                    <a:pt x="639" y="1678"/>
                  </a:cubicBezTo>
                  <a:cubicBezTo>
                    <a:pt x="560" y="1678"/>
                    <a:pt x="481" y="1678"/>
                    <a:pt x="400" y="1678"/>
                  </a:cubicBezTo>
                  <a:cubicBezTo>
                    <a:pt x="400" y="1670"/>
                    <a:pt x="400" y="1663"/>
                    <a:pt x="400" y="1655"/>
                  </a:cubicBezTo>
                  <a:cubicBezTo>
                    <a:pt x="400" y="1496"/>
                    <a:pt x="400" y="1336"/>
                    <a:pt x="400" y="1177"/>
                  </a:cubicBezTo>
                  <a:cubicBezTo>
                    <a:pt x="400" y="1162"/>
                    <a:pt x="396" y="1153"/>
                    <a:pt x="385" y="1143"/>
                  </a:cubicBezTo>
                  <a:cubicBezTo>
                    <a:pt x="260" y="1032"/>
                    <a:pt x="135" y="920"/>
                    <a:pt x="11" y="809"/>
                  </a:cubicBezTo>
                  <a:cubicBezTo>
                    <a:pt x="5" y="804"/>
                    <a:pt x="1" y="794"/>
                    <a:pt x="1" y="787"/>
                  </a:cubicBezTo>
                  <a:cubicBezTo>
                    <a:pt x="0" y="528"/>
                    <a:pt x="0" y="268"/>
                    <a:pt x="0" y="9"/>
                  </a:cubicBezTo>
                  <a:cubicBezTo>
                    <a:pt x="0" y="7"/>
                    <a:pt x="1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Freeform 140">
              <a:extLst>
                <a:ext uri="{FF2B5EF4-FFF2-40B4-BE49-F238E27FC236}">
                  <a16:creationId xmlns:a16="http://schemas.microsoft.com/office/drawing/2014/main" id="{E676DA71-247F-4E4D-B492-96C6266CF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513" y="3024188"/>
              <a:ext cx="150813" cy="149225"/>
            </a:xfrm>
            <a:custGeom>
              <a:avLst/>
              <a:gdLst>
                <a:gd name="T0" fmla="*/ 201 w 400"/>
                <a:gd name="T1" fmla="*/ 0 h 400"/>
                <a:gd name="T2" fmla="*/ 400 w 400"/>
                <a:gd name="T3" fmla="*/ 201 h 400"/>
                <a:gd name="T4" fmla="*/ 198 w 400"/>
                <a:gd name="T5" fmla="*/ 400 h 400"/>
                <a:gd name="T6" fmla="*/ 0 w 400"/>
                <a:gd name="T7" fmla="*/ 200 h 400"/>
                <a:gd name="T8" fmla="*/ 201 w 400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00">
                  <a:moveTo>
                    <a:pt x="201" y="0"/>
                  </a:moveTo>
                  <a:cubicBezTo>
                    <a:pt x="312" y="0"/>
                    <a:pt x="400" y="89"/>
                    <a:pt x="400" y="201"/>
                  </a:cubicBezTo>
                  <a:cubicBezTo>
                    <a:pt x="400" y="312"/>
                    <a:pt x="310" y="400"/>
                    <a:pt x="198" y="400"/>
                  </a:cubicBezTo>
                  <a:cubicBezTo>
                    <a:pt x="88" y="400"/>
                    <a:pt x="0" y="310"/>
                    <a:pt x="0" y="200"/>
                  </a:cubicBezTo>
                  <a:cubicBezTo>
                    <a:pt x="0" y="88"/>
                    <a:pt x="89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Freeform 141">
              <a:extLst>
                <a:ext uri="{FF2B5EF4-FFF2-40B4-BE49-F238E27FC236}">
                  <a16:creationId xmlns:a16="http://schemas.microsoft.com/office/drawing/2014/main" id="{CAB3CB41-75DB-49AF-B051-4817F67F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3619501"/>
              <a:ext cx="180975" cy="188913"/>
            </a:xfrm>
            <a:custGeom>
              <a:avLst/>
              <a:gdLst>
                <a:gd name="T0" fmla="*/ 159 w 482"/>
                <a:gd name="T1" fmla="*/ 503 h 503"/>
                <a:gd name="T2" fmla="*/ 143 w 482"/>
                <a:gd name="T3" fmla="*/ 485 h 503"/>
                <a:gd name="T4" fmla="*/ 0 w 482"/>
                <a:gd name="T5" fmla="*/ 319 h 503"/>
                <a:gd name="T6" fmla="*/ 388 w 482"/>
                <a:gd name="T7" fmla="*/ 0 h 503"/>
                <a:gd name="T8" fmla="*/ 476 w 482"/>
                <a:gd name="T9" fmla="*/ 79 h 503"/>
                <a:gd name="T10" fmla="*/ 482 w 482"/>
                <a:gd name="T11" fmla="*/ 97 h 503"/>
                <a:gd name="T12" fmla="*/ 482 w 482"/>
                <a:gd name="T13" fmla="*/ 221 h 503"/>
                <a:gd name="T14" fmla="*/ 473 w 482"/>
                <a:gd name="T15" fmla="*/ 241 h 503"/>
                <a:gd name="T16" fmla="*/ 159 w 482"/>
                <a:gd name="T1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503">
                  <a:moveTo>
                    <a:pt x="159" y="503"/>
                  </a:moveTo>
                  <a:cubicBezTo>
                    <a:pt x="153" y="497"/>
                    <a:pt x="148" y="491"/>
                    <a:pt x="143" y="485"/>
                  </a:cubicBezTo>
                  <a:cubicBezTo>
                    <a:pt x="96" y="430"/>
                    <a:pt x="49" y="375"/>
                    <a:pt x="0" y="319"/>
                  </a:cubicBezTo>
                  <a:cubicBezTo>
                    <a:pt x="130" y="212"/>
                    <a:pt x="258" y="106"/>
                    <a:pt x="388" y="0"/>
                  </a:cubicBezTo>
                  <a:cubicBezTo>
                    <a:pt x="418" y="27"/>
                    <a:pt x="447" y="52"/>
                    <a:pt x="476" y="79"/>
                  </a:cubicBezTo>
                  <a:cubicBezTo>
                    <a:pt x="480" y="83"/>
                    <a:pt x="482" y="91"/>
                    <a:pt x="482" y="97"/>
                  </a:cubicBezTo>
                  <a:cubicBezTo>
                    <a:pt x="482" y="138"/>
                    <a:pt x="482" y="179"/>
                    <a:pt x="482" y="221"/>
                  </a:cubicBezTo>
                  <a:cubicBezTo>
                    <a:pt x="481" y="228"/>
                    <a:pt x="478" y="237"/>
                    <a:pt x="473" y="241"/>
                  </a:cubicBezTo>
                  <a:cubicBezTo>
                    <a:pt x="369" y="329"/>
                    <a:pt x="265" y="415"/>
                    <a:pt x="159" y="5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49A1FA3E-5274-4CF6-9331-DD1027930396}"/>
              </a:ext>
            </a:extLst>
          </p:cNvPr>
          <p:cNvGrpSpPr/>
          <p:nvPr/>
        </p:nvGrpSpPr>
        <p:grpSpPr>
          <a:xfrm>
            <a:off x="11675322" y="4639151"/>
            <a:ext cx="417079" cy="537737"/>
            <a:chOff x="7064375" y="3643313"/>
            <a:chExt cx="696913" cy="898525"/>
          </a:xfrm>
          <a:solidFill>
            <a:srgbClr val="FF0000"/>
          </a:solidFill>
        </p:grpSpPr>
        <p:sp>
          <p:nvSpPr>
            <p:cNvPr id="322" name="Freeform 56">
              <a:extLst>
                <a:ext uri="{FF2B5EF4-FFF2-40B4-BE49-F238E27FC236}">
                  <a16:creationId xmlns:a16="http://schemas.microsoft.com/office/drawing/2014/main" id="{1616C3DA-F13D-4B74-903E-8DFE9D9A8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4375" y="3643313"/>
              <a:ext cx="696913" cy="898525"/>
            </a:xfrm>
            <a:custGeom>
              <a:avLst/>
              <a:gdLst>
                <a:gd name="T0" fmla="*/ 349 w 361"/>
                <a:gd name="T1" fmla="*/ 0 h 465"/>
                <a:gd name="T2" fmla="*/ 12 w 361"/>
                <a:gd name="T3" fmla="*/ 0 h 465"/>
                <a:gd name="T4" fmla="*/ 0 w 361"/>
                <a:gd name="T5" fmla="*/ 12 h 465"/>
                <a:gd name="T6" fmla="*/ 0 w 361"/>
                <a:gd name="T7" fmla="*/ 453 h 465"/>
                <a:gd name="T8" fmla="*/ 12 w 361"/>
                <a:gd name="T9" fmla="*/ 465 h 465"/>
                <a:gd name="T10" fmla="*/ 349 w 361"/>
                <a:gd name="T11" fmla="*/ 465 h 465"/>
                <a:gd name="T12" fmla="*/ 361 w 361"/>
                <a:gd name="T13" fmla="*/ 453 h 465"/>
                <a:gd name="T14" fmla="*/ 361 w 361"/>
                <a:gd name="T15" fmla="*/ 12 h 465"/>
                <a:gd name="T16" fmla="*/ 349 w 361"/>
                <a:gd name="T17" fmla="*/ 0 h 465"/>
                <a:gd name="T18" fmla="*/ 180 w 361"/>
                <a:gd name="T19" fmla="*/ 442 h 465"/>
                <a:gd name="T20" fmla="*/ 161 w 361"/>
                <a:gd name="T21" fmla="*/ 423 h 465"/>
                <a:gd name="T22" fmla="*/ 180 w 361"/>
                <a:gd name="T23" fmla="*/ 404 h 465"/>
                <a:gd name="T24" fmla="*/ 199 w 361"/>
                <a:gd name="T25" fmla="*/ 423 h 465"/>
                <a:gd name="T26" fmla="*/ 180 w 361"/>
                <a:gd name="T27" fmla="*/ 442 h 465"/>
                <a:gd name="T28" fmla="*/ 333 w 361"/>
                <a:gd name="T29" fmla="*/ 370 h 465"/>
                <a:gd name="T30" fmla="*/ 321 w 361"/>
                <a:gd name="T31" fmla="*/ 382 h 465"/>
                <a:gd name="T32" fmla="*/ 41 w 361"/>
                <a:gd name="T33" fmla="*/ 382 h 465"/>
                <a:gd name="T34" fmla="*/ 29 w 361"/>
                <a:gd name="T35" fmla="*/ 370 h 465"/>
                <a:gd name="T36" fmla="*/ 29 w 361"/>
                <a:gd name="T37" fmla="*/ 47 h 465"/>
                <a:gd name="T38" fmla="*/ 41 w 361"/>
                <a:gd name="T39" fmla="*/ 35 h 465"/>
                <a:gd name="T40" fmla="*/ 321 w 361"/>
                <a:gd name="T41" fmla="*/ 35 h 465"/>
                <a:gd name="T42" fmla="*/ 333 w 361"/>
                <a:gd name="T43" fmla="*/ 47 h 465"/>
                <a:gd name="T44" fmla="*/ 333 w 361"/>
                <a:gd name="T45" fmla="*/ 37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465">
                  <a:moveTo>
                    <a:pt x="34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5" y="465"/>
                    <a:pt x="12" y="465"/>
                  </a:cubicBezTo>
                  <a:cubicBezTo>
                    <a:pt x="349" y="465"/>
                    <a:pt x="349" y="465"/>
                    <a:pt x="349" y="465"/>
                  </a:cubicBezTo>
                  <a:cubicBezTo>
                    <a:pt x="355" y="465"/>
                    <a:pt x="361" y="459"/>
                    <a:pt x="361" y="453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61" y="5"/>
                    <a:pt x="355" y="0"/>
                    <a:pt x="349" y="0"/>
                  </a:cubicBezTo>
                  <a:close/>
                  <a:moveTo>
                    <a:pt x="180" y="442"/>
                  </a:moveTo>
                  <a:cubicBezTo>
                    <a:pt x="170" y="442"/>
                    <a:pt x="161" y="434"/>
                    <a:pt x="161" y="423"/>
                  </a:cubicBezTo>
                  <a:cubicBezTo>
                    <a:pt x="161" y="413"/>
                    <a:pt x="170" y="404"/>
                    <a:pt x="180" y="404"/>
                  </a:cubicBezTo>
                  <a:cubicBezTo>
                    <a:pt x="191" y="404"/>
                    <a:pt x="199" y="413"/>
                    <a:pt x="199" y="423"/>
                  </a:cubicBezTo>
                  <a:cubicBezTo>
                    <a:pt x="199" y="434"/>
                    <a:pt x="191" y="442"/>
                    <a:pt x="180" y="442"/>
                  </a:cubicBezTo>
                  <a:close/>
                  <a:moveTo>
                    <a:pt x="333" y="370"/>
                  </a:moveTo>
                  <a:cubicBezTo>
                    <a:pt x="333" y="377"/>
                    <a:pt x="328" y="382"/>
                    <a:pt x="321" y="382"/>
                  </a:cubicBezTo>
                  <a:cubicBezTo>
                    <a:pt x="41" y="382"/>
                    <a:pt x="41" y="382"/>
                    <a:pt x="41" y="382"/>
                  </a:cubicBezTo>
                  <a:cubicBezTo>
                    <a:pt x="34" y="382"/>
                    <a:pt x="29" y="377"/>
                    <a:pt x="29" y="370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34" y="35"/>
                    <a:pt x="41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8" y="35"/>
                    <a:pt x="333" y="41"/>
                    <a:pt x="333" y="47"/>
                  </a:cubicBezTo>
                  <a:lnTo>
                    <a:pt x="333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Freeform 120">
              <a:extLst>
                <a:ext uri="{FF2B5EF4-FFF2-40B4-BE49-F238E27FC236}">
                  <a16:creationId xmlns:a16="http://schemas.microsoft.com/office/drawing/2014/main" id="{F6EBA6DC-EBEF-43FD-BFC8-5AE027B32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748088"/>
              <a:ext cx="479425" cy="530225"/>
            </a:xfrm>
            <a:custGeom>
              <a:avLst/>
              <a:gdLst>
                <a:gd name="T0" fmla="*/ 245 w 248"/>
                <a:gd name="T1" fmla="*/ 16 h 274"/>
                <a:gd name="T2" fmla="*/ 230 w 248"/>
                <a:gd name="T3" fmla="*/ 20 h 274"/>
                <a:gd name="T4" fmla="*/ 228 w 248"/>
                <a:gd name="T5" fmla="*/ 18 h 274"/>
                <a:gd name="T6" fmla="*/ 228 w 248"/>
                <a:gd name="T7" fmla="*/ 3 h 274"/>
                <a:gd name="T8" fmla="*/ 225 w 248"/>
                <a:gd name="T9" fmla="*/ 1 h 274"/>
                <a:gd name="T10" fmla="*/ 199 w 248"/>
                <a:gd name="T11" fmla="*/ 34 h 274"/>
                <a:gd name="T12" fmla="*/ 197 w 248"/>
                <a:gd name="T13" fmla="*/ 47 h 274"/>
                <a:gd name="T14" fmla="*/ 189 w 248"/>
                <a:gd name="T15" fmla="*/ 57 h 274"/>
                <a:gd name="T16" fmla="*/ 120 w 248"/>
                <a:gd name="T17" fmla="*/ 35 h 274"/>
                <a:gd name="T18" fmla="*/ 0 w 248"/>
                <a:gd name="T19" fmla="*/ 154 h 274"/>
                <a:gd name="T20" fmla="*/ 120 w 248"/>
                <a:gd name="T21" fmla="*/ 274 h 274"/>
                <a:gd name="T22" fmla="*/ 239 w 248"/>
                <a:gd name="T23" fmla="*/ 154 h 274"/>
                <a:gd name="T24" fmla="*/ 204 w 248"/>
                <a:gd name="T25" fmla="*/ 70 h 274"/>
                <a:gd name="T26" fmla="*/ 183 w 248"/>
                <a:gd name="T27" fmla="*/ 96 h 274"/>
                <a:gd name="T28" fmla="*/ 206 w 248"/>
                <a:gd name="T29" fmla="*/ 154 h 274"/>
                <a:gd name="T30" fmla="*/ 180 w 248"/>
                <a:gd name="T31" fmla="*/ 215 h 274"/>
                <a:gd name="T32" fmla="*/ 120 w 248"/>
                <a:gd name="T33" fmla="*/ 240 h 274"/>
                <a:gd name="T34" fmla="*/ 59 w 248"/>
                <a:gd name="T35" fmla="*/ 215 h 274"/>
                <a:gd name="T36" fmla="*/ 33 w 248"/>
                <a:gd name="T37" fmla="*/ 154 h 274"/>
                <a:gd name="T38" fmla="*/ 59 w 248"/>
                <a:gd name="T39" fmla="*/ 93 h 274"/>
                <a:gd name="T40" fmla="*/ 120 w 248"/>
                <a:gd name="T41" fmla="*/ 68 h 274"/>
                <a:gd name="T42" fmla="*/ 168 w 248"/>
                <a:gd name="T43" fmla="*/ 83 h 274"/>
                <a:gd name="T44" fmla="*/ 151 w 248"/>
                <a:gd name="T45" fmla="*/ 104 h 274"/>
                <a:gd name="T46" fmla="*/ 120 w 248"/>
                <a:gd name="T47" fmla="*/ 95 h 274"/>
                <a:gd name="T48" fmla="*/ 60 w 248"/>
                <a:gd name="T49" fmla="*/ 154 h 274"/>
                <a:gd name="T50" fmla="*/ 120 w 248"/>
                <a:gd name="T51" fmla="*/ 213 h 274"/>
                <a:gd name="T52" fmla="*/ 179 w 248"/>
                <a:gd name="T53" fmla="*/ 154 h 274"/>
                <a:gd name="T54" fmla="*/ 165 w 248"/>
                <a:gd name="T55" fmla="*/ 117 h 274"/>
                <a:gd name="T56" fmla="*/ 143 w 248"/>
                <a:gd name="T57" fmla="*/ 144 h 274"/>
                <a:gd name="T58" fmla="*/ 145 w 248"/>
                <a:gd name="T59" fmla="*/ 154 h 274"/>
                <a:gd name="T60" fmla="*/ 120 w 248"/>
                <a:gd name="T61" fmla="*/ 180 h 274"/>
                <a:gd name="T62" fmla="*/ 94 w 248"/>
                <a:gd name="T63" fmla="*/ 154 h 274"/>
                <a:gd name="T64" fmla="*/ 120 w 248"/>
                <a:gd name="T65" fmla="*/ 128 h 274"/>
                <a:gd name="T66" fmla="*/ 129 w 248"/>
                <a:gd name="T67" fmla="*/ 130 h 274"/>
                <a:gd name="T68" fmla="*/ 115 w 248"/>
                <a:gd name="T69" fmla="*/ 148 h 274"/>
                <a:gd name="T70" fmla="*/ 116 w 248"/>
                <a:gd name="T71" fmla="*/ 157 h 274"/>
                <a:gd name="T72" fmla="*/ 116 w 248"/>
                <a:gd name="T73" fmla="*/ 158 h 274"/>
                <a:gd name="T74" fmla="*/ 120 w 248"/>
                <a:gd name="T75" fmla="*/ 159 h 274"/>
                <a:gd name="T76" fmla="*/ 125 w 248"/>
                <a:gd name="T77" fmla="*/ 156 h 274"/>
                <a:gd name="T78" fmla="*/ 140 w 248"/>
                <a:gd name="T79" fmla="*/ 138 h 274"/>
                <a:gd name="T80" fmla="*/ 161 w 248"/>
                <a:gd name="T81" fmla="*/ 112 h 274"/>
                <a:gd name="T82" fmla="*/ 178 w 248"/>
                <a:gd name="T83" fmla="*/ 91 h 274"/>
                <a:gd name="T84" fmla="*/ 199 w 248"/>
                <a:gd name="T85" fmla="*/ 65 h 274"/>
                <a:gd name="T86" fmla="*/ 208 w 248"/>
                <a:gd name="T87" fmla="*/ 56 h 274"/>
                <a:gd name="T88" fmla="*/ 217 w 248"/>
                <a:gd name="T89" fmla="*/ 55 h 274"/>
                <a:gd name="T90" fmla="*/ 220 w 248"/>
                <a:gd name="T91" fmla="*/ 52 h 274"/>
                <a:gd name="T92" fmla="*/ 247 w 248"/>
                <a:gd name="T93" fmla="*/ 19 h 274"/>
                <a:gd name="T94" fmla="*/ 245 w 248"/>
                <a:gd name="T95" fmla="*/ 1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274">
                  <a:moveTo>
                    <a:pt x="245" y="16"/>
                  </a:moveTo>
                  <a:cubicBezTo>
                    <a:pt x="230" y="20"/>
                    <a:pt x="230" y="20"/>
                    <a:pt x="230" y="20"/>
                  </a:cubicBezTo>
                  <a:cubicBezTo>
                    <a:pt x="229" y="20"/>
                    <a:pt x="228" y="19"/>
                    <a:pt x="228" y="18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8" y="1"/>
                    <a:pt x="226" y="0"/>
                    <a:pt x="225" y="1"/>
                  </a:cubicBezTo>
                  <a:cubicBezTo>
                    <a:pt x="199" y="34"/>
                    <a:pt x="199" y="34"/>
                    <a:pt x="199" y="34"/>
                  </a:cubicBezTo>
                  <a:cubicBezTo>
                    <a:pt x="196" y="38"/>
                    <a:pt x="195" y="43"/>
                    <a:pt x="197" y="47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69" y="43"/>
                    <a:pt x="145" y="35"/>
                    <a:pt x="120" y="35"/>
                  </a:cubicBezTo>
                  <a:cubicBezTo>
                    <a:pt x="54" y="35"/>
                    <a:pt x="0" y="88"/>
                    <a:pt x="0" y="154"/>
                  </a:cubicBezTo>
                  <a:cubicBezTo>
                    <a:pt x="0" y="220"/>
                    <a:pt x="54" y="274"/>
                    <a:pt x="120" y="274"/>
                  </a:cubicBezTo>
                  <a:cubicBezTo>
                    <a:pt x="185" y="274"/>
                    <a:pt x="239" y="220"/>
                    <a:pt x="239" y="154"/>
                  </a:cubicBezTo>
                  <a:cubicBezTo>
                    <a:pt x="239" y="121"/>
                    <a:pt x="226" y="92"/>
                    <a:pt x="204" y="70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98" y="112"/>
                    <a:pt x="206" y="132"/>
                    <a:pt x="206" y="154"/>
                  </a:cubicBezTo>
                  <a:cubicBezTo>
                    <a:pt x="206" y="177"/>
                    <a:pt x="197" y="199"/>
                    <a:pt x="180" y="215"/>
                  </a:cubicBezTo>
                  <a:cubicBezTo>
                    <a:pt x="164" y="231"/>
                    <a:pt x="143" y="240"/>
                    <a:pt x="120" y="240"/>
                  </a:cubicBezTo>
                  <a:cubicBezTo>
                    <a:pt x="97" y="240"/>
                    <a:pt x="75" y="231"/>
                    <a:pt x="59" y="215"/>
                  </a:cubicBezTo>
                  <a:cubicBezTo>
                    <a:pt x="42" y="199"/>
                    <a:pt x="33" y="177"/>
                    <a:pt x="33" y="154"/>
                  </a:cubicBezTo>
                  <a:cubicBezTo>
                    <a:pt x="33" y="131"/>
                    <a:pt x="42" y="110"/>
                    <a:pt x="59" y="93"/>
                  </a:cubicBezTo>
                  <a:cubicBezTo>
                    <a:pt x="75" y="77"/>
                    <a:pt x="97" y="68"/>
                    <a:pt x="120" y="68"/>
                  </a:cubicBezTo>
                  <a:cubicBezTo>
                    <a:pt x="137" y="68"/>
                    <a:pt x="154" y="73"/>
                    <a:pt x="168" y="83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42" y="98"/>
                    <a:pt x="131" y="95"/>
                    <a:pt x="120" y="95"/>
                  </a:cubicBezTo>
                  <a:cubicBezTo>
                    <a:pt x="87" y="95"/>
                    <a:pt x="60" y="122"/>
                    <a:pt x="60" y="154"/>
                  </a:cubicBezTo>
                  <a:cubicBezTo>
                    <a:pt x="60" y="187"/>
                    <a:pt x="87" y="213"/>
                    <a:pt x="120" y="213"/>
                  </a:cubicBezTo>
                  <a:cubicBezTo>
                    <a:pt x="152" y="213"/>
                    <a:pt x="179" y="187"/>
                    <a:pt x="179" y="154"/>
                  </a:cubicBezTo>
                  <a:cubicBezTo>
                    <a:pt x="179" y="140"/>
                    <a:pt x="174" y="127"/>
                    <a:pt x="165" y="117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5" y="147"/>
                    <a:pt x="145" y="151"/>
                    <a:pt x="145" y="154"/>
                  </a:cubicBezTo>
                  <a:cubicBezTo>
                    <a:pt x="145" y="169"/>
                    <a:pt x="134" y="180"/>
                    <a:pt x="120" y="180"/>
                  </a:cubicBezTo>
                  <a:cubicBezTo>
                    <a:pt x="105" y="180"/>
                    <a:pt x="94" y="169"/>
                    <a:pt x="94" y="154"/>
                  </a:cubicBezTo>
                  <a:cubicBezTo>
                    <a:pt x="94" y="140"/>
                    <a:pt x="105" y="128"/>
                    <a:pt x="120" y="128"/>
                  </a:cubicBezTo>
                  <a:cubicBezTo>
                    <a:pt x="123" y="128"/>
                    <a:pt x="126" y="129"/>
                    <a:pt x="129" y="130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2" y="151"/>
                    <a:pt x="113" y="155"/>
                    <a:pt x="116" y="157"/>
                  </a:cubicBezTo>
                  <a:cubicBezTo>
                    <a:pt x="116" y="157"/>
                    <a:pt x="116" y="158"/>
                    <a:pt x="116" y="158"/>
                  </a:cubicBezTo>
                  <a:cubicBezTo>
                    <a:pt x="118" y="158"/>
                    <a:pt x="119" y="159"/>
                    <a:pt x="120" y="159"/>
                  </a:cubicBezTo>
                  <a:cubicBezTo>
                    <a:pt x="122" y="159"/>
                    <a:pt x="124" y="158"/>
                    <a:pt x="125" y="156"/>
                  </a:cubicBezTo>
                  <a:cubicBezTo>
                    <a:pt x="140" y="138"/>
                    <a:pt x="140" y="138"/>
                    <a:pt x="140" y="138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11" y="56"/>
                    <a:pt x="214" y="56"/>
                    <a:pt x="217" y="55"/>
                  </a:cubicBezTo>
                  <a:cubicBezTo>
                    <a:pt x="218" y="54"/>
                    <a:pt x="219" y="53"/>
                    <a:pt x="220" y="52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8" y="18"/>
                    <a:pt x="247" y="16"/>
                    <a:pt x="24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661D92A8-27C9-4D7E-A6CD-DC7C716F5669}"/>
              </a:ext>
            </a:extLst>
          </p:cNvPr>
          <p:cNvGrpSpPr/>
          <p:nvPr/>
        </p:nvGrpSpPr>
        <p:grpSpPr>
          <a:xfrm rot="21133883">
            <a:off x="6239229" y="3530230"/>
            <a:ext cx="985251" cy="947249"/>
            <a:chOff x="3954463" y="2874963"/>
            <a:chExt cx="1238250" cy="1235076"/>
          </a:xfrm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6" name="Freeform 19">
              <a:extLst>
                <a:ext uri="{FF2B5EF4-FFF2-40B4-BE49-F238E27FC236}">
                  <a16:creationId xmlns:a16="http://schemas.microsoft.com/office/drawing/2014/main" id="{B8A35C33-7510-4C9B-AA2E-F75F2E697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2927351"/>
              <a:ext cx="885825" cy="874713"/>
            </a:xfrm>
            <a:custGeom>
              <a:avLst/>
              <a:gdLst/>
              <a:ahLst/>
              <a:cxnLst>
                <a:cxn ang="0">
                  <a:pos x="235" y="140"/>
                </a:cxn>
                <a:cxn ang="0">
                  <a:pos x="216" y="151"/>
                </a:cxn>
                <a:cxn ang="0">
                  <a:pos x="170" y="151"/>
                </a:cxn>
                <a:cxn ang="0">
                  <a:pos x="153" y="138"/>
                </a:cxn>
                <a:cxn ang="0">
                  <a:pos x="143" y="108"/>
                </a:cxn>
                <a:cxn ang="0">
                  <a:pos x="91" y="141"/>
                </a:cxn>
                <a:cxn ang="0">
                  <a:pos x="122" y="209"/>
                </a:cxn>
                <a:cxn ang="0">
                  <a:pos x="108" y="233"/>
                </a:cxn>
                <a:cxn ang="0">
                  <a:pos x="19" y="233"/>
                </a:cxn>
                <a:cxn ang="0">
                  <a:pos x="3" y="223"/>
                </a:cxn>
                <a:cxn ang="0">
                  <a:pos x="17" y="206"/>
                </a:cxn>
                <a:cxn ang="0">
                  <a:pos x="75" y="206"/>
                </a:cxn>
                <a:cxn ang="0">
                  <a:pos x="83" y="206"/>
                </a:cxn>
                <a:cxn ang="0">
                  <a:pos x="79" y="199"/>
                </a:cxn>
                <a:cxn ang="0">
                  <a:pos x="38" y="142"/>
                </a:cxn>
                <a:cxn ang="0">
                  <a:pos x="44" y="104"/>
                </a:cxn>
                <a:cxn ang="0">
                  <a:pos x="105" y="64"/>
                </a:cxn>
                <a:cxn ang="0">
                  <a:pos x="114" y="59"/>
                </a:cxn>
                <a:cxn ang="0">
                  <a:pos x="83" y="30"/>
                </a:cxn>
                <a:cxn ang="0">
                  <a:pos x="77" y="29"/>
                </a:cxn>
                <a:cxn ang="0">
                  <a:pos x="25" y="39"/>
                </a:cxn>
                <a:cxn ang="0">
                  <a:pos x="18" y="41"/>
                </a:cxn>
                <a:cxn ang="0">
                  <a:pos x="3" y="30"/>
                </a:cxn>
                <a:cxn ang="0">
                  <a:pos x="14" y="14"/>
                </a:cxn>
                <a:cxn ang="0">
                  <a:pos x="48" y="7"/>
                </a:cxn>
                <a:cxn ang="0">
                  <a:pos x="78" y="1"/>
                </a:cxn>
                <a:cxn ang="0">
                  <a:pos x="94" y="4"/>
                </a:cxn>
                <a:cxn ang="0">
                  <a:pos x="148" y="44"/>
                </a:cxn>
                <a:cxn ang="0">
                  <a:pos x="166" y="73"/>
                </a:cxn>
                <a:cxn ang="0">
                  <a:pos x="176" y="116"/>
                </a:cxn>
                <a:cxn ang="0">
                  <a:pos x="185" y="123"/>
                </a:cxn>
                <a:cxn ang="0">
                  <a:pos x="217" y="123"/>
                </a:cxn>
                <a:cxn ang="0">
                  <a:pos x="234" y="131"/>
                </a:cxn>
                <a:cxn ang="0">
                  <a:pos x="235" y="140"/>
                </a:cxn>
              </a:cxnLst>
              <a:rect l="0" t="0" r="r" b="b"/>
              <a:pathLst>
                <a:path w="236" h="233">
                  <a:moveTo>
                    <a:pt x="235" y="140"/>
                  </a:moveTo>
                  <a:cubicBezTo>
                    <a:pt x="233" y="147"/>
                    <a:pt x="224" y="151"/>
                    <a:pt x="216" y="151"/>
                  </a:cubicBezTo>
                  <a:cubicBezTo>
                    <a:pt x="201" y="150"/>
                    <a:pt x="185" y="151"/>
                    <a:pt x="170" y="151"/>
                  </a:cubicBezTo>
                  <a:cubicBezTo>
                    <a:pt x="159" y="151"/>
                    <a:pt x="155" y="147"/>
                    <a:pt x="153" y="138"/>
                  </a:cubicBezTo>
                  <a:cubicBezTo>
                    <a:pt x="150" y="128"/>
                    <a:pt x="147" y="118"/>
                    <a:pt x="143" y="108"/>
                  </a:cubicBezTo>
                  <a:cubicBezTo>
                    <a:pt x="126" y="119"/>
                    <a:pt x="109" y="130"/>
                    <a:pt x="91" y="141"/>
                  </a:cubicBezTo>
                  <a:cubicBezTo>
                    <a:pt x="101" y="164"/>
                    <a:pt x="111" y="187"/>
                    <a:pt x="122" y="209"/>
                  </a:cubicBezTo>
                  <a:cubicBezTo>
                    <a:pt x="129" y="223"/>
                    <a:pt x="124" y="233"/>
                    <a:pt x="108" y="233"/>
                  </a:cubicBezTo>
                  <a:cubicBezTo>
                    <a:pt x="78" y="233"/>
                    <a:pt x="48" y="233"/>
                    <a:pt x="19" y="233"/>
                  </a:cubicBezTo>
                  <a:cubicBezTo>
                    <a:pt x="10" y="233"/>
                    <a:pt x="4" y="229"/>
                    <a:pt x="3" y="223"/>
                  </a:cubicBezTo>
                  <a:cubicBezTo>
                    <a:pt x="0" y="213"/>
                    <a:pt x="7" y="206"/>
                    <a:pt x="17" y="206"/>
                  </a:cubicBezTo>
                  <a:cubicBezTo>
                    <a:pt x="36" y="205"/>
                    <a:pt x="55" y="206"/>
                    <a:pt x="75" y="206"/>
                  </a:cubicBezTo>
                  <a:cubicBezTo>
                    <a:pt x="77" y="206"/>
                    <a:pt x="79" y="206"/>
                    <a:pt x="83" y="206"/>
                  </a:cubicBezTo>
                  <a:cubicBezTo>
                    <a:pt x="81" y="203"/>
                    <a:pt x="80" y="201"/>
                    <a:pt x="79" y="199"/>
                  </a:cubicBezTo>
                  <a:cubicBezTo>
                    <a:pt x="65" y="180"/>
                    <a:pt x="52" y="161"/>
                    <a:pt x="38" y="142"/>
                  </a:cubicBezTo>
                  <a:cubicBezTo>
                    <a:pt x="27" y="126"/>
                    <a:pt x="28" y="115"/>
                    <a:pt x="44" y="104"/>
                  </a:cubicBezTo>
                  <a:cubicBezTo>
                    <a:pt x="64" y="90"/>
                    <a:pt x="85" y="77"/>
                    <a:pt x="105" y="64"/>
                  </a:cubicBezTo>
                  <a:cubicBezTo>
                    <a:pt x="108" y="63"/>
                    <a:pt x="111" y="61"/>
                    <a:pt x="114" y="59"/>
                  </a:cubicBezTo>
                  <a:cubicBezTo>
                    <a:pt x="104" y="49"/>
                    <a:pt x="93" y="39"/>
                    <a:pt x="83" y="30"/>
                  </a:cubicBezTo>
                  <a:cubicBezTo>
                    <a:pt x="81" y="29"/>
                    <a:pt x="79" y="29"/>
                    <a:pt x="77" y="29"/>
                  </a:cubicBezTo>
                  <a:cubicBezTo>
                    <a:pt x="59" y="32"/>
                    <a:pt x="42" y="36"/>
                    <a:pt x="25" y="39"/>
                  </a:cubicBezTo>
                  <a:cubicBezTo>
                    <a:pt x="23" y="40"/>
                    <a:pt x="20" y="40"/>
                    <a:pt x="18" y="41"/>
                  </a:cubicBezTo>
                  <a:cubicBezTo>
                    <a:pt x="10" y="41"/>
                    <a:pt x="4" y="37"/>
                    <a:pt x="3" y="30"/>
                  </a:cubicBezTo>
                  <a:cubicBezTo>
                    <a:pt x="1" y="22"/>
                    <a:pt x="5" y="16"/>
                    <a:pt x="14" y="14"/>
                  </a:cubicBezTo>
                  <a:cubicBezTo>
                    <a:pt x="25" y="11"/>
                    <a:pt x="37" y="9"/>
                    <a:pt x="48" y="7"/>
                  </a:cubicBezTo>
                  <a:cubicBezTo>
                    <a:pt x="58" y="5"/>
                    <a:pt x="68" y="3"/>
                    <a:pt x="78" y="1"/>
                  </a:cubicBezTo>
                  <a:cubicBezTo>
                    <a:pt x="84" y="0"/>
                    <a:pt x="89" y="0"/>
                    <a:pt x="94" y="4"/>
                  </a:cubicBezTo>
                  <a:cubicBezTo>
                    <a:pt x="112" y="17"/>
                    <a:pt x="131" y="30"/>
                    <a:pt x="148" y="44"/>
                  </a:cubicBezTo>
                  <a:cubicBezTo>
                    <a:pt x="156" y="52"/>
                    <a:pt x="162" y="63"/>
                    <a:pt x="166" y="73"/>
                  </a:cubicBezTo>
                  <a:cubicBezTo>
                    <a:pt x="171" y="87"/>
                    <a:pt x="173" y="102"/>
                    <a:pt x="176" y="116"/>
                  </a:cubicBezTo>
                  <a:cubicBezTo>
                    <a:pt x="177" y="121"/>
                    <a:pt x="179" y="124"/>
                    <a:pt x="185" y="123"/>
                  </a:cubicBezTo>
                  <a:cubicBezTo>
                    <a:pt x="196" y="123"/>
                    <a:pt x="207" y="124"/>
                    <a:pt x="217" y="123"/>
                  </a:cubicBezTo>
                  <a:cubicBezTo>
                    <a:pt x="224" y="123"/>
                    <a:pt x="231" y="125"/>
                    <a:pt x="234" y="131"/>
                  </a:cubicBezTo>
                  <a:cubicBezTo>
                    <a:pt x="235" y="135"/>
                    <a:pt x="236" y="138"/>
                    <a:pt x="235" y="1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" name="Freeform 20">
              <a:extLst>
                <a:ext uri="{FF2B5EF4-FFF2-40B4-BE49-F238E27FC236}">
                  <a16:creationId xmlns:a16="http://schemas.microsoft.com/office/drawing/2014/main" id="{F5BB10FA-71E6-4CD1-B506-E99499109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2874963"/>
              <a:ext cx="266700" cy="258763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69" y="26"/>
                </a:cxn>
                <a:cxn ang="0">
                  <a:pos x="70" y="41"/>
                </a:cxn>
                <a:cxn ang="0">
                  <a:pos x="36" y="68"/>
                </a:cxn>
                <a:cxn ang="0">
                  <a:pos x="2" y="40"/>
                </a:cxn>
                <a:cxn ang="0">
                  <a:pos x="25" y="2"/>
                </a:cxn>
                <a:cxn ang="0">
                  <a:pos x="43" y="1"/>
                </a:cxn>
              </a:cxnLst>
              <a:rect l="0" t="0" r="r" b="b"/>
              <a:pathLst>
                <a:path w="71" h="69">
                  <a:moveTo>
                    <a:pt x="43" y="1"/>
                  </a:moveTo>
                  <a:cubicBezTo>
                    <a:pt x="55" y="4"/>
                    <a:pt x="66" y="13"/>
                    <a:pt x="69" y="26"/>
                  </a:cubicBezTo>
                  <a:cubicBezTo>
                    <a:pt x="70" y="30"/>
                    <a:pt x="71" y="36"/>
                    <a:pt x="70" y="41"/>
                  </a:cubicBezTo>
                  <a:cubicBezTo>
                    <a:pt x="67" y="57"/>
                    <a:pt x="52" y="69"/>
                    <a:pt x="36" y="68"/>
                  </a:cubicBezTo>
                  <a:cubicBezTo>
                    <a:pt x="19" y="68"/>
                    <a:pt x="5" y="56"/>
                    <a:pt x="2" y="40"/>
                  </a:cubicBezTo>
                  <a:cubicBezTo>
                    <a:pt x="0" y="24"/>
                    <a:pt x="9" y="8"/>
                    <a:pt x="25" y="2"/>
                  </a:cubicBezTo>
                  <a:cubicBezTo>
                    <a:pt x="31" y="0"/>
                    <a:pt x="37" y="0"/>
                    <a:pt x="4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8" name="Freeform 21">
              <a:extLst>
                <a:ext uri="{FF2B5EF4-FFF2-40B4-BE49-F238E27FC236}">
                  <a16:creationId xmlns:a16="http://schemas.microsoft.com/office/drawing/2014/main" id="{D067CC49-7641-49ED-8ADF-142736AF0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0" y="3851276"/>
              <a:ext cx="355600" cy="258763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11" y="42"/>
                </a:cxn>
                <a:cxn ang="0">
                  <a:pos x="48" y="5"/>
                </a:cxn>
                <a:cxn ang="0">
                  <a:pos x="58" y="1"/>
                </a:cxn>
                <a:cxn ang="0">
                  <a:pos x="95" y="1"/>
                </a:cxn>
                <a:cxn ang="0">
                  <a:pos x="95" y="3"/>
                </a:cxn>
                <a:cxn ang="0">
                  <a:pos x="26" y="65"/>
                </a:cxn>
                <a:cxn ang="0">
                  <a:pos x="20" y="69"/>
                </a:cxn>
                <a:cxn ang="0">
                  <a:pos x="13" y="69"/>
                </a:cxn>
              </a:cxnLst>
              <a:rect l="0" t="0" r="r" b="b"/>
              <a:pathLst>
                <a:path w="95" h="69">
                  <a:moveTo>
                    <a:pt x="13" y="69"/>
                  </a:moveTo>
                  <a:cubicBezTo>
                    <a:pt x="0" y="60"/>
                    <a:pt x="0" y="53"/>
                    <a:pt x="11" y="42"/>
                  </a:cubicBezTo>
                  <a:cubicBezTo>
                    <a:pt x="23" y="30"/>
                    <a:pt x="36" y="17"/>
                    <a:pt x="48" y="5"/>
                  </a:cubicBezTo>
                  <a:cubicBezTo>
                    <a:pt x="51" y="2"/>
                    <a:pt x="55" y="1"/>
                    <a:pt x="58" y="1"/>
                  </a:cubicBezTo>
                  <a:cubicBezTo>
                    <a:pt x="70" y="0"/>
                    <a:pt x="83" y="1"/>
                    <a:pt x="95" y="1"/>
                  </a:cubicBezTo>
                  <a:cubicBezTo>
                    <a:pt x="95" y="2"/>
                    <a:pt x="95" y="2"/>
                    <a:pt x="95" y="3"/>
                  </a:cubicBezTo>
                  <a:cubicBezTo>
                    <a:pt x="72" y="23"/>
                    <a:pt x="49" y="44"/>
                    <a:pt x="26" y="65"/>
                  </a:cubicBezTo>
                  <a:cubicBezTo>
                    <a:pt x="25" y="66"/>
                    <a:pt x="22" y="68"/>
                    <a:pt x="20" y="69"/>
                  </a:cubicBezTo>
                  <a:cubicBezTo>
                    <a:pt x="18" y="69"/>
                    <a:pt x="15" y="69"/>
                    <a:pt x="13" y="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9" name="Freeform 22">
              <a:extLst>
                <a:ext uri="{FF2B5EF4-FFF2-40B4-BE49-F238E27FC236}">
                  <a16:creationId xmlns:a16="http://schemas.microsoft.com/office/drawing/2014/main" id="{CDB62819-C146-4DFB-A757-E2215F16F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3182938"/>
              <a:ext cx="550862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17" y="14"/>
                </a:cxn>
                <a:cxn ang="0">
                  <a:pos x="8" y="14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147" h="15">
                  <a:moveTo>
                    <a:pt x="0" y="0"/>
                  </a:moveTo>
                  <a:cubicBezTo>
                    <a:pt x="49" y="0"/>
                    <a:pt x="98" y="0"/>
                    <a:pt x="147" y="0"/>
                  </a:cubicBezTo>
                  <a:cubicBezTo>
                    <a:pt x="138" y="7"/>
                    <a:pt x="130" y="15"/>
                    <a:pt x="117" y="14"/>
                  </a:cubicBezTo>
                  <a:cubicBezTo>
                    <a:pt x="81" y="14"/>
                    <a:pt x="44" y="14"/>
                    <a:pt x="8" y="14"/>
                  </a:cubicBezTo>
                  <a:cubicBezTo>
                    <a:pt x="5" y="14"/>
                    <a:pt x="3" y="14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30" name="Freeform 23">
              <a:extLst>
                <a:ext uri="{FF2B5EF4-FFF2-40B4-BE49-F238E27FC236}">
                  <a16:creationId xmlns:a16="http://schemas.microsoft.com/office/drawing/2014/main" id="{8151E1AF-2450-4D95-AF71-2F0390086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3490913"/>
              <a:ext cx="434975" cy="555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5" y="0"/>
                </a:cxn>
                <a:cxn ang="0">
                  <a:pos x="116" y="14"/>
                </a:cxn>
                <a:cxn ang="0">
                  <a:pos x="109" y="14"/>
                </a:cxn>
                <a:cxn ang="0">
                  <a:pos x="8" y="14"/>
                </a:cxn>
                <a:cxn ang="0">
                  <a:pos x="0" y="15"/>
                </a:cxn>
                <a:cxn ang="0">
                  <a:pos x="0" y="1"/>
                </a:cxn>
              </a:cxnLst>
              <a:rect l="0" t="0" r="r" b="b"/>
              <a:pathLst>
                <a:path w="116" h="15">
                  <a:moveTo>
                    <a:pt x="0" y="1"/>
                  </a:moveTo>
                  <a:cubicBezTo>
                    <a:pt x="32" y="1"/>
                    <a:pt x="64" y="1"/>
                    <a:pt x="95" y="0"/>
                  </a:cubicBezTo>
                  <a:cubicBezTo>
                    <a:pt x="106" y="0"/>
                    <a:pt x="112" y="4"/>
                    <a:pt x="116" y="14"/>
                  </a:cubicBezTo>
                  <a:cubicBezTo>
                    <a:pt x="113" y="14"/>
                    <a:pt x="111" y="14"/>
                    <a:pt x="109" y="14"/>
                  </a:cubicBezTo>
                  <a:cubicBezTo>
                    <a:pt x="75" y="14"/>
                    <a:pt x="41" y="14"/>
                    <a:pt x="8" y="14"/>
                  </a:cubicBezTo>
                  <a:cubicBezTo>
                    <a:pt x="5" y="14"/>
                    <a:pt x="3" y="15"/>
                    <a:pt x="0" y="15"/>
                  </a:cubicBezTo>
                  <a:cubicBezTo>
                    <a:pt x="0" y="10"/>
                    <a:pt x="0" y="5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31" name="Freeform 24">
              <a:extLst>
                <a:ext uri="{FF2B5EF4-FFF2-40B4-BE49-F238E27FC236}">
                  <a16:creationId xmlns:a16="http://schemas.microsoft.com/office/drawing/2014/main" id="{A86A6176-05D3-4047-9838-19458905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3336926"/>
              <a:ext cx="3714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5" y="15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99" h="15">
                  <a:moveTo>
                    <a:pt x="0" y="0"/>
                  </a:moveTo>
                  <a:cubicBezTo>
                    <a:pt x="33" y="0"/>
                    <a:pt x="66" y="0"/>
                    <a:pt x="99" y="0"/>
                  </a:cubicBezTo>
                  <a:cubicBezTo>
                    <a:pt x="98" y="5"/>
                    <a:pt x="97" y="9"/>
                    <a:pt x="95" y="15"/>
                  </a:cubicBezTo>
                  <a:cubicBezTo>
                    <a:pt x="64" y="15"/>
                    <a:pt x="32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80B89-BD1A-4DA4-9B04-C0E8E916C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BEB96-AF4D-4B3C-BD72-B93B99052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077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7AD33-0CFD-495F-9908-4881F7A14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9CC0-D83F-4DB1-8CE4-B8F242195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B76CC2-A68B-4FA5-A3D7-2464C9A6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04" y="167102"/>
            <a:ext cx="10731500" cy="549275"/>
          </a:xfrm>
        </p:spPr>
        <p:txBody>
          <a:bodyPr lIns="91440" tIns="45720" rIns="91440" bIns="45720" anchor="b"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Model Building for predicting the Trial Subscriptions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7657F98-789D-4D2F-93D0-5E7DADA73FC2}"/>
              </a:ext>
            </a:extLst>
          </p:cNvPr>
          <p:cNvSpPr/>
          <p:nvPr/>
        </p:nvSpPr>
        <p:spPr>
          <a:xfrm>
            <a:off x="561609" y="892034"/>
            <a:ext cx="3823596" cy="331224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TRAIN     DATASET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D43E1D1-FBB9-4D9F-9194-6C45DAE646AE}"/>
              </a:ext>
            </a:extLst>
          </p:cNvPr>
          <p:cNvSpPr txBox="1"/>
          <p:nvPr/>
        </p:nvSpPr>
        <p:spPr>
          <a:xfrm rot="10800000" flipV="1">
            <a:off x="1950951" y="697413"/>
            <a:ext cx="1067923" cy="227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70%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FF66AB3-F8E6-4DE8-90D1-CEF12A539697}"/>
              </a:ext>
            </a:extLst>
          </p:cNvPr>
          <p:cNvSpPr/>
          <p:nvPr/>
        </p:nvSpPr>
        <p:spPr>
          <a:xfrm>
            <a:off x="4580202" y="885031"/>
            <a:ext cx="2317391" cy="345958"/>
          </a:xfrm>
          <a:prstGeom prst="chevron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TRAIN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FB2D8-F397-4085-9500-FDF461AB153C}"/>
              </a:ext>
            </a:extLst>
          </p:cNvPr>
          <p:cNvCxnSpPr>
            <a:cxnSpLocks/>
          </p:cNvCxnSpPr>
          <p:nvPr/>
        </p:nvCxnSpPr>
        <p:spPr>
          <a:xfrm>
            <a:off x="561975" y="890280"/>
            <a:ext cx="0" cy="52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1FB6A0-E5A0-4C86-9ECD-AD67F52913C2}"/>
              </a:ext>
            </a:extLst>
          </p:cNvPr>
          <p:cNvCxnSpPr>
            <a:cxnSpLocks/>
          </p:cNvCxnSpPr>
          <p:nvPr/>
        </p:nvCxnSpPr>
        <p:spPr>
          <a:xfrm>
            <a:off x="4419114" y="851840"/>
            <a:ext cx="0" cy="52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BFDAF-945C-4FDA-86AB-0001363AD73C}"/>
              </a:ext>
            </a:extLst>
          </p:cNvPr>
          <p:cNvCxnSpPr>
            <a:cxnSpLocks/>
          </p:cNvCxnSpPr>
          <p:nvPr/>
        </p:nvCxnSpPr>
        <p:spPr>
          <a:xfrm>
            <a:off x="7054669" y="890280"/>
            <a:ext cx="0" cy="52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E1F0C3E-1B7A-406F-864B-15E0A5D05350}"/>
              </a:ext>
            </a:extLst>
          </p:cNvPr>
          <p:cNvSpPr/>
          <p:nvPr/>
        </p:nvSpPr>
        <p:spPr>
          <a:xfrm>
            <a:off x="7240535" y="896303"/>
            <a:ext cx="1547184" cy="340932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PREDICTION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4" name="Chevron 40">
            <a:extLst>
              <a:ext uri="{FF2B5EF4-FFF2-40B4-BE49-F238E27FC236}">
                <a16:creationId xmlns:a16="http://schemas.microsoft.com/office/drawing/2014/main" id="{8EBFD21B-5DAD-48F5-8F5E-5D6A55A71AE1}"/>
              </a:ext>
            </a:extLst>
          </p:cNvPr>
          <p:cNvSpPr/>
          <p:nvPr/>
        </p:nvSpPr>
        <p:spPr>
          <a:xfrm>
            <a:off x="8774082" y="740466"/>
            <a:ext cx="406400" cy="747917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6FDCA-A832-4B10-9A84-A71D72486AF0}"/>
              </a:ext>
            </a:extLst>
          </p:cNvPr>
          <p:cNvGrpSpPr/>
          <p:nvPr/>
        </p:nvGrpSpPr>
        <p:grpSpPr>
          <a:xfrm rot="20805974">
            <a:off x="9226131" y="683088"/>
            <a:ext cx="839929" cy="847585"/>
            <a:chOff x="4057392" y="4326807"/>
            <a:chExt cx="1029216" cy="1118417"/>
          </a:xfrm>
          <a:solidFill>
            <a:schemeClr val="accent2"/>
          </a:solidFill>
        </p:grpSpPr>
        <p:grpSp>
          <p:nvGrpSpPr>
            <p:cNvPr id="16" name="Group 129">
              <a:extLst>
                <a:ext uri="{FF2B5EF4-FFF2-40B4-BE49-F238E27FC236}">
                  <a16:creationId xmlns:a16="http://schemas.microsoft.com/office/drawing/2014/main" id="{03F220F4-48E1-4569-BDF0-4CA551CE6AC3}"/>
                </a:ext>
              </a:extLst>
            </p:cNvPr>
            <p:cNvGrpSpPr/>
            <p:nvPr/>
          </p:nvGrpSpPr>
          <p:grpSpPr>
            <a:xfrm>
              <a:off x="4449983" y="4807125"/>
              <a:ext cx="552464" cy="552464"/>
              <a:chOff x="452016" y="546648"/>
              <a:chExt cx="552464" cy="552464"/>
            </a:xfrm>
            <a:grpFill/>
          </p:grpSpPr>
          <p:sp>
            <p:nvSpPr>
              <p:cNvPr id="24" name="Shape 23">
                <a:extLst>
                  <a:ext uri="{FF2B5EF4-FFF2-40B4-BE49-F238E27FC236}">
                    <a16:creationId xmlns:a16="http://schemas.microsoft.com/office/drawing/2014/main" id="{5E1407DF-4BB0-4DFA-8BD2-CC0471A2E4C5}"/>
                  </a:ext>
                </a:extLst>
              </p:cNvPr>
              <p:cNvSpPr/>
              <p:nvPr/>
            </p:nvSpPr>
            <p:spPr>
              <a:xfrm>
                <a:off x="452016" y="546648"/>
                <a:ext cx="552464" cy="552464"/>
              </a:xfrm>
              <a:prstGeom prst="gear9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Shape 4">
                <a:extLst>
                  <a:ext uri="{FF2B5EF4-FFF2-40B4-BE49-F238E27FC236}">
                    <a16:creationId xmlns:a16="http://schemas.microsoft.com/office/drawing/2014/main" id="{80037CD7-6CDC-42E8-A3B7-5F648ED59326}"/>
                  </a:ext>
                </a:extLst>
              </p:cNvPr>
              <p:cNvSpPr/>
              <p:nvPr/>
            </p:nvSpPr>
            <p:spPr>
              <a:xfrm>
                <a:off x="563086" y="676060"/>
                <a:ext cx="330324" cy="28397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marR="0" lvl="0" indent="0" algn="ctr" defTabSz="4445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130">
              <a:extLst>
                <a:ext uri="{FF2B5EF4-FFF2-40B4-BE49-F238E27FC236}">
                  <a16:creationId xmlns:a16="http://schemas.microsoft.com/office/drawing/2014/main" id="{FE1453BE-7F35-4D45-A286-E0441327FC97}"/>
                </a:ext>
              </a:extLst>
            </p:cNvPr>
            <p:cNvGrpSpPr/>
            <p:nvPr/>
          </p:nvGrpSpPr>
          <p:grpSpPr>
            <a:xfrm>
              <a:off x="4128549" y="4676543"/>
              <a:ext cx="401792" cy="401792"/>
              <a:chOff x="130582" y="416066"/>
              <a:chExt cx="401792" cy="401792"/>
            </a:xfrm>
            <a:grpFill/>
          </p:grpSpPr>
          <p:sp>
            <p:nvSpPr>
              <p:cNvPr id="22" name="Shape 21">
                <a:extLst>
                  <a:ext uri="{FF2B5EF4-FFF2-40B4-BE49-F238E27FC236}">
                    <a16:creationId xmlns:a16="http://schemas.microsoft.com/office/drawing/2014/main" id="{730D1ACF-AF85-4E80-AF9A-2624F2742FD7}"/>
                  </a:ext>
                </a:extLst>
              </p:cNvPr>
              <p:cNvSpPr/>
              <p:nvPr/>
            </p:nvSpPr>
            <p:spPr>
              <a:xfrm>
                <a:off x="130582" y="416066"/>
                <a:ext cx="401792" cy="401792"/>
              </a:xfrm>
              <a:prstGeom prst="gear6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Shape 6">
                <a:extLst>
                  <a:ext uri="{FF2B5EF4-FFF2-40B4-BE49-F238E27FC236}">
                    <a16:creationId xmlns:a16="http://schemas.microsoft.com/office/drawing/2014/main" id="{17F26F1D-D54E-4AB9-9C8B-A823E2EFE167}"/>
                  </a:ext>
                </a:extLst>
              </p:cNvPr>
              <p:cNvSpPr/>
              <p:nvPr/>
            </p:nvSpPr>
            <p:spPr>
              <a:xfrm>
                <a:off x="231734" y="517830"/>
                <a:ext cx="199488" cy="19826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marR="0" lvl="0" indent="0" algn="ctr" defTabSz="2667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</a:endParaRPr>
              </a:p>
            </p:txBody>
          </p:sp>
        </p:grpSp>
        <p:sp>
          <p:nvSpPr>
            <p:cNvPr id="18" name="Shape 17">
              <a:extLst>
                <a:ext uri="{FF2B5EF4-FFF2-40B4-BE49-F238E27FC236}">
                  <a16:creationId xmlns:a16="http://schemas.microsoft.com/office/drawing/2014/main" id="{83CA3A5C-47D7-436D-A7B7-8110C8902CDF}"/>
                </a:ext>
              </a:extLst>
            </p:cNvPr>
            <p:cNvSpPr/>
            <p:nvPr/>
          </p:nvSpPr>
          <p:spPr>
            <a:xfrm rot="20700000">
              <a:off x="4353593" y="4399348"/>
              <a:ext cx="393675" cy="393674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ircular Arrow 61">
              <a:extLst>
                <a:ext uri="{FF2B5EF4-FFF2-40B4-BE49-F238E27FC236}">
                  <a16:creationId xmlns:a16="http://schemas.microsoft.com/office/drawing/2014/main" id="{1D27512C-26F4-4F52-A759-2AF80473BBBC}"/>
                </a:ext>
              </a:extLst>
            </p:cNvPr>
            <p:cNvSpPr/>
            <p:nvPr/>
          </p:nvSpPr>
          <p:spPr>
            <a:xfrm>
              <a:off x="4379455" y="4738071"/>
              <a:ext cx="707153" cy="707153"/>
            </a:xfrm>
            <a:prstGeom prst="circularArrow">
              <a:avLst>
                <a:gd name="adj1" fmla="val 4687"/>
                <a:gd name="adj2" fmla="val 299029"/>
                <a:gd name="adj3" fmla="val 2296824"/>
                <a:gd name="adj4" fmla="val 16461714"/>
                <a:gd name="adj5" fmla="val 5469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68E8D1E7-2414-44F9-8996-B670AE38F0F0}"/>
                </a:ext>
              </a:extLst>
            </p:cNvPr>
            <p:cNvSpPr/>
            <p:nvPr/>
          </p:nvSpPr>
          <p:spPr>
            <a:xfrm>
              <a:off x="4057392" y="4601330"/>
              <a:ext cx="513791" cy="513791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ircular Arrow 63">
              <a:extLst>
                <a:ext uri="{FF2B5EF4-FFF2-40B4-BE49-F238E27FC236}">
                  <a16:creationId xmlns:a16="http://schemas.microsoft.com/office/drawing/2014/main" id="{293307BF-42BE-4041-BD68-74D40D377BAF}"/>
                </a:ext>
              </a:extLst>
            </p:cNvPr>
            <p:cNvSpPr/>
            <p:nvPr/>
          </p:nvSpPr>
          <p:spPr>
            <a:xfrm>
              <a:off x="4262533" y="4326807"/>
              <a:ext cx="553970" cy="55397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6" name="Striped Right Arrow 71">
            <a:extLst>
              <a:ext uri="{FF2B5EF4-FFF2-40B4-BE49-F238E27FC236}">
                <a16:creationId xmlns:a16="http://schemas.microsoft.com/office/drawing/2014/main" id="{83C75B60-26BB-4C73-9CA0-52DB22826C0C}"/>
              </a:ext>
            </a:extLst>
          </p:cNvPr>
          <p:cNvSpPr/>
          <p:nvPr/>
        </p:nvSpPr>
        <p:spPr>
          <a:xfrm>
            <a:off x="10158785" y="857600"/>
            <a:ext cx="289251" cy="415745"/>
          </a:xfrm>
          <a:prstGeom prst="strip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29178C-74C7-4DB8-8E3C-D5A9ED326527}"/>
              </a:ext>
            </a:extLst>
          </p:cNvPr>
          <p:cNvSpPr txBox="1"/>
          <p:nvPr/>
        </p:nvSpPr>
        <p:spPr>
          <a:xfrm>
            <a:off x="10514813" y="708936"/>
            <a:ext cx="1111626" cy="11820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000000"/>
                </a:solidFill>
                <a:latin typeface="Calibri"/>
                <a:cs typeface="Calibri"/>
              </a:rPr>
              <a:t>Use this to run and validate different models for predicting ‘Orders’</a:t>
            </a:r>
            <a:endParaRPr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AD4C2F65-2453-462A-B5D1-74A1632DDB0C}"/>
              </a:ext>
            </a:extLst>
          </p:cNvPr>
          <p:cNvSpPr txBox="1"/>
          <p:nvPr/>
        </p:nvSpPr>
        <p:spPr>
          <a:xfrm rot="10800000" flipV="1">
            <a:off x="5562038" y="697413"/>
            <a:ext cx="1067923" cy="227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30%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ECFDE10E-9247-4347-BBC5-C39E75EAB6CB}"/>
              </a:ext>
            </a:extLst>
          </p:cNvPr>
          <p:cNvSpPr txBox="1"/>
          <p:nvPr/>
        </p:nvSpPr>
        <p:spPr>
          <a:xfrm rot="10800000" flipV="1">
            <a:off x="7572900" y="708936"/>
            <a:ext cx="1067923" cy="227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100%</a:t>
            </a:r>
          </a:p>
        </p:txBody>
      </p:sp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FFBE9ED2-2B68-4BA2-A6B9-452C0C42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77401"/>
              </p:ext>
            </p:extLst>
          </p:nvPr>
        </p:nvGraphicFramePr>
        <p:xfrm>
          <a:off x="554104" y="1273345"/>
          <a:ext cx="821997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90">
                  <a:extLst>
                    <a:ext uri="{9D8B030D-6E8A-4147-A177-3AD203B41FA5}">
                      <a16:colId xmlns:a16="http://schemas.microsoft.com/office/drawing/2014/main" val="2691611592"/>
                    </a:ext>
                  </a:extLst>
                </a:gridCol>
                <a:gridCol w="1224055">
                  <a:extLst>
                    <a:ext uri="{9D8B030D-6E8A-4147-A177-3AD203B41FA5}">
                      <a16:colId xmlns:a16="http://schemas.microsoft.com/office/drawing/2014/main" val="1206614068"/>
                    </a:ext>
                  </a:extLst>
                </a:gridCol>
                <a:gridCol w="4646144">
                  <a:extLst>
                    <a:ext uri="{9D8B030D-6E8A-4147-A177-3AD203B41FA5}">
                      <a16:colId xmlns:a16="http://schemas.microsoft.com/office/drawing/2014/main" val="3450671990"/>
                    </a:ext>
                  </a:extLst>
                </a:gridCol>
                <a:gridCol w="1025489">
                  <a:extLst>
                    <a:ext uri="{9D8B030D-6E8A-4147-A177-3AD203B41FA5}">
                      <a16:colId xmlns:a16="http://schemas.microsoft.com/office/drawing/2014/main" val="1010201268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Variables</a:t>
                      </a:r>
                      <a:endParaRPr lang="en-US" sz="1200" b="0" kern="1200">
                        <a:solidFill>
                          <a:schemeClr val="lt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Variable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P-values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4533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6.151e+09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 Orders when all the features are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418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IIP.Mining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2.133e+07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1 unit increase in the IIP index of Mining, the uplift of EP  Orders is 2.133e+07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0.001</a:t>
                      </a:r>
                      <a:endParaRPr lang="en-US" sz="1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27321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-909.2655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1 unit increase in the Exports, the decrease of EP  Orders is -909.2655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44291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-555.9150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 1 unit increase in the imports, the decrease of EP  Orders is -555.9150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82142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Electricity.Requirement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1.561e+04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/>
                          <a:cs typeface="Calibri"/>
                        </a:rPr>
                        <a:t>As the Electricity requirement increases by 1MW then increase of EP Orders is 15.61K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207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Natural.gas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-1.156e+06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latin typeface="Calibri"/>
                          <a:cs typeface="Calibri"/>
                        </a:rPr>
                        <a:t>With 1USD/MMBtu increase in the production of Natural gas, the decrease of EP  Orders is -1.156e+06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35152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Refinery.products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-8.359e+04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latin typeface="Calibri"/>
                          <a:cs typeface="Calibri"/>
                        </a:rPr>
                        <a:t>1 MCM Increase in the production of refinery products  will decrease the EP Orders by -83.59K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15297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-7.627e+04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latin typeface="Calibri"/>
                          <a:cs typeface="Calibri"/>
                        </a:rPr>
                        <a:t>1 thousands tons Increase in the production of cement  will decrease the EP Orders by –76.27K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14851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Plan_Serv_Proj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1.303e+06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the number of Planned Projects in service sector increase by 1 unit, EP Orders will increase by 1.303e+06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15088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Exec_Serv_Proj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-1.447e+06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the Number of Projects that are completed in service sector increase by 1unit, EP Orders will decrease by -1.447e+06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43022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Plan_Serv_Cost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2177.4730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1USD increase in the cost  of Planned Projects in service sector, EP Orders will increase by 2177.4730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2520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/>
                          <a:cs typeface="Calibri"/>
                        </a:rPr>
                        <a:t>Exec_Serv_Cost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4793.5737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1USD Increase in the cost of  Projects that are completed in service sector will increase the EP Orders by 4793.5737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79387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4.614e+08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the end of the month of each quarter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 Orders have a rise of 4.614e+08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2743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5F65359-61B4-41FD-B114-1DD4B54A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71043"/>
              </p:ext>
            </p:extLst>
          </p:nvPr>
        </p:nvGraphicFramePr>
        <p:xfrm>
          <a:off x="9187132" y="3091132"/>
          <a:ext cx="2499220" cy="1619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9610">
                  <a:extLst>
                    <a:ext uri="{9D8B030D-6E8A-4147-A177-3AD203B41FA5}">
                      <a16:colId xmlns:a16="http://schemas.microsoft.com/office/drawing/2014/main" val="3003832310"/>
                    </a:ext>
                  </a:extLst>
                </a:gridCol>
                <a:gridCol w="1249610">
                  <a:extLst>
                    <a:ext uri="{9D8B030D-6E8A-4147-A177-3AD203B41FA5}">
                      <a16:colId xmlns:a16="http://schemas.microsoft.com/office/drawing/2014/main" val="2566758881"/>
                    </a:ext>
                  </a:extLst>
                </a:gridCol>
              </a:tblGrid>
              <a:tr h="861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Squared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09395"/>
                  </a:ext>
                </a:extLst>
              </a:tr>
              <a:tr h="757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 R Squared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85.2%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532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2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C8188-B8ED-400C-BE08-065E903F6FF7}"/>
              </a:ext>
            </a:extLst>
          </p:cNvPr>
          <p:cNvSpPr txBox="1"/>
          <p:nvPr/>
        </p:nvSpPr>
        <p:spPr>
          <a:xfrm>
            <a:off x="5985559" y="2478889"/>
            <a:ext cx="4441345" cy="523220"/>
          </a:xfrm>
          <a:prstGeom prst="rect">
            <a:avLst/>
          </a:prstGeom>
          <a:noFill/>
        </p:spPr>
        <p:txBody>
          <a:bodyPr wrap="none" lIns="0" tIns="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Modeling Results and Insights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DD68A3C-66BB-4685-9240-BEA069AE099D}"/>
              </a:ext>
            </a:extLst>
          </p:cNvPr>
          <p:cNvSpPr/>
          <p:nvPr/>
        </p:nvSpPr>
        <p:spPr>
          <a:xfrm>
            <a:off x="746264" y="959687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FCD4E24-903B-4A8A-BB94-C831EE43E336}"/>
              </a:ext>
            </a:extLst>
          </p:cNvPr>
          <p:cNvSpPr/>
          <p:nvPr/>
        </p:nvSpPr>
        <p:spPr>
          <a:xfrm>
            <a:off x="733564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766B224-3E6A-4B27-8E28-91D56A370A93}"/>
              </a:ext>
            </a:extLst>
          </p:cNvPr>
          <p:cNvSpPr/>
          <p:nvPr/>
        </p:nvSpPr>
        <p:spPr>
          <a:xfrm>
            <a:off x="746264" y="2829536"/>
            <a:ext cx="2056351" cy="1772716"/>
          </a:xfrm>
          <a:prstGeom prst="hexagon">
            <a:avLst/>
          </a:prstGeom>
          <a:solidFill>
            <a:schemeClr val="accent1"/>
          </a:solidFill>
          <a:ln w="76200">
            <a:solidFill>
              <a:srgbClr val="24A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A463B82-624A-496F-9EFE-C06D18455472}"/>
              </a:ext>
            </a:extLst>
          </p:cNvPr>
          <p:cNvSpPr/>
          <p:nvPr/>
        </p:nvSpPr>
        <p:spPr>
          <a:xfrm>
            <a:off x="2467391" y="5712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BCF78E-490B-401B-8166-F851E205DB2E}"/>
              </a:ext>
            </a:extLst>
          </p:cNvPr>
          <p:cNvSpPr/>
          <p:nvPr/>
        </p:nvSpPr>
        <p:spPr>
          <a:xfrm>
            <a:off x="755383" y="-6056"/>
            <a:ext cx="2038603" cy="868611"/>
          </a:xfrm>
          <a:custGeom>
            <a:avLst/>
            <a:gdLst>
              <a:gd name="connsiteX0" fmla="*/ 0 w 2038603"/>
              <a:gd name="connsiteY0" fmla="*/ 0 h 868611"/>
              <a:gd name="connsiteX1" fmla="*/ 2038603 w 2038603"/>
              <a:gd name="connsiteY1" fmla="*/ 0 h 868611"/>
              <a:gd name="connsiteX2" fmla="*/ 1604298 w 2038603"/>
              <a:gd name="connsiteY2" fmla="*/ 868611 h 868611"/>
              <a:gd name="connsiteX3" fmla="*/ 434305 w 2038603"/>
              <a:gd name="connsiteY3" fmla="*/ 868611 h 868611"/>
              <a:gd name="connsiteX4" fmla="*/ 0 w 2038603"/>
              <a:gd name="connsiteY4" fmla="*/ 0 h 86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603" h="868611">
                <a:moveTo>
                  <a:pt x="0" y="0"/>
                </a:moveTo>
                <a:lnTo>
                  <a:pt x="2038603" y="0"/>
                </a:lnTo>
                <a:lnTo>
                  <a:pt x="1604298" y="868611"/>
                </a:lnTo>
                <a:lnTo>
                  <a:pt x="434305" y="8686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DE6F76-5B93-435F-8872-3527D934397F}"/>
              </a:ext>
            </a:extLst>
          </p:cNvPr>
          <p:cNvSpPr/>
          <p:nvPr/>
        </p:nvSpPr>
        <p:spPr>
          <a:xfrm>
            <a:off x="2467391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073D6F3-A58F-4B5C-89C1-6D78C14F4D34}"/>
              </a:ext>
            </a:extLst>
          </p:cNvPr>
          <p:cNvSpPr/>
          <p:nvPr/>
        </p:nvSpPr>
        <p:spPr>
          <a:xfrm>
            <a:off x="2467391" y="1891460"/>
            <a:ext cx="2056351" cy="1772716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46968EB-84FD-496F-859C-F4BF970252A2}"/>
              </a:ext>
            </a:extLst>
          </p:cNvPr>
          <p:cNvSpPr/>
          <p:nvPr/>
        </p:nvSpPr>
        <p:spPr>
          <a:xfrm>
            <a:off x="2467391" y="3777208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DFFB8-7B86-441C-BEA9-87581DC7F578}"/>
              </a:ext>
            </a:extLst>
          </p:cNvPr>
          <p:cNvSpPr/>
          <p:nvPr/>
        </p:nvSpPr>
        <p:spPr>
          <a:xfrm rot="16200000">
            <a:off x="-355139" y="355138"/>
            <a:ext cx="1772716" cy="1062438"/>
          </a:xfrm>
          <a:custGeom>
            <a:avLst/>
            <a:gdLst>
              <a:gd name="connsiteX0" fmla="*/ 1772716 w 1772716"/>
              <a:gd name="connsiteY0" fmla="*/ 1 h 1062438"/>
              <a:gd name="connsiteX1" fmla="*/ 1772716 w 1772716"/>
              <a:gd name="connsiteY1" fmla="*/ 619260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1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1"/>
                </a:moveTo>
                <a:lnTo>
                  <a:pt x="1772716" y="619260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97C050-EA03-47AD-95D3-BE0FEF3E1C99}"/>
              </a:ext>
            </a:extLst>
          </p:cNvPr>
          <p:cNvSpPr/>
          <p:nvPr/>
        </p:nvSpPr>
        <p:spPr>
          <a:xfrm rot="16200000">
            <a:off x="-355139" y="2233870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F74083-D736-418B-ABDA-1002376A6D6F}"/>
              </a:ext>
            </a:extLst>
          </p:cNvPr>
          <p:cNvSpPr/>
          <p:nvPr/>
        </p:nvSpPr>
        <p:spPr>
          <a:xfrm rot="16200000">
            <a:off x="-355139" y="4112602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54BA97-C1EB-464C-A525-16F7328C890D}"/>
              </a:ext>
            </a:extLst>
          </p:cNvPr>
          <p:cNvSpPr/>
          <p:nvPr/>
        </p:nvSpPr>
        <p:spPr>
          <a:xfrm rot="16200000">
            <a:off x="-74752" y="5729999"/>
            <a:ext cx="1211942" cy="1062438"/>
          </a:xfrm>
          <a:custGeom>
            <a:avLst/>
            <a:gdLst>
              <a:gd name="connsiteX0" fmla="*/ 1211942 w 1211942"/>
              <a:gd name="connsiteY0" fmla="*/ 0 h 1062438"/>
              <a:gd name="connsiteX1" fmla="*/ 1211942 w 1211942"/>
              <a:gd name="connsiteY1" fmla="*/ 619259 h 1062438"/>
              <a:gd name="connsiteX2" fmla="*/ 325584 w 1211942"/>
              <a:gd name="connsiteY2" fmla="*/ 1062438 h 1062438"/>
              <a:gd name="connsiteX3" fmla="*/ 0 w 1211942"/>
              <a:gd name="connsiteY3" fmla="*/ 899646 h 1062438"/>
              <a:gd name="connsiteX4" fmla="*/ 0 w 1211942"/>
              <a:gd name="connsiteY4" fmla="*/ 0 h 1062438"/>
              <a:gd name="connsiteX5" fmla="*/ 1211942 w 1211942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942" h="1062438">
                <a:moveTo>
                  <a:pt x="1211942" y="0"/>
                </a:moveTo>
                <a:lnTo>
                  <a:pt x="1211942" y="619259"/>
                </a:lnTo>
                <a:lnTo>
                  <a:pt x="325584" y="1062438"/>
                </a:lnTo>
                <a:lnTo>
                  <a:pt x="0" y="899646"/>
                </a:lnTo>
                <a:lnTo>
                  <a:pt x="0" y="0"/>
                </a:lnTo>
                <a:lnTo>
                  <a:pt x="121194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BC827D-548D-4AD1-8C56-07C58E0AA06F}"/>
              </a:ext>
            </a:extLst>
          </p:cNvPr>
          <p:cNvSpPr/>
          <p:nvPr/>
        </p:nvSpPr>
        <p:spPr>
          <a:xfrm rot="16200000">
            <a:off x="1634988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A3E4EC7-0245-4CEC-B70E-DA651F46B54B}"/>
              </a:ext>
            </a:extLst>
          </p:cNvPr>
          <p:cNvSpPr/>
          <p:nvPr/>
        </p:nvSpPr>
        <p:spPr>
          <a:xfrm>
            <a:off x="4181915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328F23-3513-4270-8053-375BBB155C63}"/>
              </a:ext>
            </a:extLst>
          </p:cNvPr>
          <p:cNvSpPr/>
          <p:nvPr/>
        </p:nvSpPr>
        <p:spPr>
          <a:xfrm>
            <a:off x="5903042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96AC46-5232-4691-8BA7-4A90E09DB529}"/>
              </a:ext>
            </a:extLst>
          </p:cNvPr>
          <p:cNvSpPr/>
          <p:nvPr/>
        </p:nvSpPr>
        <p:spPr>
          <a:xfrm rot="16200000">
            <a:off x="5083339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619F4B-5CB2-4868-8442-085460B294E2}"/>
              </a:ext>
            </a:extLst>
          </p:cNvPr>
          <p:cNvSpPr/>
          <p:nvPr/>
        </p:nvSpPr>
        <p:spPr>
          <a:xfrm rot="16200000">
            <a:off x="8518882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7A3D47-9F43-4022-93CD-1B50BA25CDEB}"/>
              </a:ext>
            </a:extLst>
          </p:cNvPr>
          <p:cNvCxnSpPr/>
          <p:nvPr/>
        </p:nvCxnSpPr>
        <p:spPr>
          <a:xfrm>
            <a:off x="5709821" y="3086346"/>
            <a:ext cx="512064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D214EE8-5770-4425-886E-CE142BADC1A4}"/>
              </a:ext>
            </a:extLst>
          </p:cNvPr>
          <p:cNvSpPr/>
          <p:nvPr/>
        </p:nvSpPr>
        <p:spPr>
          <a:xfrm>
            <a:off x="5700879" y="3005891"/>
            <a:ext cx="182880" cy="18288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F7AA61-D9B8-4BE1-9A6A-13ADCE0F2DCA}"/>
              </a:ext>
            </a:extLst>
          </p:cNvPr>
          <p:cNvSpPr/>
          <p:nvPr/>
        </p:nvSpPr>
        <p:spPr>
          <a:xfrm>
            <a:off x="10694950" y="2994906"/>
            <a:ext cx="182880" cy="182880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8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A1A9-5CA6-471F-B035-70441958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Running Different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041B6-0B30-4006-80B4-1CCF49B592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1237945"/>
            <a:ext cx="2498545" cy="1849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93FBB-CB3C-4884-B37C-36F36C35C3AB}"/>
              </a:ext>
            </a:extLst>
          </p:cNvPr>
          <p:cNvSpPr txBox="1"/>
          <p:nvPr/>
        </p:nvSpPr>
        <p:spPr>
          <a:xfrm>
            <a:off x="562707" y="3190210"/>
            <a:ext cx="5059526" cy="984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EP Orders is following a trend, there is no stationarity as the mean is constantly changing over time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By differencing current value to its previous value, we have made the time series stationary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0B06F-711B-4E73-B1CA-622859199B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89" y="1237945"/>
            <a:ext cx="2498544" cy="1849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AF71C-EC6D-4C15-8773-8B590DB19192}"/>
              </a:ext>
            </a:extLst>
          </p:cNvPr>
          <p:cNvCxnSpPr>
            <a:cxnSpLocks/>
          </p:cNvCxnSpPr>
          <p:nvPr/>
        </p:nvCxnSpPr>
        <p:spPr>
          <a:xfrm flipH="1">
            <a:off x="562709" y="4488022"/>
            <a:ext cx="53656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76D9B8-97C8-4F90-95F6-17D06880B3C6}"/>
              </a:ext>
            </a:extLst>
          </p:cNvPr>
          <p:cNvSpPr txBox="1"/>
          <p:nvPr/>
        </p:nvSpPr>
        <p:spPr>
          <a:xfrm>
            <a:off x="689113" y="841198"/>
            <a:ext cx="2498544" cy="3967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Series (ARIMA)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b="1">
              <a:solidFill>
                <a:srgbClr val="E968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C3AD4-31C6-4816-83DE-FEA2DEEBF598}"/>
              </a:ext>
            </a:extLst>
          </p:cNvPr>
          <p:cNvSpPr txBox="1"/>
          <p:nvPr/>
        </p:nvSpPr>
        <p:spPr>
          <a:xfrm>
            <a:off x="689112" y="4590476"/>
            <a:ext cx="2968488" cy="3967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Model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b="1">
              <a:solidFill>
                <a:srgbClr val="E968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4E767-75FD-4BFE-BD15-287C1E2247A7}"/>
              </a:ext>
            </a:extLst>
          </p:cNvPr>
          <p:cNvSpPr txBox="1"/>
          <p:nvPr/>
        </p:nvSpPr>
        <p:spPr>
          <a:xfrm>
            <a:off x="562707" y="4987223"/>
            <a:ext cx="5059524" cy="984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 features in the final analytical dataset was used as the training data for the LR model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model was trained on the complete dataset and orders for 5 months were predicted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84C538-FF25-435B-B039-09591CEFE4CB}"/>
              </a:ext>
            </a:extLst>
          </p:cNvPr>
          <p:cNvCxnSpPr>
            <a:cxnSpLocks/>
          </p:cNvCxnSpPr>
          <p:nvPr/>
        </p:nvCxnSpPr>
        <p:spPr>
          <a:xfrm>
            <a:off x="6096000" y="872080"/>
            <a:ext cx="0" cy="51000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85F19C-C39F-4FDB-A1B0-3801B9E6EA32}"/>
              </a:ext>
            </a:extLst>
          </p:cNvPr>
          <p:cNvSpPr txBox="1"/>
          <p:nvPr/>
        </p:nvSpPr>
        <p:spPr>
          <a:xfrm>
            <a:off x="7786893" y="841197"/>
            <a:ext cx="2455790" cy="3967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Model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b="1">
              <a:solidFill>
                <a:srgbClr val="E968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7D0A9-FFDC-4A69-BF93-DE49128B0A14}"/>
              </a:ext>
            </a:extLst>
          </p:cNvPr>
          <p:cNvSpPr txBox="1"/>
          <p:nvPr/>
        </p:nvSpPr>
        <p:spPr>
          <a:xfrm>
            <a:off x="6485026" y="1586142"/>
            <a:ext cx="5059524" cy="1604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Features in the final analytical dataset and default parameters was used as a rf base model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Random Search was used to tune the hyperparameters for improving accuracy of the model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best parameters result from Random Search used in the final model.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5B9CC4-49E5-4F67-986D-2991A03B0B43}"/>
              </a:ext>
            </a:extLst>
          </p:cNvPr>
          <p:cNvGrpSpPr/>
          <p:nvPr/>
        </p:nvGrpSpPr>
        <p:grpSpPr>
          <a:xfrm>
            <a:off x="7759389" y="3344980"/>
            <a:ext cx="2510798" cy="830172"/>
            <a:chOff x="8323752" y="3344979"/>
            <a:chExt cx="2510798" cy="83017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BE60183-A4FF-4BEC-AC2C-3D7406BDE277}"/>
                </a:ext>
              </a:extLst>
            </p:cNvPr>
            <p:cNvSpPr/>
            <p:nvPr/>
          </p:nvSpPr>
          <p:spPr>
            <a:xfrm>
              <a:off x="8323752" y="3344979"/>
              <a:ext cx="2510798" cy="830172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81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A94671B-2058-4C8B-A176-78983483C2AB}"/>
                </a:ext>
              </a:extLst>
            </p:cNvPr>
            <p:cNvSpPr/>
            <p:nvPr/>
          </p:nvSpPr>
          <p:spPr>
            <a:xfrm>
              <a:off x="8437879" y="3519533"/>
              <a:ext cx="2282544" cy="504307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Hyperparameters Used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6F7682E-6E38-424A-A2C9-1718CDB3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69556"/>
              </p:ext>
            </p:extLst>
          </p:nvPr>
        </p:nvGraphicFramePr>
        <p:xfrm>
          <a:off x="7298207" y="4349706"/>
          <a:ext cx="3433162" cy="1481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3162">
                  <a:extLst>
                    <a:ext uri="{9D8B030D-6E8A-4147-A177-3AD203B41FA5}">
                      <a16:colId xmlns:a16="http://schemas.microsoft.com/office/drawing/2014/main" val="1256852414"/>
                    </a:ext>
                  </a:extLst>
                </a:gridCol>
              </a:tblGrid>
              <a:tr h="370347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46923" marR="46923" marT="31227" marB="31227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96108"/>
                  </a:ext>
                </a:extLst>
              </a:tr>
              <a:tr h="370347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n_estimators = 683</a:t>
                      </a:r>
                    </a:p>
                  </a:txBody>
                  <a:tcPr marL="46923" marR="46923" marT="31227" marB="31227" anchor="ctr"/>
                </a:tc>
                <a:extLst>
                  <a:ext uri="{0D108BD9-81ED-4DB2-BD59-A6C34878D82A}">
                    <a16:rowId xmlns:a16="http://schemas.microsoft.com/office/drawing/2014/main" val="2061191432"/>
                  </a:ext>
                </a:extLst>
              </a:tr>
              <a:tr h="370347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max_depth = 5</a:t>
                      </a:r>
                    </a:p>
                  </a:txBody>
                  <a:tcPr marL="46923" marR="46923" marT="31227" marB="31227" anchor="ctr"/>
                </a:tc>
                <a:extLst>
                  <a:ext uri="{0D108BD9-81ED-4DB2-BD59-A6C34878D82A}">
                    <a16:rowId xmlns:a16="http://schemas.microsoft.com/office/drawing/2014/main" val="3428562815"/>
                  </a:ext>
                </a:extLst>
              </a:tr>
              <a:tr h="370347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max_features  = ‘log2’ (4)</a:t>
                      </a:r>
                    </a:p>
                  </a:txBody>
                  <a:tcPr marL="46923" marR="46923" marT="31227" marB="31227" anchor="ctr"/>
                </a:tc>
                <a:extLst>
                  <a:ext uri="{0D108BD9-81ED-4DB2-BD59-A6C34878D82A}">
                    <a16:rowId xmlns:a16="http://schemas.microsoft.com/office/drawing/2014/main" val="222174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96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CFDB-60AB-4458-9202-3C02A36C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08" y="49511"/>
            <a:ext cx="10731304" cy="548640"/>
          </a:xfrm>
        </p:spPr>
        <p:txBody>
          <a:bodyPr/>
          <a:lstStyle/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Model Selection and Insights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FA9EBD-9A72-4495-8AED-4731AD37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35748"/>
              </p:ext>
            </p:extLst>
          </p:nvPr>
        </p:nvGraphicFramePr>
        <p:xfrm>
          <a:off x="636103" y="1856463"/>
          <a:ext cx="4901931" cy="1927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691">
                  <a:extLst>
                    <a:ext uri="{9D8B030D-6E8A-4147-A177-3AD203B41FA5}">
                      <a16:colId xmlns:a16="http://schemas.microsoft.com/office/drawing/2014/main" val="1623102913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808723422"/>
                    </a:ext>
                  </a:extLst>
                </a:gridCol>
                <a:gridCol w="1373997">
                  <a:extLst>
                    <a:ext uri="{9D8B030D-6E8A-4147-A177-3AD203B41FA5}">
                      <a16:colId xmlns:a16="http://schemas.microsoft.com/office/drawing/2014/main" val="3435638852"/>
                    </a:ext>
                  </a:extLst>
                </a:gridCol>
              </a:tblGrid>
              <a:tr h="47232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MAPE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3907"/>
                  </a:ext>
                </a:extLst>
              </a:tr>
              <a:tr h="519969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12079"/>
                  </a:ext>
                </a:extLst>
              </a:tr>
              <a:tr h="46313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Series (ARIMA)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27%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73%</a:t>
                      </a:r>
                    </a:p>
                  </a:txBody>
                  <a:tcPr marL="42657" marR="42657" marT="28388" marB="283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75375"/>
                  </a:ext>
                </a:extLst>
              </a:tr>
              <a:tr h="47232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42657" marR="42657" marT="28388" marB="2838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23%</a:t>
                      </a:r>
                    </a:p>
                  </a:txBody>
                  <a:tcPr marL="42657" marR="42657" marT="28388" marB="2838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marL="42657" marR="42657" marT="28388" marB="2838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91515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410D9-657F-4883-AF99-E6E4EDE9D178}"/>
              </a:ext>
            </a:extLst>
          </p:cNvPr>
          <p:cNvSpPr/>
          <p:nvPr/>
        </p:nvSpPr>
        <p:spPr>
          <a:xfrm>
            <a:off x="1555683" y="855044"/>
            <a:ext cx="2801338" cy="83985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845F9B-AB5D-4387-B253-50E68D165E89}"/>
              </a:ext>
            </a:extLst>
          </p:cNvPr>
          <p:cNvSpPr/>
          <p:nvPr/>
        </p:nvSpPr>
        <p:spPr>
          <a:xfrm>
            <a:off x="1683016" y="984241"/>
            <a:ext cx="2546671" cy="59904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18E3A-88B8-437C-845D-08D5AF77367D}"/>
              </a:ext>
            </a:extLst>
          </p:cNvPr>
          <p:cNvSpPr txBox="1"/>
          <p:nvPr/>
        </p:nvSpPr>
        <p:spPr>
          <a:xfrm>
            <a:off x="662608" y="4245501"/>
            <a:ext cx="4912418" cy="13217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shows the best</a:t>
            </a: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overall accuracy </a:t>
            </a:r>
            <a:r>
              <a:rPr lang="en-IN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the three models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also accounts for the spike in orders in quarter end months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C0F62D-802A-4B65-AFEA-1B5A8E8770D5}"/>
              </a:ext>
            </a:extLst>
          </p:cNvPr>
          <p:cNvCxnSpPr>
            <a:cxnSpLocks/>
          </p:cNvCxnSpPr>
          <p:nvPr/>
        </p:nvCxnSpPr>
        <p:spPr>
          <a:xfrm>
            <a:off x="5822260" y="906747"/>
            <a:ext cx="0" cy="51000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FB9D273C-1C7B-424F-A5AA-B89C3D8FB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34816"/>
            <a:ext cx="4114800" cy="274320"/>
          </a:xfrm>
        </p:spPr>
        <p:txBody>
          <a:bodyPr/>
          <a:lstStyle/>
          <a:p>
            <a:r>
              <a:rPr lang="en-US">
                <a:latin typeface="+mj-lt"/>
              </a:rPr>
              <a:t>AFFINE CONFIDENTIAL</a:t>
            </a: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2AA4E62E-1A4C-435C-B4B8-BB3EAD415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597553" y="6595403"/>
            <a:ext cx="996894" cy="228600"/>
          </a:xfrm>
        </p:spPr>
        <p:txBody>
          <a:bodyPr/>
          <a:lstStyle/>
          <a:p>
            <a:fld id="{2F8722B3-413D-4F9B-B7BE-98A81043646B}" type="slidenum">
              <a:rPr lang="en-US" smtClean="0">
                <a:latin typeface="+mj-lt"/>
              </a:rPr>
              <a:pPr/>
              <a:t>14</a:t>
            </a:fld>
            <a:endParaRPr lang="en-US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D4587E-0689-4072-B29F-CDF776A58EAE}"/>
              </a:ext>
            </a:extLst>
          </p:cNvPr>
          <p:cNvGrpSpPr/>
          <p:nvPr/>
        </p:nvGrpSpPr>
        <p:grpSpPr>
          <a:xfrm>
            <a:off x="6369741" y="1829774"/>
            <a:ext cx="5361070" cy="3908869"/>
            <a:chOff x="6485257" y="1694894"/>
            <a:chExt cx="5361070" cy="390886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F0D931A-578E-4117-976F-26C93C37EDB3}"/>
                </a:ext>
              </a:extLst>
            </p:cNvPr>
            <p:cNvGrpSpPr/>
            <p:nvPr/>
          </p:nvGrpSpPr>
          <p:grpSpPr>
            <a:xfrm>
              <a:off x="6690143" y="1694894"/>
              <a:ext cx="5154812" cy="932320"/>
              <a:chOff x="989152" y="947516"/>
              <a:chExt cx="10650203" cy="121903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9BA0AFE-2359-4610-B383-20F88D403E33}"/>
                  </a:ext>
                </a:extLst>
              </p:cNvPr>
              <p:cNvSpPr/>
              <p:nvPr/>
            </p:nvSpPr>
            <p:spPr>
              <a:xfrm>
                <a:off x="989152" y="947516"/>
                <a:ext cx="10650203" cy="1219030"/>
              </a:xfrm>
              <a:custGeom>
                <a:avLst/>
                <a:gdLst>
                  <a:gd name="connsiteX0" fmla="*/ 0 w 6720886"/>
                  <a:gd name="connsiteY0" fmla="*/ 819150 h 819151"/>
                  <a:gd name="connsiteX1" fmla="*/ 1114425 w 6720886"/>
                  <a:gd name="connsiteY1" fmla="*/ 0 h 819151"/>
                  <a:gd name="connsiteX2" fmla="*/ 6720886 w 6720886"/>
                  <a:gd name="connsiteY2" fmla="*/ 19506 h 819151"/>
                  <a:gd name="connsiteX3" fmla="*/ 4972050 w 6720886"/>
                  <a:gd name="connsiteY3" fmla="*/ 409575 h 819151"/>
                  <a:gd name="connsiteX4" fmla="*/ 4448175 w 6720886"/>
                  <a:gd name="connsiteY4" fmla="*/ 819150 h 819151"/>
                  <a:gd name="connsiteX5" fmla="*/ 0 w 6720886"/>
                  <a:gd name="connsiteY5" fmla="*/ 819150 h 819151"/>
                  <a:gd name="connsiteX0" fmla="*/ 0 w 6736299"/>
                  <a:gd name="connsiteY0" fmla="*/ 819150 h 819150"/>
                  <a:gd name="connsiteX1" fmla="*/ 1114425 w 6736299"/>
                  <a:gd name="connsiteY1" fmla="*/ 0 h 819150"/>
                  <a:gd name="connsiteX2" fmla="*/ 6720886 w 6736299"/>
                  <a:gd name="connsiteY2" fmla="*/ 19506 h 819150"/>
                  <a:gd name="connsiteX3" fmla="*/ 4972050 w 6736299"/>
                  <a:gd name="connsiteY3" fmla="*/ 409575 h 819150"/>
                  <a:gd name="connsiteX4" fmla="*/ 6681644 w 6736299"/>
                  <a:gd name="connsiteY4" fmla="*/ 819150 h 819150"/>
                  <a:gd name="connsiteX5" fmla="*/ 0 w 6736299"/>
                  <a:gd name="connsiteY5" fmla="*/ 819150 h 819150"/>
                  <a:gd name="connsiteX0" fmla="*/ 0 w 7147001"/>
                  <a:gd name="connsiteY0" fmla="*/ 819150 h 819150"/>
                  <a:gd name="connsiteX1" fmla="*/ 1114425 w 7147001"/>
                  <a:gd name="connsiteY1" fmla="*/ 0 h 819150"/>
                  <a:gd name="connsiteX2" fmla="*/ 6720886 w 7147001"/>
                  <a:gd name="connsiteY2" fmla="*/ 19506 h 819150"/>
                  <a:gd name="connsiteX3" fmla="*/ 7147001 w 7147001"/>
                  <a:gd name="connsiteY3" fmla="*/ 399822 h 819150"/>
                  <a:gd name="connsiteX4" fmla="*/ 6681644 w 7147001"/>
                  <a:gd name="connsiteY4" fmla="*/ 819150 h 819150"/>
                  <a:gd name="connsiteX5" fmla="*/ 0 w 7147001"/>
                  <a:gd name="connsiteY5" fmla="*/ 819150 h 819150"/>
                  <a:gd name="connsiteX0" fmla="*/ 0 w 7156601"/>
                  <a:gd name="connsiteY0" fmla="*/ 819150 h 819150"/>
                  <a:gd name="connsiteX1" fmla="*/ 1124025 w 7156601"/>
                  <a:gd name="connsiteY1" fmla="*/ 0 h 819150"/>
                  <a:gd name="connsiteX2" fmla="*/ 6730486 w 7156601"/>
                  <a:gd name="connsiteY2" fmla="*/ 19506 h 819150"/>
                  <a:gd name="connsiteX3" fmla="*/ 7156601 w 7156601"/>
                  <a:gd name="connsiteY3" fmla="*/ 399822 h 819150"/>
                  <a:gd name="connsiteX4" fmla="*/ 6691244 w 7156601"/>
                  <a:gd name="connsiteY4" fmla="*/ 819150 h 819150"/>
                  <a:gd name="connsiteX5" fmla="*/ 0 w 7156601"/>
                  <a:gd name="connsiteY5" fmla="*/ 81915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56601" h="819150">
                    <a:moveTo>
                      <a:pt x="0" y="819150"/>
                    </a:moveTo>
                    <a:cubicBezTo>
                      <a:pt x="0" y="819150"/>
                      <a:pt x="162000" y="76200"/>
                      <a:pt x="1124025" y="0"/>
                    </a:cubicBezTo>
                    <a:lnTo>
                      <a:pt x="6730486" y="19506"/>
                    </a:lnTo>
                    <a:cubicBezTo>
                      <a:pt x="6730486" y="19506"/>
                      <a:pt x="6918476" y="56922"/>
                      <a:pt x="7156601" y="399822"/>
                    </a:cubicBezTo>
                    <a:cubicBezTo>
                      <a:pt x="7156601" y="399822"/>
                      <a:pt x="7110344" y="657225"/>
                      <a:pt x="6691244" y="819150"/>
                    </a:cubicBezTo>
                    <a:lnTo>
                      <a:pt x="0" y="819150"/>
                    </a:lnTo>
                    <a:close/>
                  </a:path>
                </a:pathLst>
              </a:custGeom>
              <a:gradFill>
                <a:gsLst>
                  <a:gs pos="1000">
                    <a:schemeClr val="accent1"/>
                  </a:gs>
                  <a:gs pos="8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9E8913A-8C5C-4200-90B8-75ABDFEA04B4}"/>
                  </a:ext>
                </a:extLst>
              </p:cNvPr>
              <p:cNvSpPr/>
              <p:nvPr/>
            </p:nvSpPr>
            <p:spPr>
              <a:xfrm>
                <a:off x="1954569" y="1227543"/>
                <a:ext cx="530918" cy="792240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CAE5AD-7D9D-466C-B9FE-DA71E27D8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90" y="1066800"/>
                <a:ext cx="0" cy="946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C7D995-0A05-4605-BD6B-3F17EEC044B8}"/>
                  </a:ext>
                </a:extLst>
              </p:cNvPr>
              <p:cNvSpPr txBox="1"/>
              <p:nvPr/>
            </p:nvSpPr>
            <p:spPr>
              <a:xfrm>
                <a:off x="3221119" y="1105585"/>
                <a:ext cx="8130608" cy="845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In case of some features, the orders for a month depend more on the indicators(value) of previous months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91B6BFC-E1B5-4DF5-8059-BD93E08A46FE}"/>
                </a:ext>
              </a:extLst>
            </p:cNvPr>
            <p:cNvGrpSpPr/>
            <p:nvPr/>
          </p:nvGrpSpPr>
          <p:grpSpPr>
            <a:xfrm>
              <a:off x="6690143" y="4615716"/>
              <a:ext cx="5149604" cy="988047"/>
              <a:chOff x="985798" y="4746119"/>
              <a:chExt cx="10639443" cy="1291895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48E2573-5402-4B37-8670-B6F93EBC1C6B}"/>
                  </a:ext>
                </a:extLst>
              </p:cNvPr>
              <p:cNvSpPr/>
              <p:nvPr/>
            </p:nvSpPr>
            <p:spPr>
              <a:xfrm>
                <a:off x="985798" y="4746119"/>
                <a:ext cx="10639443" cy="1291895"/>
              </a:xfrm>
              <a:custGeom>
                <a:avLst/>
                <a:gdLst>
                  <a:gd name="connsiteX0" fmla="*/ 834814 w 6843834"/>
                  <a:gd name="connsiteY0" fmla="*/ 818197 h 819151"/>
                  <a:gd name="connsiteX1" fmla="*/ 599547 w 6843834"/>
                  <a:gd name="connsiteY1" fmla="*/ 253365 h 819151"/>
                  <a:gd name="connsiteX2" fmla="*/ 53764 w 6843834"/>
                  <a:gd name="connsiteY2" fmla="*/ 164782 h 819151"/>
                  <a:gd name="connsiteX3" fmla="*/ 53764 w 6843834"/>
                  <a:gd name="connsiteY3" fmla="*/ 0 h 819151"/>
                  <a:gd name="connsiteX4" fmla="*/ 6843834 w 6843834"/>
                  <a:gd name="connsiteY4" fmla="*/ 0 h 819151"/>
                  <a:gd name="connsiteX5" fmla="*/ 5013432 w 6843834"/>
                  <a:gd name="connsiteY5" fmla="*/ 409575 h 819151"/>
                  <a:gd name="connsiteX6" fmla="*/ 4454314 w 6843834"/>
                  <a:gd name="connsiteY6" fmla="*/ 819150 h 819151"/>
                  <a:gd name="connsiteX7" fmla="*/ 834814 w 6843834"/>
                  <a:gd name="connsiteY7" fmla="*/ 819150 h 819151"/>
                  <a:gd name="connsiteX8" fmla="*/ 834814 w 6843834"/>
                  <a:gd name="connsiteY8" fmla="*/ 818197 h 819151"/>
                  <a:gd name="connsiteX0" fmla="*/ 834814 w 6843834"/>
                  <a:gd name="connsiteY0" fmla="*/ 818197 h 819150"/>
                  <a:gd name="connsiteX1" fmla="*/ 599547 w 6843834"/>
                  <a:gd name="connsiteY1" fmla="*/ 253365 h 819150"/>
                  <a:gd name="connsiteX2" fmla="*/ 53764 w 6843834"/>
                  <a:gd name="connsiteY2" fmla="*/ 164782 h 819150"/>
                  <a:gd name="connsiteX3" fmla="*/ 53764 w 6843834"/>
                  <a:gd name="connsiteY3" fmla="*/ 0 h 819150"/>
                  <a:gd name="connsiteX4" fmla="*/ 6843834 w 6843834"/>
                  <a:gd name="connsiteY4" fmla="*/ 0 h 819150"/>
                  <a:gd name="connsiteX5" fmla="*/ 5013432 w 6843834"/>
                  <a:gd name="connsiteY5" fmla="*/ 409575 h 819150"/>
                  <a:gd name="connsiteX6" fmla="*/ 4454314 w 6843834"/>
                  <a:gd name="connsiteY6" fmla="*/ 819150 h 819150"/>
                  <a:gd name="connsiteX7" fmla="*/ 834814 w 6843834"/>
                  <a:gd name="connsiteY7" fmla="*/ 819150 h 819150"/>
                  <a:gd name="connsiteX8" fmla="*/ 834814 w 6843834"/>
                  <a:gd name="connsiteY8" fmla="*/ 818197 h 819150"/>
                  <a:gd name="connsiteX0" fmla="*/ 834814 w 6871490"/>
                  <a:gd name="connsiteY0" fmla="*/ 818197 h 828903"/>
                  <a:gd name="connsiteX1" fmla="*/ 599547 w 6871490"/>
                  <a:gd name="connsiteY1" fmla="*/ 253365 h 828903"/>
                  <a:gd name="connsiteX2" fmla="*/ 53764 w 6871490"/>
                  <a:gd name="connsiteY2" fmla="*/ 164782 h 828903"/>
                  <a:gd name="connsiteX3" fmla="*/ 53764 w 6871490"/>
                  <a:gd name="connsiteY3" fmla="*/ 0 h 828903"/>
                  <a:gd name="connsiteX4" fmla="*/ 6843834 w 6871490"/>
                  <a:gd name="connsiteY4" fmla="*/ 0 h 828903"/>
                  <a:gd name="connsiteX5" fmla="*/ 5013432 w 6871490"/>
                  <a:gd name="connsiteY5" fmla="*/ 409575 h 828903"/>
                  <a:gd name="connsiteX6" fmla="*/ 6843834 w 6871490"/>
                  <a:gd name="connsiteY6" fmla="*/ 828903 h 828903"/>
                  <a:gd name="connsiteX7" fmla="*/ 834814 w 6871490"/>
                  <a:gd name="connsiteY7" fmla="*/ 819150 h 828903"/>
                  <a:gd name="connsiteX8" fmla="*/ 834814 w 6871490"/>
                  <a:gd name="connsiteY8" fmla="*/ 818197 h 828903"/>
                  <a:gd name="connsiteX0" fmla="*/ 834814 w 7149370"/>
                  <a:gd name="connsiteY0" fmla="*/ 818197 h 828903"/>
                  <a:gd name="connsiteX1" fmla="*/ 599547 w 7149370"/>
                  <a:gd name="connsiteY1" fmla="*/ 253365 h 828903"/>
                  <a:gd name="connsiteX2" fmla="*/ 53764 w 7149370"/>
                  <a:gd name="connsiteY2" fmla="*/ 164782 h 828903"/>
                  <a:gd name="connsiteX3" fmla="*/ 53764 w 7149370"/>
                  <a:gd name="connsiteY3" fmla="*/ 0 h 828903"/>
                  <a:gd name="connsiteX4" fmla="*/ 6843834 w 7149370"/>
                  <a:gd name="connsiteY4" fmla="*/ 0 h 828903"/>
                  <a:gd name="connsiteX5" fmla="*/ 7149370 w 7149370"/>
                  <a:gd name="connsiteY5" fmla="*/ 390069 h 828903"/>
                  <a:gd name="connsiteX6" fmla="*/ 6843834 w 7149370"/>
                  <a:gd name="connsiteY6" fmla="*/ 828903 h 828903"/>
                  <a:gd name="connsiteX7" fmla="*/ 834814 w 7149370"/>
                  <a:gd name="connsiteY7" fmla="*/ 819150 h 828903"/>
                  <a:gd name="connsiteX8" fmla="*/ 834814 w 7149370"/>
                  <a:gd name="connsiteY8" fmla="*/ 818197 h 828903"/>
                  <a:gd name="connsiteX0" fmla="*/ 834814 w 7149370"/>
                  <a:gd name="connsiteY0" fmla="*/ 818197 h 828903"/>
                  <a:gd name="connsiteX1" fmla="*/ 599547 w 7149370"/>
                  <a:gd name="connsiteY1" fmla="*/ 253365 h 828903"/>
                  <a:gd name="connsiteX2" fmla="*/ 53764 w 7149370"/>
                  <a:gd name="connsiteY2" fmla="*/ 164782 h 828903"/>
                  <a:gd name="connsiteX3" fmla="*/ 53764 w 7149370"/>
                  <a:gd name="connsiteY3" fmla="*/ 0 h 828903"/>
                  <a:gd name="connsiteX4" fmla="*/ 6873094 w 7149370"/>
                  <a:gd name="connsiteY4" fmla="*/ 9753 h 828903"/>
                  <a:gd name="connsiteX5" fmla="*/ 7149370 w 7149370"/>
                  <a:gd name="connsiteY5" fmla="*/ 390069 h 828903"/>
                  <a:gd name="connsiteX6" fmla="*/ 6843834 w 7149370"/>
                  <a:gd name="connsiteY6" fmla="*/ 828903 h 828903"/>
                  <a:gd name="connsiteX7" fmla="*/ 834814 w 7149370"/>
                  <a:gd name="connsiteY7" fmla="*/ 819150 h 828903"/>
                  <a:gd name="connsiteX8" fmla="*/ 834814 w 7149370"/>
                  <a:gd name="connsiteY8" fmla="*/ 818197 h 828903"/>
                  <a:gd name="connsiteX0" fmla="*/ 834814 w 7149370"/>
                  <a:gd name="connsiteY0" fmla="*/ 818197 h 828903"/>
                  <a:gd name="connsiteX1" fmla="*/ 599547 w 7149370"/>
                  <a:gd name="connsiteY1" fmla="*/ 253365 h 828903"/>
                  <a:gd name="connsiteX2" fmla="*/ 53764 w 7149370"/>
                  <a:gd name="connsiteY2" fmla="*/ 164782 h 828903"/>
                  <a:gd name="connsiteX3" fmla="*/ 53764 w 7149370"/>
                  <a:gd name="connsiteY3" fmla="*/ 0 h 828903"/>
                  <a:gd name="connsiteX4" fmla="*/ 6678031 w 7149370"/>
                  <a:gd name="connsiteY4" fmla="*/ 48765 h 828903"/>
                  <a:gd name="connsiteX5" fmla="*/ 7149370 w 7149370"/>
                  <a:gd name="connsiteY5" fmla="*/ 390069 h 828903"/>
                  <a:gd name="connsiteX6" fmla="*/ 6843834 w 7149370"/>
                  <a:gd name="connsiteY6" fmla="*/ 828903 h 828903"/>
                  <a:gd name="connsiteX7" fmla="*/ 834814 w 7149370"/>
                  <a:gd name="connsiteY7" fmla="*/ 819150 h 828903"/>
                  <a:gd name="connsiteX8" fmla="*/ 834814 w 7149370"/>
                  <a:gd name="connsiteY8" fmla="*/ 818197 h 828903"/>
                  <a:gd name="connsiteX0" fmla="*/ 834814 w 7149370"/>
                  <a:gd name="connsiteY0" fmla="*/ 837704 h 848410"/>
                  <a:gd name="connsiteX1" fmla="*/ 599547 w 7149370"/>
                  <a:gd name="connsiteY1" fmla="*/ 272872 h 848410"/>
                  <a:gd name="connsiteX2" fmla="*/ 53764 w 7149370"/>
                  <a:gd name="connsiteY2" fmla="*/ 184289 h 848410"/>
                  <a:gd name="connsiteX3" fmla="*/ 53764 w 7149370"/>
                  <a:gd name="connsiteY3" fmla="*/ 19507 h 848410"/>
                  <a:gd name="connsiteX4" fmla="*/ 6717044 w 7149370"/>
                  <a:gd name="connsiteY4" fmla="*/ 0 h 848410"/>
                  <a:gd name="connsiteX5" fmla="*/ 7149370 w 7149370"/>
                  <a:gd name="connsiteY5" fmla="*/ 409576 h 848410"/>
                  <a:gd name="connsiteX6" fmla="*/ 6843834 w 7149370"/>
                  <a:gd name="connsiteY6" fmla="*/ 848410 h 848410"/>
                  <a:gd name="connsiteX7" fmla="*/ 834814 w 7149370"/>
                  <a:gd name="connsiteY7" fmla="*/ 838657 h 848410"/>
                  <a:gd name="connsiteX8" fmla="*/ 834814 w 7149370"/>
                  <a:gd name="connsiteY8" fmla="*/ 837704 h 848410"/>
                  <a:gd name="connsiteX0" fmla="*/ 834814 w 7149370"/>
                  <a:gd name="connsiteY0" fmla="*/ 837704 h 848410"/>
                  <a:gd name="connsiteX1" fmla="*/ 599547 w 7149370"/>
                  <a:gd name="connsiteY1" fmla="*/ 272872 h 848410"/>
                  <a:gd name="connsiteX2" fmla="*/ 53764 w 7149370"/>
                  <a:gd name="connsiteY2" fmla="*/ 184289 h 848410"/>
                  <a:gd name="connsiteX3" fmla="*/ 53764 w 7149370"/>
                  <a:gd name="connsiteY3" fmla="*/ 19507 h 848410"/>
                  <a:gd name="connsiteX4" fmla="*/ 6717044 w 7149370"/>
                  <a:gd name="connsiteY4" fmla="*/ 0 h 848410"/>
                  <a:gd name="connsiteX5" fmla="*/ 7149370 w 7149370"/>
                  <a:gd name="connsiteY5" fmla="*/ 409576 h 848410"/>
                  <a:gd name="connsiteX6" fmla="*/ 6756055 w 7149370"/>
                  <a:gd name="connsiteY6" fmla="*/ 848410 h 848410"/>
                  <a:gd name="connsiteX7" fmla="*/ 834814 w 7149370"/>
                  <a:gd name="connsiteY7" fmla="*/ 838657 h 848410"/>
                  <a:gd name="connsiteX8" fmla="*/ 834814 w 7149370"/>
                  <a:gd name="connsiteY8" fmla="*/ 837704 h 848410"/>
                  <a:gd name="connsiteX0" fmla="*/ 834814 w 7149370"/>
                  <a:gd name="connsiteY0" fmla="*/ 838771 h 849477"/>
                  <a:gd name="connsiteX1" fmla="*/ 599547 w 7149370"/>
                  <a:gd name="connsiteY1" fmla="*/ 273939 h 849477"/>
                  <a:gd name="connsiteX2" fmla="*/ 53764 w 7149370"/>
                  <a:gd name="connsiteY2" fmla="*/ 185356 h 849477"/>
                  <a:gd name="connsiteX3" fmla="*/ 53764 w 7149370"/>
                  <a:gd name="connsiteY3" fmla="*/ 20574 h 849477"/>
                  <a:gd name="connsiteX4" fmla="*/ 6717044 w 7149370"/>
                  <a:gd name="connsiteY4" fmla="*/ 1067 h 849477"/>
                  <a:gd name="connsiteX5" fmla="*/ 7149370 w 7149370"/>
                  <a:gd name="connsiteY5" fmla="*/ 410643 h 849477"/>
                  <a:gd name="connsiteX6" fmla="*/ 6756055 w 7149370"/>
                  <a:gd name="connsiteY6" fmla="*/ 849477 h 849477"/>
                  <a:gd name="connsiteX7" fmla="*/ 834814 w 7149370"/>
                  <a:gd name="connsiteY7" fmla="*/ 839724 h 849477"/>
                  <a:gd name="connsiteX8" fmla="*/ 834814 w 7149370"/>
                  <a:gd name="connsiteY8" fmla="*/ 838771 h 849477"/>
                  <a:gd name="connsiteX0" fmla="*/ 834814 w 7149370"/>
                  <a:gd name="connsiteY0" fmla="*/ 857407 h 868113"/>
                  <a:gd name="connsiteX1" fmla="*/ 599547 w 7149370"/>
                  <a:gd name="connsiteY1" fmla="*/ 292575 h 868113"/>
                  <a:gd name="connsiteX2" fmla="*/ 53764 w 7149370"/>
                  <a:gd name="connsiteY2" fmla="*/ 203992 h 868113"/>
                  <a:gd name="connsiteX3" fmla="*/ 53764 w 7149370"/>
                  <a:gd name="connsiteY3" fmla="*/ 39210 h 868113"/>
                  <a:gd name="connsiteX4" fmla="*/ 6726797 w 7149370"/>
                  <a:gd name="connsiteY4" fmla="*/ 197 h 868113"/>
                  <a:gd name="connsiteX5" fmla="*/ 7149370 w 7149370"/>
                  <a:gd name="connsiteY5" fmla="*/ 429279 h 868113"/>
                  <a:gd name="connsiteX6" fmla="*/ 6756055 w 7149370"/>
                  <a:gd name="connsiteY6" fmla="*/ 868113 h 868113"/>
                  <a:gd name="connsiteX7" fmla="*/ 834814 w 7149370"/>
                  <a:gd name="connsiteY7" fmla="*/ 858360 h 868113"/>
                  <a:gd name="connsiteX8" fmla="*/ 834814 w 7149370"/>
                  <a:gd name="connsiteY8" fmla="*/ 857407 h 868113"/>
                  <a:gd name="connsiteX0" fmla="*/ 834814 w 7149370"/>
                  <a:gd name="connsiteY0" fmla="*/ 857407 h 868113"/>
                  <a:gd name="connsiteX1" fmla="*/ 599547 w 7149370"/>
                  <a:gd name="connsiteY1" fmla="*/ 292575 h 868113"/>
                  <a:gd name="connsiteX2" fmla="*/ 53764 w 7149370"/>
                  <a:gd name="connsiteY2" fmla="*/ 203992 h 868113"/>
                  <a:gd name="connsiteX3" fmla="*/ 53764 w 7149370"/>
                  <a:gd name="connsiteY3" fmla="*/ 39210 h 868113"/>
                  <a:gd name="connsiteX4" fmla="*/ 6726797 w 7149370"/>
                  <a:gd name="connsiteY4" fmla="*/ 197 h 868113"/>
                  <a:gd name="connsiteX5" fmla="*/ 7149370 w 7149370"/>
                  <a:gd name="connsiteY5" fmla="*/ 429279 h 868113"/>
                  <a:gd name="connsiteX6" fmla="*/ 6756055 w 7149370"/>
                  <a:gd name="connsiteY6" fmla="*/ 868113 h 868113"/>
                  <a:gd name="connsiteX7" fmla="*/ 834814 w 7149370"/>
                  <a:gd name="connsiteY7" fmla="*/ 858360 h 868113"/>
                  <a:gd name="connsiteX8" fmla="*/ 834814 w 7149370"/>
                  <a:gd name="connsiteY8" fmla="*/ 857407 h 86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9370" h="868113">
                    <a:moveTo>
                      <a:pt x="834814" y="857407"/>
                    </a:moveTo>
                    <a:cubicBezTo>
                      <a:pt x="834814" y="857407"/>
                      <a:pt x="796714" y="317340"/>
                      <a:pt x="599547" y="292575"/>
                    </a:cubicBezTo>
                    <a:lnTo>
                      <a:pt x="53764" y="203992"/>
                    </a:lnTo>
                    <a:cubicBezTo>
                      <a:pt x="53764" y="203992"/>
                      <a:pt x="-67203" y="127792"/>
                      <a:pt x="53764" y="39210"/>
                    </a:cubicBezTo>
                    <a:lnTo>
                      <a:pt x="6726797" y="197"/>
                    </a:lnTo>
                    <a:cubicBezTo>
                      <a:pt x="6726797" y="197"/>
                      <a:pt x="6851654" y="-22851"/>
                      <a:pt x="7149370" y="429279"/>
                    </a:cubicBezTo>
                    <a:cubicBezTo>
                      <a:pt x="7149370" y="429279"/>
                      <a:pt x="7016471" y="708439"/>
                      <a:pt x="6756055" y="868113"/>
                    </a:cubicBezTo>
                    <a:lnTo>
                      <a:pt x="834814" y="858360"/>
                    </a:lnTo>
                    <a:lnTo>
                      <a:pt x="834814" y="857407"/>
                    </a:lnTo>
                    <a:close/>
                  </a:path>
                </a:pathLst>
              </a:custGeom>
              <a:gradFill>
                <a:gsLst>
                  <a:gs pos="1000">
                    <a:schemeClr val="accent4"/>
                  </a:gs>
                  <a:gs pos="95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BB3952C-7110-4D32-A86D-733F2A646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90" y="4953000"/>
                <a:ext cx="0" cy="946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6B27F7-FDFC-4049-B8E4-66244A8F610B}"/>
                </a:ext>
              </a:extLst>
            </p:cNvPr>
            <p:cNvGrpSpPr/>
            <p:nvPr/>
          </p:nvGrpSpPr>
          <p:grpSpPr>
            <a:xfrm>
              <a:off x="6525375" y="2612467"/>
              <a:ext cx="5319580" cy="1008580"/>
              <a:chOff x="663243" y="2148709"/>
              <a:chExt cx="10990625" cy="131874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CCD333D-18A0-43D6-B75A-44D23355F6B8}"/>
                  </a:ext>
                </a:extLst>
              </p:cNvPr>
              <p:cNvSpPr/>
              <p:nvPr/>
            </p:nvSpPr>
            <p:spPr>
              <a:xfrm>
                <a:off x="663243" y="2148709"/>
                <a:ext cx="10990625" cy="1318742"/>
              </a:xfrm>
              <a:custGeom>
                <a:avLst/>
                <a:gdLst>
                  <a:gd name="connsiteX0" fmla="*/ 0 w 6929751"/>
                  <a:gd name="connsiteY0" fmla="*/ 899496 h 899496"/>
                  <a:gd name="connsiteX1" fmla="*/ 228600 w 6929751"/>
                  <a:gd name="connsiteY1" fmla="*/ 556596 h 899496"/>
                  <a:gd name="connsiteX2" fmla="*/ 228600 w 6929751"/>
                  <a:gd name="connsiteY2" fmla="*/ 70821 h 899496"/>
                  <a:gd name="connsiteX3" fmla="*/ 228600 w 6929751"/>
                  <a:gd name="connsiteY3" fmla="*/ 23196 h 899496"/>
                  <a:gd name="connsiteX4" fmla="*/ 6929751 w 6929751"/>
                  <a:gd name="connsiteY4" fmla="*/ 13443 h 899496"/>
                  <a:gd name="connsiteX5" fmla="*/ 5200650 w 6929751"/>
                  <a:gd name="connsiteY5" fmla="*/ 489921 h 899496"/>
                  <a:gd name="connsiteX6" fmla="*/ 4705350 w 6929751"/>
                  <a:gd name="connsiteY6" fmla="*/ 899496 h 899496"/>
                  <a:gd name="connsiteX7" fmla="*/ 0 w 6929751"/>
                  <a:gd name="connsiteY7" fmla="*/ 899496 h 899496"/>
                  <a:gd name="connsiteX0" fmla="*/ 0 w 6931232"/>
                  <a:gd name="connsiteY0" fmla="*/ 899496 h 899496"/>
                  <a:gd name="connsiteX1" fmla="*/ 228600 w 6931232"/>
                  <a:gd name="connsiteY1" fmla="*/ 556596 h 899496"/>
                  <a:gd name="connsiteX2" fmla="*/ 228600 w 6931232"/>
                  <a:gd name="connsiteY2" fmla="*/ 70821 h 899496"/>
                  <a:gd name="connsiteX3" fmla="*/ 228600 w 6931232"/>
                  <a:gd name="connsiteY3" fmla="*/ 23196 h 899496"/>
                  <a:gd name="connsiteX4" fmla="*/ 6929751 w 6931232"/>
                  <a:gd name="connsiteY4" fmla="*/ 13443 h 899496"/>
                  <a:gd name="connsiteX5" fmla="*/ 5200650 w 6931232"/>
                  <a:gd name="connsiteY5" fmla="*/ 489921 h 899496"/>
                  <a:gd name="connsiteX6" fmla="*/ 6909561 w 6931232"/>
                  <a:gd name="connsiteY6" fmla="*/ 899496 h 899496"/>
                  <a:gd name="connsiteX7" fmla="*/ 0 w 6931232"/>
                  <a:gd name="connsiteY7" fmla="*/ 899496 h 899496"/>
                  <a:gd name="connsiteX0" fmla="*/ 0 w 6931232"/>
                  <a:gd name="connsiteY0" fmla="*/ 899496 h 899496"/>
                  <a:gd name="connsiteX1" fmla="*/ 228600 w 6931232"/>
                  <a:gd name="connsiteY1" fmla="*/ 556596 h 899496"/>
                  <a:gd name="connsiteX2" fmla="*/ 228600 w 6931232"/>
                  <a:gd name="connsiteY2" fmla="*/ 70821 h 899496"/>
                  <a:gd name="connsiteX3" fmla="*/ 228600 w 6931232"/>
                  <a:gd name="connsiteY3" fmla="*/ 23196 h 899496"/>
                  <a:gd name="connsiteX4" fmla="*/ 6929751 w 6931232"/>
                  <a:gd name="connsiteY4" fmla="*/ 13443 h 899496"/>
                  <a:gd name="connsiteX5" fmla="*/ 5200650 w 6931232"/>
                  <a:gd name="connsiteY5" fmla="*/ 489921 h 899496"/>
                  <a:gd name="connsiteX6" fmla="*/ 6909561 w 6931232"/>
                  <a:gd name="connsiteY6" fmla="*/ 899496 h 899496"/>
                  <a:gd name="connsiteX7" fmla="*/ 0 w 6931232"/>
                  <a:gd name="connsiteY7" fmla="*/ 899496 h 899496"/>
                  <a:gd name="connsiteX0" fmla="*/ 0 w 7385354"/>
                  <a:gd name="connsiteY0" fmla="*/ 899496 h 899496"/>
                  <a:gd name="connsiteX1" fmla="*/ 228600 w 7385354"/>
                  <a:gd name="connsiteY1" fmla="*/ 556596 h 899496"/>
                  <a:gd name="connsiteX2" fmla="*/ 228600 w 7385354"/>
                  <a:gd name="connsiteY2" fmla="*/ 70821 h 899496"/>
                  <a:gd name="connsiteX3" fmla="*/ 228600 w 7385354"/>
                  <a:gd name="connsiteY3" fmla="*/ 23196 h 899496"/>
                  <a:gd name="connsiteX4" fmla="*/ 6929751 w 7385354"/>
                  <a:gd name="connsiteY4" fmla="*/ 13443 h 899496"/>
                  <a:gd name="connsiteX5" fmla="*/ 7385354 w 7385354"/>
                  <a:gd name="connsiteY5" fmla="*/ 460661 h 899496"/>
                  <a:gd name="connsiteX6" fmla="*/ 6909561 w 7385354"/>
                  <a:gd name="connsiteY6" fmla="*/ 899496 h 899496"/>
                  <a:gd name="connsiteX7" fmla="*/ 0 w 7385354"/>
                  <a:gd name="connsiteY7" fmla="*/ 899496 h 899496"/>
                  <a:gd name="connsiteX0" fmla="*/ 0 w 7385354"/>
                  <a:gd name="connsiteY0" fmla="*/ 890969 h 890969"/>
                  <a:gd name="connsiteX1" fmla="*/ 228600 w 7385354"/>
                  <a:gd name="connsiteY1" fmla="*/ 548069 h 890969"/>
                  <a:gd name="connsiteX2" fmla="*/ 228600 w 7385354"/>
                  <a:gd name="connsiteY2" fmla="*/ 62294 h 890969"/>
                  <a:gd name="connsiteX3" fmla="*/ 228600 w 7385354"/>
                  <a:gd name="connsiteY3" fmla="*/ 14669 h 890969"/>
                  <a:gd name="connsiteX4" fmla="*/ 6929751 w 7385354"/>
                  <a:gd name="connsiteY4" fmla="*/ 4916 h 890969"/>
                  <a:gd name="connsiteX5" fmla="*/ 7385354 w 7385354"/>
                  <a:gd name="connsiteY5" fmla="*/ 452134 h 890969"/>
                  <a:gd name="connsiteX6" fmla="*/ 6909561 w 7385354"/>
                  <a:gd name="connsiteY6" fmla="*/ 890969 h 890969"/>
                  <a:gd name="connsiteX7" fmla="*/ 0 w 7385354"/>
                  <a:gd name="connsiteY7" fmla="*/ 890969 h 890969"/>
                  <a:gd name="connsiteX0" fmla="*/ 0 w 7385354"/>
                  <a:gd name="connsiteY0" fmla="*/ 886154 h 886154"/>
                  <a:gd name="connsiteX1" fmla="*/ 228600 w 7385354"/>
                  <a:gd name="connsiteY1" fmla="*/ 543254 h 886154"/>
                  <a:gd name="connsiteX2" fmla="*/ 228600 w 7385354"/>
                  <a:gd name="connsiteY2" fmla="*/ 57479 h 886154"/>
                  <a:gd name="connsiteX3" fmla="*/ 228600 w 7385354"/>
                  <a:gd name="connsiteY3" fmla="*/ 9854 h 886154"/>
                  <a:gd name="connsiteX4" fmla="*/ 6929751 w 7385354"/>
                  <a:gd name="connsiteY4" fmla="*/ 101 h 886154"/>
                  <a:gd name="connsiteX5" fmla="*/ 7385354 w 7385354"/>
                  <a:gd name="connsiteY5" fmla="*/ 447319 h 886154"/>
                  <a:gd name="connsiteX6" fmla="*/ 6909561 w 7385354"/>
                  <a:gd name="connsiteY6" fmla="*/ 886154 h 886154"/>
                  <a:gd name="connsiteX7" fmla="*/ 0 w 7385354"/>
                  <a:gd name="connsiteY7" fmla="*/ 886154 h 88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85354" h="886154">
                    <a:moveTo>
                      <a:pt x="0" y="886154"/>
                    </a:moveTo>
                    <a:cubicBezTo>
                      <a:pt x="0" y="886154"/>
                      <a:pt x="133350" y="848054"/>
                      <a:pt x="228600" y="543254"/>
                    </a:cubicBezTo>
                    <a:cubicBezTo>
                      <a:pt x="228600" y="543254"/>
                      <a:pt x="248489" y="147168"/>
                      <a:pt x="228600" y="57479"/>
                    </a:cubicBezTo>
                    <a:cubicBezTo>
                      <a:pt x="208711" y="-32210"/>
                      <a:pt x="228600" y="9854"/>
                      <a:pt x="228600" y="9854"/>
                    </a:cubicBezTo>
                    <a:lnTo>
                      <a:pt x="6929751" y="101"/>
                    </a:lnTo>
                    <a:cubicBezTo>
                      <a:pt x="6929751" y="101"/>
                      <a:pt x="7252004" y="171094"/>
                      <a:pt x="7385354" y="447319"/>
                    </a:cubicBezTo>
                    <a:cubicBezTo>
                      <a:pt x="7385354" y="447319"/>
                      <a:pt x="7157211" y="762329"/>
                      <a:pt x="6909561" y="886154"/>
                    </a:cubicBezTo>
                    <a:lnTo>
                      <a:pt x="0" y="886154"/>
                    </a:lnTo>
                    <a:close/>
                  </a:path>
                </a:pathLst>
              </a:custGeom>
              <a:gradFill>
                <a:gsLst>
                  <a:gs pos="1000">
                    <a:schemeClr val="accent2"/>
                  </a:gs>
                  <a:gs pos="95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70A2380-08C7-49DD-876E-8F6C0E652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90" y="2362200"/>
                <a:ext cx="0" cy="946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F0B1C3B-68C6-4EE9-BAD7-403FAE37F522}"/>
                </a:ext>
              </a:extLst>
            </p:cNvPr>
            <p:cNvGrpSpPr/>
            <p:nvPr/>
          </p:nvGrpSpPr>
          <p:grpSpPr>
            <a:xfrm>
              <a:off x="6485257" y="3621883"/>
              <a:ext cx="5361070" cy="1021743"/>
              <a:chOff x="565843" y="3467100"/>
              <a:chExt cx="11076347" cy="133595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0D5D84A-9D45-4B0A-9199-C3AAAC23882D}"/>
                  </a:ext>
                </a:extLst>
              </p:cNvPr>
              <p:cNvSpPr/>
              <p:nvPr/>
            </p:nvSpPr>
            <p:spPr>
              <a:xfrm>
                <a:off x="565843" y="3467100"/>
                <a:ext cx="11076347" cy="1335953"/>
              </a:xfrm>
              <a:custGeom>
                <a:avLst/>
                <a:gdLst>
                  <a:gd name="connsiteX0" fmla="*/ 335960 w 7082663"/>
                  <a:gd name="connsiteY0" fmla="*/ 894397 h 894397"/>
                  <a:gd name="connsiteX1" fmla="*/ 335960 w 7082663"/>
                  <a:gd name="connsiteY1" fmla="*/ 729615 h 894397"/>
                  <a:gd name="connsiteX2" fmla="*/ 228328 w 7082663"/>
                  <a:gd name="connsiteY2" fmla="*/ 691515 h 894397"/>
                  <a:gd name="connsiteX3" fmla="*/ 295003 w 7082663"/>
                  <a:gd name="connsiteY3" fmla="*/ 602932 h 894397"/>
                  <a:gd name="connsiteX4" fmla="*/ 228328 w 7082663"/>
                  <a:gd name="connsiteY4" fmla="*/ 539115 h 894397"/>
                  <a:gd name="connsiteX5" fmla="*/ 193085 w 7082663"/>
                  <a:gd name="connsiteY5" fmla="*/ 431482 h 894397"/>
                  <a:gd name="connsiteX6" fmla="*/ 159748 w 7082663"/>
                  <a:gd name="connsiteY6" fmla="*/ 260032 h 894397"/>
                  <a:gd name="connsiteX7" fmla="*/ 67355 w 7082663"/>
                  <a:gd name="connsiteY7" fmla="*/ 0 h 894397"/>
                  <a:gd name="connsiteX8" fmla="*/ 4772705 w 7082663"/>
                  <a:gd name="connsiteY8" fmla="*/ 0 h 894397"/>
                  <a:gd name="connsiteX9" fmla="*/ 5268005 w 7082663"/>
                  <a:gd name="connsiteY9" fmla="*/ 419100 h 894397"/>
                  <a:gd name="connsiteX10" fmla="*/ 7055625 w 7082663"/>
                  <a:gd name="connsiteY10" fmla="*/ 870088 h 894397"/>
                  <a:gd name="connsiteX11" fmla="*/ 335960 w 7082663"/>
                  <a:gd name="connsiteY11" fmla="*/ 894397 h 894397"/>
                  <a:gd name="connsiteX0" fmla="*/ 335960 w 7082663"/>
                  <a:gd name="connsiteY0" fmla="*/ 894397 h 894397"/>
                  <a:gd name="connsiteX1" fmla="*/ 335960 w 7082663"/>
                  <a:gd name="connsiteY1" fmla="*/ 729615 h 894397"/>
                  <a:gd name="connsiteX2" fmla="*/ 228328 w 7082663"/>
                  <a:gd name="connsiteY2" fmla="*/ 691515 h 894397"/>
                  <a:gd name="connsiteX3" fmla="*/ 295003 w 7082663"/>
                  <a:gd name="connsiteY3" fmla="*/ 602932 h 894397"/>
                  <a:gd name="connsiteX4" fmla="*/ 228328 w 7082663"/>
                  <a:gd name="connsiteY4" fmla="*/ 539115 h 894397"/>
                  <a:gd name="connsiteX5" fmla="*/ 193085 w 7082663"/>
                  <a:gd name="connsiteY5" fmla="*/ 431482 h 894397"/>
                  <a:gd name="connsiteX6" fmla="*/ 159748 w 7082663"/>
                  <a:gd name="connsiteY6" fmla="*/ 260032 h 894397"/>
                  <a:gd name="connsiteX7" fmla="*/ 67355 w 7082663"/>
                  <a:gd name="connsiteY7" fmla="*/ 0 h 894397"/>
                  <a:gd name="connsiteX8" fmla="*/ 6918396 w 7082663"/>
                  <a:gd name="connsiteY8" fmla="*/ 0 h 894397"/>
                  <a:gd name="connsiteX9" fmla="*/ 5268005 w 7082663"/>
                  <a:gd name="connsiteY9" fmla="*/ 419100 h 894397"/>
                  <a:gd name="connsiteX10" fmla="*/ 7055625 w 7082663"/>
                  <a:gd name="connsiteY10" fmla="*/ 870088 h 894397"/>
                  <a:gd name="connsiteX11" fmla="*/ 335960 w 7082663"/>
                  <a:gd name="connsiteY11" fmla="*/ 894397 h 894397"/>
                  <a:gd name="connsiteX0" fmla="*/ 335960 w 7082663"/>
                  <a:gd name="connsiteY0" fmla="*/ 894397 h 894397"/>
                  <a:gd name="connsiteX1" fmla="*/ 335960 w 7082663"/>
                  <a:gd name="connsiteY1" fmla="*/ 729615 h 894397"/>
                  <a:gd name="connsiteX2" fmla="*/ 228328 w 7082663"/>
                  <a:gd name="connsiteY2" fmla="*/ 691515 h 894397"/>
                  <a:gd name="connsiteX3" fmla="*/ 295003 w 7082663"/>
                  <a:gd name="connsiteY3" fmla="*/ 602932 h 894397"/>
                  <a:gd name="connsiteX4" fmla="*/ 228328 w 7082663"/>
                  <a:gd name="connsiteY4" fmla="*/ 539115 h 894397"/>
                  <a:gd name="connsiteX5" fmla="*/ 193085 w 7082663"/>
                  <a:gd name="connsiteY5" fmla="*/ 431482 h 894397"/>
                  <a:gd name="connsiteX6" fmla="*/ 159748 w 7082663"/>
                  <a:gd name="connsiteY6" fmla="*/ 260032 h 894397"/>
                  <a:gd name="connsiteX7" fmla="*/ 67355 w 7082663"/>
                  <a:gd name="connsiteY7" fmla="*/ 0 h 894397"/>
                  <a:gd name="connsiteX8" fmla="*/ 6928149 w 7082663"/>
                  <a:gd name="connsiteY8" fmla="*/ 19507 h 894397"/>
                  <a:gd name="connsiteX9" fmla="*/ 5268005 w 7082663"/>
                  <a:gd name="connsiteY9" fmla="*/ 419100 h 894397"/>
                  <a:gd name="connsiteX10" fmla="*/ 7055625 w 7082663"/>
                  <a:gd name="connsiteY10" fmla="*/ 870088 h 894397"/>
                  <a:gd name="connsiteX11" fmla="*/ 335960 w 7082663"/>
                  <a:gd name="connsiteY11" fmla="*/ 894397 h 894397"/>
                  <a:gd name="connsiteX0" fmla="*/ 335960 w 7082663"/>
                  <a:gd name="connsiteY0" fmla="*/ 913902 h 913902"/>
                  <a:gd name="connsiteX1" fmla="*/ 335960 w 7082663"/>
                  <a:gd name="connsiteY1" fmla="*/ 749120 h 913902"/>
                  <a:gd name="connsiteX2" fmla="*/ 228328 w 7082663"/>
                  <a:gd name="connsiteY2" fmla="*/ 711020 h 913902"/>
                  <a:gd name="connsiteX3" fmla="*/ 295003 w 7082663"/>
                  <a:gd name="connsiteY3" fmla="*/ 622437 h 913902"/>
                  <a:gd name="connsiteX4" fmla="*/ 228328 w 7082663"/>
                  <a:gd name="connsiteY4" fmla="*/ 558620 h 913902"/>
                  <a:gd name="connsiteX5" fmla="*/ 193085 w 7082663"/>
                  <a:gd name="connsiteY5" fmla="*/ 450987 h 913902"/>
                  <a:gd name="connsiteX6" fmla="*/ 159748 w 7082663"/>
                  <a:gd name="connsiteY6" fmla="*/ 279537 h 913902"/>
                  <a:gd name="connsiteX7" fmla="*/ 67355 w 7082663"/>
                  <a:gd name="connsiteY7" fmla="*/ 19505 h 913902"/>
                  <a:gd name="connsiteX8" fmla="*/ 6996421 w 7082663"/>
                  <a:gd name="connsiteY8" fmla="*/ 0 h 913902"/>
                  <a:gd name="connsiteX9" fmla="*/ 5268005 w 7082663"/>
                  <a:gd name="connsiteY9" fmla="*/ 438605 h 913902"/>
                  <a:gd name="connsiteX10" fmla="*/ 7055625 w 7082663"/>
                  <a:gd name="connsiteY10" fmla="*/ 889593 h 913902"/>
                  <a:gd name="connsiteX11" fmla="*/ 335960 w 7082663"/>
                  <a:gd name="connsiteY11" fmla="*/ 913902 h 913902"/>
                  <a:gd name="connsiteX0" fmla="*/ 335960 w 7082663"/>
                  <a:gd name="connsiteY0" fmla="*/ 894397 h 894397"/>
                  <a:gd name="connsiteX1" fmla="*/ 335960 w 7082663"/>
                  <a:gd name="connsiteY1" fmla="*/ 729615 h 894397"/>
                  <a:gd name="connsiteX2" fmla="*/ 228328 w 7082663"/>
                  <a:gd name="connsiteY2" fmla="*/ 691515 h 894397"/>
                  <a:gd name="connsiteX3" fmla="*/ 295003 w 7082663"/>
                  <a:gd name="connsiteY3" fmla="*/ 602932 h 894397"/>
                  <a:gd name="connsiteX4" fmla="*/ 228328 w 7082663"/>
                  <a:gd name="connsiteY4" fmla="*/ 539115 h 894397"/>
                  <a:gd name="connsiteX5" fmla="*/ 193085 w 7082663"/>
                  <a:gd name="connsiteY5" fmla="*/ 431482 h 894397"/>
                  <a:gd name="connsiteX6" fmla="*/ 159748 w 7082663"/>
                  <a:gd name="connsiteY6" fmla="*/ 260032 h 894397"/>
                  <a:gd name="connsiteX7" fmla="*/ 67355 w 7082663"/>
                  <a:gd name="connsiteY7" fmla="*/ 0 h 894397"/>
                  <a:gd name="connsiteX8" fmla="*/ 6986668 w 7082663"/>
                  <a:gd name="connsiteY8" fmla="*/ 2 h 894397"/>
                  <a:gd name="connsiteX9" fmla="*/ 5268005 w 7082663"/>
                  <a:gd name="connsiteY9" fmla="*/ 419100 h 894397"/>
                  <a:gd name="connsiteX10" fmla="*/ 7055625 w 7082663"/>
                  <a:gd name="connsiteY10" fmla="*/ 870088 h 894397"/>
                  <a:gd name="connsiteX11" fmla="*/ 335960 w 7082663"/>
                  <a:gd name="connsiteY11" fmla="*/ 894397 h 894397"/>
                  <a:gd name="connsiteX0" fmla="*/ 335960 w 7442956"/>
                  <a:gd name="connsiteY0" fmla="*/ 894397 h 894397"/>
                  <a:gd name="connsiteX1" fmla="*/ 335960 w 7442956"/>
                  <a:gd name="connsiteY1" fmla="*/ 729615 h 894397"/>
                  <a:gd name="connsiteX2" fmla="*/ 228328 w 7442956"/>
                  <a:gd name="connsiteY2" fmla="*/ 691515 h 894397"/>
                  <a:gd name="connsiteX3" fmla="*/ 295003 w 7442956"/>
                  <a:gd name="connsiteY3" fmla="*/ 602932 h 894397"/>
                  <a:gd name="connsiteX4" fmla="*/ 228328 w 7442956"/>
                  <a:gd name="connsiteY4" fmla="*/ 539115 h 894397"/>
                  <a:gd name="connsiteX5" fmla="*/ 193085 w 7442956"/>
                  <a:gd name="connsiteY5" fmla="*/ 431482 h 894397"/>
                  <a:gd name="connsiteX6" fmla="*/ 159748 w 7442956"/>
                  <a:gd name="connsiteY6" fmla="*/ 260032 h 894397"/>
                  <a:gd name="connsiteX7" fmla="*/ 67355 w 7442956"/>
                  <a:gd name="connsiteY7" fmla="*/ 0 h 894397"/>
                  <a:gd name="connsiteX8" fmla="*/ 6986668 w 7442956"/>
                  <a:gd name="connsiteY8" fmla="*/ 2 h 894397"/>
                  <a:gd name="connsiteX9" fmla="*/ 7442956 w 7442956"/>
                  <a:gd name="connsiteY9" fmla="*/ 399594 h 894397"/>
                  <a:gd name="connsiteX10" fmla="*/ 7055625 w 7442956"/>
                  <a:gd name="connsiteY10" fmla="*/ 870088 h 894397"/>
                  <a:gd name="connsiteX11" fmla="*/ 335960 w 7442956"/>
                  <a:gd name="connsiteY11" fmla="*/ 894397 h 894397"/>
                  <a:gd name="connsiteX0" fmla="*/ 335960 w 7442956"/>
                  <a:gd name="connsiteY0" fmla="*/ 894397 h 894397"/>
                  <a:gd name="connsiteX1" fmla="*/ 335960 w 7442956"/>
                  <a:gd name="connsiteY1" fmla="*/ 729615 h 894397"/>
                  <a:gd name="connsiteX2" fmla="*/ 228328 w 7442956"/>
                  <a:gd name="connsiteY2" fmla="*/ 691515 h 894397"/>
                  <a:gd name="connsiteX3" fmla="*/ 295003 w 7442956"/>
                  <a:gd name="connsiteY3" fmla="*/ 602932 h 894397"/>
                  <a:gd name="connsiteX4" fmla="*/ 228328 w 7442956"/>
                  <a:gd name="connsiteY4" fmla="*/ 539115 h 894397"/>
                  <a:gd name="connsiteX5" fmla="*/ 193085 w 7442956"/>
                  <a:gd name="connsiteY5" fmla="*/ 431482 h 894397"/>
                  <a:gd name="connsiteX6" fmla="*/ 159748 w 7442956"/>
                  <a:gd name="connsiteY6" fmla="*/ 260032 h 894397"/>
                  <a:gd name="connsiteX7" fmla="*/ 67355 w 7442956"/>
                  <a:gd name="connsiteY7" fmla="*/ 0 h 894397"/>
                  <a:gd name="connsiteX8" fmla="*/ 6986668 w 7442956"/>
                  <a:gd name="connsiteY8" fmla="*/ 2 h 894397"/>
                  <a:gd name="connsiteX9" fmla="*/ 7442956 w 7442956"/>
                  <a:gd name="connsiteY9" fmla="*/ 399594 h 894397"/>
                  <a:gd name="connsiteX10" fmla="*/ 7055625 w 7442956"/>
                  <a:gd name="connsiteY10" fmla="*/ 870088 h 894397"/>
                  <a:gd name="connsiteX11" fmla="*/ 335960 w 7442956"/>
                  <a:gd name="connsiteY11" fmla="*/ 894397 h 8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42956" h="894397">
                    <a:moveTo>
                      <a:pt x="335960" y="894397"/>
                    </a:moveTo>
                    <a:cubicBezTo>
                      <a:pt x="335960" y="894397"/>
                      <a:pt x="462643" y="761047"/>
                      <a:pt x="335960" y="729615"/>
                    </a:cubicBezTo>
                    <a:lnTo>
                      <a:pt x="228328" y="691515"/>
                    </a:lnTo>
                    <a:cubicBezTo>
                      <a:pt x="228328" y="691515"/>
                      <a:pt x="114028" y="602932"/>
                      <a:pt x="295003" y="602932"/>
                    </a:cubicBezTo>
                    <a:cubicBezTo>
                      <a:pt x="295003" y="602932"/>
                      <a:pt x="335960" y="520065"/>
                      <a:pt x="228328" y="539115"/>
                    </a:cubicBezTo>
                    <a:cubicBezTo>
                      <a:pt x="228328" y="539115"/>
                      <a:pt x="99740" y="532447"/>
                      <a:pt x="193085" y="431482"/>
                    </a:cubicBezTo>
                    <a:cubicBezTo>
                      <a:pt x="285478" y="329565"/>
                      <a:pt x="211183" y="279082"/>
                      <a:pt x="159748" y="260032"/>
                    </a:cubicBezTo>
                    <a:cubicBezTo>
                      <a:pt x="108313" y="240982"/>
                      <a:pt x="-107905" y="126682"/>
                      <a:pt x="67355" y="0"/>
                    </a:cubicBezTo>
                    <a:lnTo>
                      <a:pt x="6986668" y="2"/>
                    </a:lnTo>
                    <a:cubicBezTo>
                      <a:pt x="6986668" y="2"/>
                      <a:pt x="7350564" y="177661"/>
                      <a:pt x="7442956" y="399594"/>
                    </a:cubicBezTo>
                    <a:cubicBezTo>
                      <a:pt x="7442956" y="399594"/>
                      <a:pt x="7411781" y="635129"/>
                      <a:pt x="7055625" y="870088"/>
                    </a:cubicBezTo>
                    <a:lnTo>
                      <a:pt x="335960" y="894397"/>
                    </a:lnTo>
                    <a:close/>
                  </a:path>
                </a:pathLst>
              </a:custGeom>
              <a:gradFill>
                <a:gsLst>
                  <a:gs pos="1000">
                    <a:schemeClr val="accent3">
                      <a:lumMod val="50000"/>
                    </a:schemeClr>
                  </a:gs>
                  <a:gs pos="95000">
                    <a:schemeClr val="accent3">
                      <a:lumMod val="9000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F16C6D4-01E8-4155-9CBB-85FB9F2AD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90" y="3657600"/>
                <a:ext cx="0" cy="946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72920E1-4A77-43FD-B455-FE7EC19C4462}"/>
                </a:ext>
              </a:extLst>
            </p:cNvPr>
            <p:cNvSpPr/>
            <p:nvPr/>
          </p:nvSpPr>
          <p:spPr>
            <a:xfrm>
              <a:off x="7124499" y="2778872"/>
              <a:ext cx="256972" cy="60590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A65603-9F4A-4ACD-9404-794E434A3CE4}"/>
                </a:ext>
              </a:extLst>
            </p:cNvPr>
            <p:cNvSpPr/>
            <p:nvPr/>
          </p:nvSpPr>
          <p:spPr>
            <a:xfrm>
              <a:off x="7125664" y="3761824"/>
              <a:ext cx="256972" cy="60590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00D5E2B-716F-45A8-BCE4-0B8C8F49D963}"/>
                </a:ext>
              </a:extLst>
            </p:cNvPr>
            <p:cNvSpPr/>
            <p:nvPr/>
          </p:nvSpPr>
          <p:spPr>
            <a:xfrm>
              <a:off x="7304718" y="4714014"/>
              <a:ext cx="256972" cy="60590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1064C35-AC14-485E-82DD-D4F4E4E3F297}"/>
                </a:ext>
              </a:extLst>
            </p:cNvPr>
            <p:cNvSpPr txBox="1"/>
            <p:nvPr/>
          </p:nvSpPr>
          <p:spPr>
            <a:xfrm>
              <a:off x="7766927" y="2849841"/>
              <a:ext cx="393530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Seasonality flag is an important flag. Using seasonality flags give more accurate results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AE025E-4431-44AC-9FEA-DBE1C24BA1D7}"/>
                </a:ext>
              </a:extLst>
            </p:cNvPr>
            <p:cNvSpPr txBox="1"/>
            <p:nvPr/>
          </p:nvSpPr>
          <p:spPr>
            <a:xfrm>
              <a:off x="7766927" y="3877855"/>
              <a:ext cx="393530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LR and RF models could account for the spike in orders for the quarter end months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40E69A-0C2B-4AB4-B45D-57CA45245BCE}"/>
                </a:ext>
              </a:extLst>
            </p:cNvPr>
            <p:cNvSpPr txBox="1"/>
            <p:nvPr/>
          </p:nvSpPr>
          <p:spPr>
            <a:xfrm>
              <a:off x="7766927" y="4889036"/>
              <a:ext cx="39353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Random Forest is selected as the best model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21EF49E-5349-4087-A2C7-B01D2C6CCC5B}"/>
              </a:ext>
            </a:extLst>
          </p:cNvPr>
          <p:cNvGrpSpPr/>
          <p:nvPr/>
        </p:nvGrpSpPr>
        <p:grpSpPr>
          <a:xfrm>
            <a:off x="7998186" y="869637"/>
            <a:ext cx="2510798" cy="830172"/>
            <a:chOff x="8323752" y="3344979"/>
            <a:chExt cx="2510798" cy="83017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AFB4F43-5CF0-4BCA-A6C5-31B61B7E9F27}"/>
                </a:ext>
              </a:extLst>
            </p:cNvPr>
            <p:cNvSpPr/>
            <p:nvPr/>
          </p:nvSpPr>
          <p:spPr>
            <a:xfrm>
              <a:off x="8323752" y="3344979"/>
              <a:ext cx="2510798" cy="830172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81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CF7F7E5-73D2-4FCC-A50C-85EBB7F55E4E}"/>
                </a:ext>
              </a:extLst>
            </p:cNvPr>
            <p:cNvSpPr/>
            <p:nvPr/>
          </p:nvSpPr>
          <p:spPr>
            <a:xfrm>
              <a:off x="8437879" y="3519533"/>
              <a:ext cx="2282544" cy="504307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Insights a</a:t>
              </a:r>
              <a:r>
                <a:rPr lang="en-US" sz="160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nd</a:t>
              </a:r>
              <a:r>
                <a:rPr lang="en-US" sz="16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Summary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F39757-3ACB-49A9-BD36-90522DC7F9BD}"/>
              </a:ext>
            </a:extLst>
          </p:cNvPr>
          <p:cNvSpPr txBox="1"/>
          <p:nvPr/>
        </p:nvSpPr>
        <p:spPr>
          <a:xfrm>
            <a:off x="636103" y="5732512"/>
            <a:ext cx="490192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plots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click here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C8188-B8ED-400C-BE08-065E903F6FF7}"/>
              </a:ext>
            </a:extLst>
          </p:cNvPr>
          <p:cNvSpPr txBox="1"/>
          <p:nvPr/>
        </p:nvSpPr>
        <p:spPr>
          <a:xfrm>
            <a:off x="7473976" y="2478889"/>
            <a:ext cx="1464504" cy="523220"/>
          </a:xfrm>
          <a:prstGeom prst="rect">
            <a:avLst/>
          </a:prstGeom>
          <a:noFill/>
        </p:spPr>
        <p:txBody>
          <a:bodyPr wrap="none" lIns="0" tIns="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DD68A3C-66BB-4685-9240-BEA069AE099D}"/>
              </a:ext>
            </a:extLst>
          </p:cNvPr>
          <p:cNvSpPr/>
          <p:nvPr/>
        </p:nvSpPr>
        <p:spPr>
          <a:xfrm>
            <a:off x="746264" y="959687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FCD4E24-903B-4A8A-BB94-C831EE43E336}"/>
              </a:ext>
            </a:extLst>
          </p:cNvPr>
          <p:cNvSpPr/>
          <p:nvPr/>
        </p:nvSpPr>
        <p:spPr>
          <a:xfrm>
            <a:off x="733564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766B224-3E6A-4B27-8E28-91D56A370A93}"/>
              </a:ext>
            </a:extLst>
          </p:cNvPr>
          <p:cNvSpPr/>
          <p:nvPr/>
        </p:nvSpPr>
        <p:spPr>
          <a:xfrm>
            <a:off x="746264" y="2829536"/>
            <a:ext cx="2056351" cy="1772716"/>
          </a:xfrm>
          <a:prstGeom prst="hexagon">
            <a:avLst/>
          </a:prstGeom>
          <a:solidFill>
            <a:schemeClr val="accent1"/>
          </a:solidFill>
          <a:ln w="76200">
            <a:solidFill>
              <a:srgbClr val="24A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A463B82-624A-496F-9EFE-C06D18455472}"/>
              </a:ext>
            </a:extLst>
          </p:cNvPr>
          <p:cNvSpPr/>
          <p:nvPr/>
        </p:nvSpPr>
        <p:spPr>
          <a:xfrm>
            <a:off x="2467391" y="5712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BCF78E-490B-401B-8166-F851E205DB2E}"/>
              </a:ext>
            </a:extLst>
          </p:cNvPr>
          <p:cNvSpPr/>
          <p:nvPr/>
        </p:nvSpPr>
        <p:spPr>
          <a:xfrm>
            <a:off x="755383" y="-6056"/>
            <a:ext cx="2038603" cy="868611"/>
          </a:xfrm>
          <a:custGeom>
            <a:avLst/>
            <a:gdLst>
              <a:gd name="connsiteX0" fmla="*/ 0 w 2038603"/>
              <a:gd name="connsiteY0" fmla="*/ 0 h 868611"/>
              <a:gd name="connsiteX1" fmla="*/ 2038603 w 2038603"/>
              <a:gd name="connsiteY1" fmla="*/ 0 h 868611"/>
              <a:gd name="connsiteX2" fmla="*/ 1604298 w 2038603"/>
              <a:gd name="connsiteY2" fmla="*/ 868611 h 868611"/>
              <a:gd name="connsiteX3" fmla="*/ 434305 w 2038603"/>
              <a:gd name="connsiteY3" fmla="*/ 868611 h 868611"/>
              <a:gd name="connsiteX4" fmla="*/ 0 w 2038603"/>
              <a:gd name="connsiteY4" fmla="*/ 0 h 86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603" h="868611">
                <a:moveTo>
                  <a:pt x="0" y="0"/>
                </a:moveTo>
                <a:lnTo>
                  <a:pt x="2038603" y="0"/>
                </a:lnTo>
                <a:lnTo>
                  <a:pt x="1604298" y="868611"/>
                </a:lnTo>
                <a:lnTo>
                  <a:pt x="434305" y="8686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DE6F76-5B93-435F-8872-3527D934397F}"/>
              </a:ext>
            </a:extLst>
          </p:cNvPr>
          <p:cNvSpPr/>
          <p:nvPr/>
        </p:nvSpPr>
        <p:spPr>
          <a:xfrm>
            <a:off x="2467391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073D6F3-A58F-4B5C-89C1-6D78C14F4D34}"/>
              </a:ext>
            </a:extLst>
          </p:cNvPr>
          <p:cNvSpPr/>
          <p:nvPr/>
        </p:nvSpPr>
        <p:spPr>
          <a:xfrm>
            <a:off x="2467391" y="1891460"/>
            <a:ext cx="2056351" cy="1772716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46968EB-84FD-496F-859C-F4BF970252A2}"/>
              </a:ext>
            </a:extLst>
          </p:cNvPr>
          <p:cNvSpPr/>
          <p:nvPr/>
        </p:nvSpPr>
        <p:spPr>
          <a:xfrm>
            <a:off x="2467391" y="3777208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DFFB8-7B86-441C-BEA9-87581DC7F578}"/>
              </a:ext>
            </a:extLst>
          </p:cNvPr>
          <p:cNvSpPr/>
          <p:nvPr/>
        </p:nvSpPr>
        <p:spPr>
          <a:xfrm rot="16200000">
            <a:off x="-355139" y="355138"/>
            <a:ext cx="1772716" cy="1062438"/>
          </a:xfrm>
          <a:custGeom>
            <a:avLst/>
            <a:gdLst>
              <a:gd name="connsiteX0" fmla="*/ 1772716 w 1772716"/>
              <a:gd name="connsiteY0" fmla="*/ 1 h 1062438"/>
              <a:gd name="connsiteX1" fmla="*/ 1772716 w 1772716"/>
              <a:gd name="connsiteY1" fmla="*/ 619260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1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1"/>
                </a:moveTo>
                <a:lnTo>
                  <a:pt x="1772716" y="619260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97C050-EA03-47AD-95D3-BE0FEF3E1C99}"/>
              </a:ext>
            </a:extLst>
          </p:cNvPr>
          <p:cNvSpPr/>
          <p:nvPr/>
        </p:nvSpPr>
        <p:spPr>
          <a:xfrm rot="16200000">
            <a:off x="-355139" y="2233870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F74083-D736-418B-ABDA-1002376A6D6F}"/>
              </a:ext>
            </a:extLst>
          </p:cNvPr>
          <p:cNvSpPr/>
          <p:nvPr/>
        </p:nvSpPr>
        <p:spPr>
          <a:xfrm rot="16200000">
            <a:off x="-355139" y="4112602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54BA97-C1EB-464C-A525-16F7328C890D}"/>
              </a:ext>
            </a:extLst>
          </p:cNvPr>
          <p:cNvSpPr/>
          <p:nvPr/>
        </p:nvSpPr>
        <p:spPr>
          <a:xfrm rot="16200000">
            <a:off x="-74752" y="5729999"/>
            <a:ext cx="1211942" cy="1062438"/>
          </a:xfrm>
          <a:custGeom>
            <a:avLst/>
            <a:gdLst>
              <a:gd name="connsiteX0" fmla="*/ 1211942 w 1211942"/>
              <a:gd name="connsiteY0" fmla="*/ 0 h 1062438"/>
              <a:gd name="connsiteX1" fmla="*/ 1211942 w 1211942"/>
              <a:gd name="connsiteY1" fmla="*/ 619259 h 1062438"/>
              <a:gd name="connsiteX2" fmla="*/ 325584 w 1211942"/>
              <a:gd name="connsiteY2" fmla="*/ 1062438 h 1062438"/>
              <a:gd name="connsiteX3" fmla="*/ 0 w 1211942"/>
              <a:gd name="connsiteY3" fmla="*/ 899646 h 1062438"/>
              <a:gd name="connsiteX4" fmla="*/ 0 w 1211942"/>
              <a:gd name="connsiteY4" fmla="*/ 0 h 1062438"/>
              <a:gd name="connsiteX5" fmla="*/ 1211942 w 1211942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942" h="1062438">
                <a:moveTo>
                  <a:pt x="1211942" y="0"/>
                </a:moveTo>
                <a:lnTo>
                  <a:pt x="1211942" y="619259"/>
                </a:lnTo>
                <a:lnTo>
                  <a:pt x="325584" y="1062438"/>
                </a:lnTo>
                <a:lnTo>
                  <a:pt x="0" y="899646"/>
                </a:lnTo>
                <a:lnTo>
                  <a:pt x="0" y="0"/>
                </a:lnTo>
                <a:lnTo>
                  <a:pt x="121194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BC827D-548D-4AD1-8C56-07C58E0AA06F}"/>
              </a:ext>
            </a:extLst>
          </p:cNvPr>
          <p:cNvSpPr/>
          <p:nvPr/>
        </p:nvSpPr>
        <p:spPr>
          <a:xfrm rot="16200000">
            <a:off x="1634988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A3E4EC7-0245-4CEC-B70E-DA651F46B54B}"/>
              </a:ext>
            </a:extLst>
          </p:cNvPr>
          <p:cNvSpPr/>
          <p:nvPr/>
        </p:nvSpPr>
        <p:spPr>
          <a:xfrm>
            <a:off x="4181915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328F23-3513-4270-8053-375BBB155C63}"/>
              </a:ext>
            </a:extLst>
          </p:cNvPr>
          <p:cNvSpPr/>
          <p:nvPr/>
        </p:nvSpPr>
        <p:spPr>
          <a:xfrm>
            <a:off x="5903042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96AC46-5232-4691-8BA7-4A90E09DB529}"/>
              </a:ext>
            </a:extLst>
          </p:cNvPr>
          <p:cNvSpPr/>
          <p:nvPr/>
        </p:nvSpPr>
        <p:spPr>
          <a:xfrm rot="16200000">
            <a:off x="5083339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619F4B-5CB2-4868-8442-085460B294E2}"/>
              </a:ext>
            </a:extLst>
          </p:cNvPr>
          <p:cNvSpPr/>
          <p:nvPr/>
        </p:nvSpPr>
        <p:spPr>
          <a:xfrm rot="16200000">
            <a:off x="8518882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7A3D47-9F43-4022-93CD-1B50BA25CDEB}"/>
              </a:ext>
            </a:extLst>
          </p:cNvPr>
          <p:cNvCxnSpPr/>
          <p:nvPr/>
        </p:nvCxnSpPr>
        <p:spPr>
          <a:xfrm>
            <a:off x="5709821" y="3086346"/>
            <a:ext cx="512064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D214EE8-5770-4425-886E-CE142BADC1A4}"/>
              </a:ext>
            </a:extLst>
          </p:cNvPr>
          <p:cNvSpPr/>
          <p:nvPr/>
        </p:nvSpPr>
        <p:spPr>
          <a:xfrm>
            <a:off x="5700879" y="3005891"/>
            <a:ext cx="182880" cy="18288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F7AA61-D9B8-4BE1-9A6A-13ADCE0F2DCA}"/>
              </a:ext>
            </a:extLst>
          </p:cNvPr>
          <p:cNvSpPr/>
          <p:nvPr/>
        </p:nvSpPr>
        <p:spPr>
          <a:xfrm>
            <a:off x="10694950" y="2994906"/>
            <a:ext cx="182880" cy="182880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19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DCE-A9FA-4E64-B984-07F3E558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Business Objective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FD5F06-9423-4CFA-B073-CA88EA8F779E}"/>
              </a:ext>
            </a:extLst>
          </p:cNvPr>
          <p:cNvSpPr/>
          <p:nvPr/>
        </p:nvSpPr>
        <p:spPr>
          <a:xfrm>
            <a:off x="571500" y="816164"/>
            <a:ext cx="4358714" cy="2222269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DA3942-78A7-4E4B-8753-F6F5BAB350E3}"/>
              </a:ext>
            </a:extLst>
          </p:cNvPr>
          <p:cNvSpPr/>
          <p:nvPr/>
        </p:nvSpPr>
        <p:spPr>
          <a:xfrm>
            <a:off x="7086600" y="844299"/>
            <a:ext cx="4537075" cy="2222269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7B829A-B594-46BE-BE63-4CDCB9F50892}"/>
              </a:ext>
            </a:extLst>
          </p:cNvPr>
          <p:cNvSpPr/>
          <p:nvPr/>
        </p:nvSpPr>
        <p:spPr>
          <a:xfrm>
            <a:off x="4724400" y="1384577"/>
            <a:ext cx="1205937" cy="1205938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F917BF-44B4-4D6C-9F65-71DDB1D581DA}"/>
              </a:ext>
            </a:extLst>
          </p:cNvPr>
          <p:cNvSpPr/>
          <p:nvPr/>
        </p:nvSpPr>
        <p:spPr>
          <a:xfrm>
            <a:off x="6058971" y="1384577"/>
            <a:ext cx="1205937" cy="1205938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" name="Group 58480">
            <a:extLst>
              <a:ext uri="{FF2B5EF4-FFF2-40B4-BE49-F238E27FC236}">
                <a16:creationId xmlns:a16="http://schemas.microsoft.com/office/drawing/2014/main" id="{DEDF90BF-E4C3-44D9-83A1-E789B389F09F}"/>
              </a:ext>
            </a:extLst>
          </p:cNvPr>
          <p:cNvGrpSpPr/>
          <p:nvPr/>
        </p:nvGrpSpPr>
        <p:grpSpPr>
          <a:xfrm>
            <a:off x="4913503" y="1582488"/>
            <a:ext cx="800021" cy="810116"/>
            <a:chOff x="366713" y="4640263"/>
            <a:chExt cx="503237" cy="509587"/>
          </a:xfrm>
          <a:solidFill>
            <a:schemeClr val="bg1"/>
          </a:solidFill>
        </p:grpSpPr>
        <p:sp>
          <p:nvSpPr>
            <p:cNvPr id="92" name="Freeform 130">
              <a:extLst>
                <a:ext uri="{FF2B5EF4-FFF2-40B4-BE49-F238E27FC236}">
                  <a16:creationId xmlns:a16="http://schemas.microsoft.com/office/drawing/2014/main" id="{6E9C12E4-A776-4FCD-BD0E-CC99CEA49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75" y="4851400"/>
              <a:ext cx="460375" cy="298450"/>
            </a:xfrm>
            <a:custGeom>
              <a:avLst/>
              <a:gdLst>
                <a:gd name="T0" fmla="*/ 1277 w 1283"/>
                <a:gd name="T1" fmla="*/ 675 h 830"/>
                <a:gd name="T2" fmla="*/ 1206 w 1283"/>
                <a:gd name="T3" fmla="*/ 503 h 830"/>
                <a:gd name="T4" fmla="*/ 1004 w 1283"/>
                <a:gd name="T5" fmla="*/ 252 h 830"/>
                <a:gd name="T6" fmla="*/ 874 w 1283"/>
                <a:gd name="T7" fmla="*/ 192 h 830"/>
                <a:gd name="T8" fmla="*/ 817 w 1283"/>
                <a:gd name="T9" fmla="*/ 144 h 830"/>
                <a:gd name="T10" fmla="*/ 727 w 1283"/>
                <a:gd name="T11" fmla="*/ 233 h 830"/>
                <a:gd name="T12" fmla="*/ 782 w 1283"/>
                <a:gd name="T13" fmla="*/ 632 h 830"/>
                <a:gd name="T14" fmla="*/ 781 w 1283"/>
                <a:gd name="T15" fmla="*/ 636 h 830"/>
                <a:gd name="T16" fmla="*/ 725 w 1283"/>
                <a:gd name="T17" fmla="*/ 713 h 830"/>
                <a:gd name="T18" fmla="*/ 721 w 1283"/>
                <a:gd name="T19" fmla="*/ 715 h 830"/>
                <a:gd name="T20" fmla="*/ 717 w 1283"/>
                <a:gd name="T21" fmla="*/ 713 h 830"/>
                <a:gd name="T22" fmla="*/ 660 w 1283"/>
                <a:gd name="T23" fmla="*/ 636 h 830"/>
                <a:gd name="T24" fmla="*/ 659 w 1283"/>
                <a:gd name="T25" fmla="*/ 632 h 830"/>
                <a:gd name="T26" fmla="*/ 714 w 1283"/>
                <a:gd name="T27" fmla="*/ 234 h 830"/>
                <a:gd name="T28" fmla="*/ 624 w 1283"/>
                <a:gd name="T29" fmla="*/ 144 h 830"/>
                <a:gd name="T30" fmla="*/ 567 w 1283"/>
                <a:gd name="T31" fmla="*/ 192 h 830"/>
                <a:gd name="T32" fmla="*/ 227 w 1283"/>
                <a:gd name="T33" fmla="*/ 332 h 830"/>
                <a:gd name="T34" fmla="*/ 282 w 1283"/>
                <a:gd name="T35" fmla="*/ 143 h 830"/>
                <a:gd name="T36" fmla="*/ 219 w 1283"/>
                <a:gd name="T37" fmla="*/ 17 h 830"/>
                <a:gd name="T38" fmla="*/ 93 w 1283"/>
                <a:gd name="T39" fmla="*/ 80 h 830"/>
                <a:gd name="T40" fmla="*/ 45 w 1283"/>
                <a:gd name="T41" fmla="*/ 240 h 830"/>
                <a:gd name="T42" fmla="*/ 35 w 1283"/>
                <a:gd name="T43" fmla="*/ 508 h 830"/>
                <a:gd name="T44" fmla="*/ 123 w 1283"/>
                <a:gd name="T45" fmla="*/ 553 h 830"/>
                <a:gd name="T46" fmla="*/ 124 w 1283"/>
                <a:gd name="T47" fmla="*/ 553 h 830"/>
                <a:gd name="T48" fmla="*/ 405 w 1283"/>
                <a:gd name="T49" fmla="*/ 481 h 830"/>
                <a:gd name="T50" fmla="*/ 405 w 1283"/>
                <a:gd name="T51" fmla="*/ 830 h 830"/>
                <a:gd name="T52" fmla="*/ 1035 w 1283"/>
                <a:gd name="T53" fmla="*/ 830 h 830"/>
                <a:gd name="T54" fmla="*/ 1035 w 1283"/>
                <a:gd name="T55" fmla="*/ 606 h 830"/>
                <a:gd name="T56" fmla="*/ 1081 w 1283"/>
                <a:gd name="T57" fmla="*/ 717 h 830"/>
                <a:gd name="T58" fmla="*/ 1048 w 1283"/>
                <a:gd name="T59" fmla="*/ 830 h 830"/>
                <a:gd name="T60" fmla="*/ 1258 w 1283"/>
                <a:gd name="T61" fmla="*/ 830 h 830"/>
                <a:gd name="T62" fmla="*/ 1282 w 1283"/>
                <a:gd name="T63" fmla="*/ 713 h 830"/>
                <a:gd name="T64" fmla="*/ 1277 w 1283"/>
                <a:gd name="T65" fmla="*/ 675 h 830"/>
                <a:gd name="T66" fmla="*/ 1277 w 1283"/>
                <a:gd name="T67" fmla="*/ 675 h 830"/>
                <a:gd name="T68" fmla="*/ 1277 w 1283"/>
                <a:gd name="T69" fmla="*/ 675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3" h="830">
                  <a:moveTo>
                    <a:pt x="1277" y="675"/>
                  </a:moveTo>
                  <a:cubicBezTo>
                    <a:pt x="1276" y="672"/>
                    <a:pt x="1249" y="591"/>
                    <a:pt x="1206" y="503"/>
                  </a:cubicBezTo>
                  <a:cubicBezTo>
                    <a:pt x="1142" y="368"/>
                    <a:pt x="1075" y="287"/>
                    <a:pt x="1004" y="252"/>
                  </a:cubicBezTo>
                  <a:cubicBezTo>
                    <a:pt x="1004" y="252"/>
                    <a:pt x="874" y="192"/>
                    <a:pt x="874" y="192"/>
                  </a:cubicBezTo>
                  <a:cubicBezTo>
                    <a:pt x="817" y="144"/>
                    <a:pt x="817" y="144"/>
                    <a:pt x="817" y="144"/>
                  </a:cubicBezTo>
                  <a:cubicBezTo>
                    <a:pt x="727" y="233"/>
                    <a:pt x="727" y="233"/>
                    <a:pt x="727" y="233"/>
                  </a:cubicBezTo>
                  <a:cubicBezTo>
                    <a:pt x="782" y="632"/>
                    <a:pt x="782" y="632"/>
                    <a:pt x="782" y="632"/>
                  </a:cubicBezTo>
                  <a:cubicBezTo>
                    <a:pt x="782" y="633"/>
                    <a:pt x="782" y="634"/>
                    <a:pt x="781" y="636"/>
                  </a:cubicBezTo>
                  <a:cubicBezTo>
                    <a:pt x="725" y="713"/>
                    <a:pt x="725" y="713"/>
                    <a:pt x="725" y="713"/>
                  </a:cubicBezTo>
                  <a:cubicBezTo>
                    <a:pt x="724" y="714"/>
                    <a:pt x="722" y="715"/>
                    <a:pt x="721" y="715"/>
                  </a:cubicBezTo>
                  <a:cubicBezTo>
                    <a:pt x="719" y="715"/>
                    <a:pt x="718" y="714"/>
                    <a:pt x="717" y="713"/>
                  </a:cubicBezTo>
                  <a:cubicBezTo>
                    <a:pt x="660" y="636"/>
                    <a:pt x="660" y="636"/>
                    <a:pt x="660" y="636"/>
                  </a:cubicBezTo>
                  <a:cubicBezTo>
                    <a:pt x="659" y="634"/>
                    <a:pt x="659" y="633"/>
                    <a:pt x="659" y="632"/>
                  </a:cubicBezTo>
                  <a:cubicBezTo>
                    <a:pt x="714" y="234"/>
                    <a:pt x="714" y="234"/>
                    <a:pt x="714" y="234"/>
                  </a:cubicBezTo>
                  <a:cubicBezTo>
                    <a:pt x="624" y="144"/>
                    <a:pt x="624" y="144"/>
                    <a:pt x="624" y="144"/>
                  </a:cubicBezTo>
                  <a:cubicBezTo>
                    <a:pt x="567" y="192"/>
                    <a:pt x="567" y="192"/>
                    <a:pt x="567" y="192"/>
                  </a:cubicBezTo>
                  <a:cubicBezTo>
                    <a:pt x="567" y="192"/>
                    <a:pt x="315" y="307"/>
                    <a:pt x="227" y="332"/>
                  </a:cubicBezTo>
                  <a:cubicBezTo>
                    <a:pt x="240" y="277"/>
                    <a:pt x="260" y="208"/>
                    <a:pt x="282" y="143"/>
                  </a:cubicBezTo>
                  <a:cubicBezTo>
                    <a:pt x="299" y="91"/>
                    <a:pt x="271" y="34"/>
                    <a:pt x="219" y="17"/>
                  </a:cubicBezTo>
                  <a:cubicBezTo>
                    <a:pt x="167" y="0"/>
                    <a:pt x="111" y="28"/>
                    <a:pt x="93" y="80"/>
                  </a:cubicBezTo>
                  <a:cubicBezTo>
                    <a:pt x="92" y="83"/>
                    <a:pt x="67" y="158"/>
                    <a:pt x="45" y="240"/>
                  </a:cubicBezTo>
                  <a:cubicBezTo>
                    <a:pt x="3" y="395"/>
                    <a:pt x="0" y="460"/>
                    <a:pt x="35" y="508"/>
                  </a:cubicBezTo>
                  <a:cubicBezTo>
                    <a:pt x="55" y="537"/>
                    <a:pt x="88" y="553"/>
                    <a:pt x="123" y="553"/>
                  </a:cubicBezTo>
                  <a:cubicBezTo>
                    <a:pt x="124" y="553"/>
                    <a:pt x="124" y="553"/>
                    <a:pt x="124" y="553"/>
                  </a:cubicBezTo>
                  <a:cubicBezTo>
                    <a:pt x="182" y="553"/>
                    <a:pt x="291" y="525"/>
                    <a:pt x="405" y="481"/>
                  </a:cubicBezTo>
                  <a:cubicBezTo>
                    <a:pt x="405" y="830"/>
                    <a:pt x="405" y="830"/>
                    <a:pt x="405" y="830"/>
                  </a:cubicBezTo>
                  <a:cubicBezTo>
                    <a:pt x="1035" y="830"/>
                    <a:pt x="1035" y="830"/>
                    <a:pt x="1035" y="830"/>
                  </a:cubicBezTo>
                  <a:cubicBezTo>
                    <a:pt x="1035" y="606"/>
                    <a:pt x="1035" y="606"/>
                    <a:pt x="1035" y="606"/>
                  </a:cubicBezTo>
                  <a:cubicBezTo>
                    <a:pt x="1056" y="652"/>
                    <a:pt x="1072" y="693"/>
                    <a:pt x="1081" y="717"/>
                  </a:cubicBezTo>
                  <a:cubicBezTo>
                    <a:pt x="1077" y="739"/>
                    <a:pt x="1068" y="778"/>
                    <a:pt x="1048" y="830"/>
                  </a:cubicBezTo>
                  <a:cubicBezTo>
                    <a:pt x="1258" y="830"/>
                    <a:pt x="1258" y="830"/>
                    <a:pt x="1258" y="830"/>
                  </a:cubicBezTo>
                  <a:cubicBezTo>
                    <a:pt x="1278" y="764"/>
                    <a:pt x="1281" y="721"/>
                    <a:pt x="1282" y="713"/>
                  </a:cubicBezTo>
                  <a:cubicBezTo>
                    <a:pt x="1283" y="700"/>
                    <a:pt x="1281" y="688"/>
                    <a:pt x="1277" y="675"/>
                  </a:cubicBezTo>
                  <a:close/>
                  <a:moveTo>
                    <a:pt x="1277" y="675"/>
                  </a:moveTo>
                  <a:cubicBezTo>
                    <a:pt x="1277" y="675"/>
                    <a:pt x="1277" y="675"/>
                    <a:pt x="1277" y="67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93" name="Freeform 131">
              <a:extLst>
                <a:ext uri="{FF2B5EF4-FFF2-40B4-BE49-F238E27FC236}">
                  <a16:creationId xmlns:a16="http://schemas.microsoft.com/office/drawing/2014/main" id="{5FC71223-71C5-4338-83E3-A1D1A7D02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675" y="4681538"/>
              <a:ext cx="185737" cy="220662"/>
            </a:xfrm>
            <a:custGeom>
              <a:avLst/>
              <a:gdLst>
                <a:gd name="T0" fmla="*/ 258 w 516"/>
                <a:gd name="T1" fmla="*/ 616 h 616"/>
                <a:gd name="T2" fmla="*/ 515 w 516"/>
                <a:gd name="T3" fmla="*/ 253 h 616"/>
                <a:gd name="T4" fmla="*/ 258 w 516"/>
                <a:gd name="T5" fmla="*/ 0 h 616"/>
                <a:gd name="T6" fmla="*/ 1 w 516"/>
                <a:gd name="T7" fmla="*/ 253 h 616"/>
                <a:gd name="T8" fmla="*/ 258 w 516"/>
                <a:gd name="T9" fmla="*/ 616 h 616"/>
                <a:gd name="T10" fmla="*/ 258 w 516"/>
                <a:gd name="T11" fmla="*/ 616 h 616"/>
                <a:gd name="T12" fmla="*/ 258 w 516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6" h="616">
                  <a:moveTo>
                    <a:pt x="258" y="616"/>
                  </a:moveTo>
                  <a:cubicBezTo>
                    <a:pt x="404" y="616"/>
                    <a:pt x="512" y="480"/>
                    <a:pt x="515" y="253"/>
                  </a:cubicBezTo>
                  <a:cubicBezTo>
                    <a:pt x="516" y="95"/>
                    <a:pt x="441" y="0"/>
                    <a:pt x="258" y="0"/>
                  </a:cubicBezTo>
                  <a:cubicBezTo>
                    <a:pt x="75" y="0"/>
                    <a:pt x="0" y="95"/>
                    <a:pt x="1" y="253"/>
                  </a:cubicBezTo>
                  <a:cubicBezTo>
                    <a:pt x="4" y="480"/>
                    <a:pt x="113" y="616"/>
                    <a:pt x="258" y="616"/>
                  </a:cubicBezTo>
                  <a:close/>
                  <a:moveTo>
                    <a:pt x="258" y="616"/>
                  </a:moveTo>
                  <a:cubicBezTo>
                    <a:pt x="258" y="616"/>
                    <a:pt x="258" y="616"/>
                    <a:pt x="258" y="61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grpSp>
          <p:nvGrpSpPr>
            <p:cNvPr id="94" name="Group 58479">
              <a:extLst>
                <a:ext uri="{FF2B5EF4-FFF2-40B4-BE49-F238E27FC236}">
                  <a16:creationId xmlns:a16="http://schemas.microsoft.com/office/drawing/2014/main" id="{8CD5C10F-0F41-4A17-B598-293781DD42D7}"/>
                </a:ext>
              </a:extLst>
            </p:cNvPr>
            <p:cNvGrpSpPr/>
            <p:nvPr/>
          </p:nvGrpSpPr>
          <p:grpSpPr>
            <a:xfrm>
              <a:off x="366713" y="4640263"/>
              <a:ext cx="193675" cy="188912"/>
              <a:chOff x="366713" y="4640263"/>
              <a:chExt cx="193675" cy="188912"/>
            </a:xfrm>
            <a:grpFill/>
          </p:grpSpPr>
          <p:sp>
            <p:nvSpPr>
              <p:cNvPr id="95" name="Freeform 132">
                <a:extLst>
                  <a:ext uri="{FF2B5EF4-FFF2-40B4-BE49-F238E27FC236}">
                    <a16:creationId xmlns:a16="http://schemas.microsoft.com/office/drawing/2014/main" id="{64FDB1A6-A9A6-4DE4-B4BD-5403333E3F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9100" y="4691063"/>
                <a:ext cx="88900" cy="138112"/>
              </a:xfrm>
              <a:custGeom>
                <a:avLst/>
                <a:gdLst>
                  <a:gd name="T0" fmla="*/ 34 w 247"/>
                  <a:gd name="T1" fmla="*/ 213 h 384"/>
                  <a:gd name="T2" fmla="*/ 64 w 247"/>
                  <a:gd name="T3" fmla="*/ 284 h 384"/>
                  <a:gd name="T4" fmla="*/ 65 w 247"/>
                  <a:gd name="T5" fmla="*/ 341 h 384"/>
                  <a:gd name="T6" fmla="*/ 80 w 247"/>
                  <a:gd name="T7" fmla="*/ 356 h 384"/>
                  <a:gd name="T8" fmla="*/ 90 w 247"/>
                  <a:gd name="T9" fmla="*/ 356 h 384"/>
                  <a:gd name="T10" fmla="*/ 124 w 247"/>
                  <a:gd name="T11" fmla="*/ 384 h 384"/>
                  <a:gd name="T12" fmla="*/ 157 w 247"/>
                  <a:gd name="T13" fmla="*/ 356 h 384"/>
                  <a:gd name="T14" fmla="*/ 167 w 247"/>
                  <a:gd name="T15" fmla="*/ 356 h 384"/>
                  <a:gd name="T16" fmla="*/ 182 w 247"/>
                  <a:gd name="T17" fmla="*/ 341 h 384"/>
                  <a:gd name="T18" fmla="*/ 183 w 247"/>
                  <a:gd name="T19" fmla="*/ 284 h 384"/>
                  <a:gd name="T20" fmla="*/ 213 w 247"/>
                  <a:gd name="T21" fmla="*/ 213 h 384"/>
                  <a:gd name="T22" fmla="*/ 247 w 247"/>
                  <a:gd name="T23" fmla="*/ 117 h 384"/>
                  <a:gd name="T24" fmla="*/ 124 w 247"/>
                  <a:gd name="T25" fmla="*/ 0 h 384"/>
                  <a:gd name="T26" fmla="*/ 0 w 247"/>
                  <a:gd name="T27" fmla="*/ 117 h 384"/>
                  <a:gd name="T28" fmla="*/ 34 w 247"/>
                  <a:gd name="T29" fmla="*/ 213 h 384"/>
                  <a:gd name="T30" fmla="*/ 124 w 247"/>
                  <a:gd name="T31" fmla="*/ 245 h 384"/>
                  <a:gd name="T32" fmla="*/ 105 w 247"/>
                  <a:gd name="T33" fmla="*/ 137 h 384"/>
                  <a:gd name="T34" fmla="*/ 107 w 247"/>
                  <a:gd name="T35" fmla="*/ 131 h 384"/>
                  <a:gd name="T36" fmla="*/ 112 w 247"/>
                  <a:gd name="T37" fmla="*/ 128 h 384"/>
                  <a:gd name="T38" fmla="*/ 116 w 247"/>
                  <a:gd name="T39" fmla="*/ 130 h 384"/>
                  <a:gd name="T40" fmla="*/ 124 w 247"/>
                  <a:gd name="T41" fmla="*/ 134 h 384"/>
                  <a:gd name="T42" fmla="*/ 131 w 247"/>
                  <a:gd name="T43" fmla="*/ 130 h 384"/>
                  <a:gd name="T44" fmla="*/ 135 w 247"/>
                  <a:gd name="T45" fmla="*/ 128 h 384"/>
                  <a:gd name="T46" fmla="*/ 141 w 247"/>
                  <a:gd name="T47" fmla="*/ 130 h 384"/>
                  <a:gd name="T48" fmla="*/ 143 w 247"/>
                  <a:gd name="T49" fmla="*/ 137 h 384"/>
                  <a:gd name="T50" fmla="*/ 124 w 247"/>
                  <a:gd name="T51" fmla="*/ 245 h 384"/>
                  <a:gd name="T52" fmla="*/ 124 w 247"/>
                  <a:gd name="T53" fmla="*/ 30 h 384"/>
                  <a:gd name="T54" fmla="*/ 217 w 247"/>
                  <a:gd name="T55" fmla="*/ 117 h 384"/>
                  <a:gd name="T56" fmla="*/ 188 w 247"/>
                  <a:gd name="T57" fmla="*/ 196 h 384"/>
                  <a:gd name="T58" fmla="*/ 154 w 247"/>
                  <a:gd name="T59" fmla="*/ 268 h 384"/>
                  <a:gd name="T60" fmla="*/ 138 w 247"/>
                  <a:gd name="T61" fmla="*/ 268 h 384"/>
                  <a:gd name="T62" fmla="*/ 161 w 247"/>
                  <a:gd name="T63" fmla="*/ 140 h 384"/>
                  <a:gd name="T64" fmla="*/ 161 w 247"/>
                  <a:gd name="T65" fmla="*/ 140 h 384"/>
                  <a:gd name="T66" fmla="*/ 155 w 247"/>
                  <a:gd name="T67" fmla="*/ 118 h 384"/>
                  <a:gd name="T68" fmla="*/ 135 w 247"/>
                  <a:gd name="T69" fmla="*/ 109 h 384"/>
                  <a:gd name="T70" fmla="*/ 124 w 247"/>
                  <a:gd name="T71" fmla="*/ 112 h 384"/>
                  <a:gd name="T72" fmla="*/ 112 w 247"/>
                  <a:gd name="T73" fmla="*/ 109 h 384"/>
                  <a:gd name="T74" fmla="*/ 93 w 247"/>
                  <a:gd name="T75" fmla="*/ 118 h 384"/>
                  <a:gd name="T76" fmla="*/ 86 w 247"/>
                  <a:gd name="T77" fmla="*/ 140 h 384"/>
                  <a:gd name="T78" fmla="*/ 86 w 247"/>
                  <a:gd name="T79" fmla="*/ 140 h 384"/>
                  <a:gd name="T80" fmla="*/ 109 w 247"/>
                  <a:gd name="T81" fmla="*/ 268 h 384"/>
                  <a:gd name="T82" fmla="*/ 93 w 247"/>
                  <a:gd name="T83" fmla="*/ 268 h 384"/>
                  <a:gd name="T84" fmla="*/ 60 w 247"/>
                  <a:gd name="T85" fmla="*/ 196 h 384"/>
                  <a:gd name="T86" fmla="*/ 30 w 247"/>
                  <a:gd name="T87" fmla="*/ 117 h 384"/>
                  <a:gd name="T88" fmla="*/ 124 w 247"/>
                  <a:gd name="T89" fmla="*/ 30 h 384"/>
                  <a:gd name="T90" fmla="*/ 124 w 247"/>
                  <a:gd name="T91" fmla="*/ 30 h 384"/>
                  <a:gd name="T92" fmla="*/ 124 w 247"/>
                  <a:gd name="T93" fmla="*/ 3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7" h="384">
                    <a:moveTo>
                      <a:pt x="34" y="213"/>
                    </a:moveTo>
                    <a:cubicBezTo>
                      <a:pt x="48" y="234"/>
                      <a:pt x="63" y="255"/>
                      <a:pt x="64" y="284"/>
                    </a:cubicBezTo>
                    <a:cubicBezTo>
                      <a:pt x="65" y="341"/>
                      <a:pt x="65" y="341"/>
                      <a:pt x="65" y="341"/>
                    </a:cubicBezTo>
                    <a:cubicBezTo>
                      <a:pt x="65" y="349"/>
                      <a:pt x="72" y="356"/>
                      <a:pt x="80" y="356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3" y="372"/>
                      <a:pt x="107" y="384"/>
                      <a:pt x="124" y="384"/>
                    </a:cubicBezTo>
                    <a:cubicBezTo>
                      <a:pt x="141" y="384"/>
                      <a:pt x="155" y="372"/>
                      <a:pt x="157" y="356"/>
                    </a:cubicBezTo>
                    <a:cubicBezTo>
                      <a:pt x="167" y="356"/>
                      <a:pt x="167" y="356"/>
                      <a:pt x="167" y="356"/>
                    </a:cubicBezTo>
                    <a:cubicBezTo>
                      <a:pt x="175" y="356"/>
                      <a:pt x="182" y="349"/>
                      <a:pt x="182" y="341"/>
                    </a:cubicBezTo>
                    <a:cubicBezTo>
                      <a:pt x="183" y="284"/>
                      <a:pt x="183" y="284"/>
                      <a:pt x="183" y="284"/>
                    </a:cubicBezTo>
                    <a:cubicBezTo>
                      <a:pt x="184" y="255"/>
                      <a:pt x="199" y="234"/>
                      <a:pt x="213" y="213"/>
                    </a:cubicBezTo>
                    <a:cubicBezTo>
                      <a:pt x="230" y="188"/>
                      <a:pt x="247" y="163"/>
                      <a:pt x="247" y="117"/>
                    </a:cubicBezTo>
                    <a:cubicBezTo>
                      <a:pt x="247" y="53"/>
                      <a:pt x="192" y="0"/>
                      <a:pt x="124" y="0"/>
                    </a:cubicBezTo>
                    <a:cubicBezTo>
                      <a:pt x="55" y="0"/>
                      <a:pt x="0" y="53"/>
                      <a:pt x="0" y="117"/>
                    </a:cubicBezTo>
                    <a:cubicBezTo>
                      <a:pt x="0" y="163"/>
                      <a:pt x="17" y="188"/>
                      <a:pt x="34" y="213"/>
                    </a:cubicBezTo>
                    <a:close/>
                    <a:moveTo>
                      <a:pt x="124" y="245"/>
                    </a:move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4" y="134"/>
                      <a:pt x="106" y="131"/>
                      <a:pt x="107" y="131"/>
                    </a:cubicBezTo>
                    <a:cubicBezTo>
                      <a:pt x="108" y="129"/>
                      <a:pt x="110" y="128"/>
                      <a:pt x="112" y="128"/>
                    </a:cubicBezTo>
                    <a:cubicBezTo>
                      <a:pt x="114" y="128"/>
                      <a:pt x="116" y="129"/>
                      <a:pt x="116" y="130"/>
                    </a:cubicBezTo>
                    <a:cubicBezTo>
                      <a:pt x="118" y="132"/>
                      <a:pt x="121" y="134"/>
                      <a:pt x="124" y="134"/>
                    </a:cubicBezTo>
                    <a:cubicBezTo>
                      <a:pt x="126" y="134"/>
                      <a:pt x="129" y="132"/>
                      <a:pt x="131" y="130"/>
                    </a:cubicBezTo>
                    <a:cubicBezTo>
                      <a:pt x="132" y="129"/>
                      <a:pt x="133" y="128"/>
                      <a:pt x="135" y="128"/>
                    </a:cubicBezTo>
                    <a:cubicBezTo>
                      <a:pt x="137" y="128"/>
                      <a:pt x="139" y="129"/>
                      <a:pt x="141" y="130"/>
                    </a:cubicBezTo>
                    <a:cubicBezTo>
                      <a:pt x="142" y="132"/>
                      <a:pt x="143" y="134"/>
                      <a:pt x="143" y="137"/>
                    </a:cubicBezTo>
                    <a:lnTo>
                      <a:pt x="124" y="245"/>
                    </a:lnTo>
                    <a:close/>
                    <a:moveTo>
                      <a:pt x="124" y="30"/>
                    </a:moveTo>
                    <a:cubicBezTo>
                      <a:pt x="175" y="30"/>
                      <a:pt x="217" y="69"/>
                      <a:pt x="217" y="117"/>
                    </a:cubicBezTo>
                    <a:cubicBezTo>
                      <a:pt x="217" y="153"/>
                      <a:pt x="203" y="173"/>
                      <a:pt x="188" y="196"/>
                    </a:cubicBezTo>
                    <a:cubicBezTo>
                      <a:pt x="175" y="215"/>
                      <a:pt x="159" y="238"/>
                      <a:pt x="154" y="268"/>
                    </a:cubicBezTo>
                    <a:cubicBezTo>
                      <a:pt x="138" y="268"/>
                      <a:pt x="138" y="268"/>
                      <a:pt x="138" y="268"/>
                    </a:cubicBezTo>
                    <a:cubicBezTo>
                      <a:pt x="161" y="140"/>
                      <a:pt x="161" y="140"/>
                      <a:pt x="161" y="140"/>
                    </a:cubicBezTo>
                    <a:cubicBezTo>
                      <a:pt x="161" y="140"/>
                      <a:pt x="161" y="140"/>
                      <a:pt x="161" y="140"/>
                    </a:cubicBezTo>
                    <a:cubicBezTo>
                      <a:pt x="162" y="132"/>
                      <a:pt x="160" y="124"/>
                      <a:pt x="155" y="118"/>
                    </a:cubicBezTo>
                    <a:cubicBezTo>
                      <a:pt x="150" y="112"/>
                      <a:pt x="142" y="109"/>
                      <a:pt x="135" y="109"/>
                    </a:cubicBezTo>
                    <a:cubicBezTo>
                      <a:pt x="131" y="109"/>
                      <a:pt x="127" y="110"/>
                      <a:pt x="124" y="112"/>
                    </a:cubicBezTo>
                    <a:cubicBezTo>
                      <a:pt x="120" y="110"/>
                      <a:pt x="116" y="109"/>
                      <a:pt x="112" y="109"/>
                    </a:cubicBezTo>
                    <a:cubicBezTo>
                      <a:pt x="105" y="109"/>
                      <a:pt x="98" y="112"/>
                      <a:pt x="93" y="118"/>
                    </a:cubicBezTo>
                    <a:cubicBezTo>
                      <a:pt x="87" y="124"/>
                      <a:pt x="85" y="132"/>
                      <a:pt x="86" y="140"/>
                    </a:cubicBezTo>
                    <a:cubicBezTo>
                      <a:pt x="86" y="140"/>
                      <a:pt x="86" y="140"/>
                      <a:pt x="86" y="140"/>
                    </a:cubicBezTo>
                    <a:cubicBezTo>
                      <a:pt x="109" y="268"/>
                      <a:pt x="109" y="268"/>
                      <a:pt x="109" y="268"/>
                    </a:cubicBezTo>
                    <a:cubicBezTo>
                      <a:pt x="93" y="268"/>
                      <a:pt x="93" y="268"/>
                      <a:pt x="93" y="268"/>
                    </a:cubicBezTo>
                    <a:cubicBezTo>
                      <a:pt x="88" y="238"/>
                      <a:pt x="73" y="215"/>
                      <a:pt x="60" y="196"/>
                    </a:cubicBezTo>
                    <a:cubicBezTo>
                      <a:pt x="44" y="173"/>
                      <a:pt x="30" y="153"/>
                      <a:pt x="30" y="117"/>
                    </a:cubicBezTo>
                    <a:cubicBezTo>
                      <a:pt x="30" y="69"/>
                      <a:pt x="72" y="30"/>
                      <a:pt x="124" y="30"/>
                    </a:cubicBezTo>
                    <a:close/>
                    <a:moveTo>
                      <a:pt x="124" y="30"/>
                    </a:moveTo>
                    <a:cubicBezTo>
                      <a:pt x="124" y="30"/>
                      <a:pt x="124" y="30"/>
                      <a:pt x="124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6" name="Freeform 133">
                <a:extLst>
                  <a:ext uri="{FF2B5EF4-FFF2-40B4-BE49-F238E27FC236}">
                    <a16:creationId xmlns:a16="http://schemas.microsoft.com/office/drawing/2014/main" id="{134CA380-F836-414D-8935-7211FAB336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200" y="4640263"/>
                <a:ext cx="11112" cy="39687"/>
              </a:xfrm>
              <a:custGeom>
                <a:avLst/>
                <a:gdLst>
                  <a:gd name="T0" fmla="*/ 15 w 29"/>
                  <a:gd name="T1" fmla="*/ 111 h 111"/>
                  <a:gd name="T2" fmla="*/ 29 w 29"/>
                  <a:gd name="T3" fmla="*/ 96 h 111"/>
                  <a:gd name="T4" fmla="*/ 29 w 29"/>
                  <a:gd name="T5" fmla="*/ 14 h 111"/>
                  <a:gd name="T6" fmla="*/ 15 w 29"/>
                  <a:gd name="T7" fmla="*/ 0 h 111"/>
                  <a:gd name="T8" fmla="*/ 0 w 29"/>
                  <a:gd name="T9" fmla="*/ 14 h 111"/>
                  <a:gd name="T10" fmla="*/ 0 w 29"/>
                  <a:gd name="T11" fmla="*/ 96 h 111"/>
                  <a:gd name="T12" fmla="*/ 4 w 29"/>
                  <a:gd name="T13" fmla="*/ 107 h 111"/>
                  <a:gd name="T14" fmla="*/ 15 w 29"/>
                  <a:gd name="T15" fmla="*/ 111 h 111"/>
                  <a:gd name="T16" fmla="*/ 15 w 29"/>
                  <a:gd name="T17" fmla="*/ 111 h 111"/>
                  <a:gd name="T18" fmla="*/ 15 w 29"/>
                  <a:gd name="T1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11">
                    <a:moveTo>
                      <a:pt x="15" y="111"/>
                    </a:moveTo>
                    <a:cubicBezTo>
                      <a:pt x="23" y="111"/>
                      <a:pt x="29" y="104"/>
                      <a:pt x="29" y="96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6"/>
                      <a:pt x="23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2" y="104"/>
                      <a:pt x="4" y="107"/>
                    </a:cubicBezTo>
                    <a:cubicBezTo>
                      <a:pt x="7" y="109"/>
                      <a:pt x="11" y="111"/>
                      <a:pt x="15" y="111"/>
                    </a:cubicBezTo>
                    <a:close/>
                    <a:moveTo>
                      <a:pt x="15" y="111"/>
                    </a:moveTo>
                    <a:cubicBezTo>
                      <a:pt x="15" y="111"/>
                      <a:pt x="15" y="111"/>
                      <a:pt x="15" y="11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7" name="Freeform 134">
                <a:extLst>
                  <a:ext uri="{FF2B5EF4-FFF2-40B4-BE49-F238E27FC236}">
                    <a16:creationId xmlns:a16="http://schemas.microsoft.com/office/drawing/2014/main" id="{56DDBB70-B0A3-40C7-B36F-13C56EBED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75" y="4662488"/>
                <a:ext cx="30162" cy="33337"/>
              </a:xfrm>
              <a:custGeom>
                <a:avLst/>
                <a:gdLst>
                  <a:gd name="T0" fmla="*/ 16 w 85"/>
                  <a:gd name="T1" fmla="*/ 93 h 93"/>
                  <a:gd name="T2" fmla="*/ 27 w 85"/>
                  <a:gd name="T3" fmla="*/ 88 h 93"/>
                  <a:gd name="T4" fmla="*/ 80 w 85"/>
                  <a:gd name="T5" fmla="*/ 25 h 93"/>
                  <a:gd name="T6" fmla="*/ 78 w 85"/>
                  <a:gd name="T7" fmla="*/ 5 h 93"/>
                  <a:gd name="T8" fmla="*/ 57 w 85"/>
                  <a:gd name="T9" fmla="*/ 7 h 93"/>
                  <a:gd name="T10" fmla="*/ 5 w 85"/>
                  <a:gd name="T11" fmla="*/ 69 h 93"/>
                  <a:gd name="T12" fmla="*/ 7 w 85"/>
                  <a:gd name="T13" fmla="*/ 90 h 93"/>
                  <a:gd name="T14" fmla="*/ 16 w 85"/>
                  <a:gd name="T15" fmla="*/ 93 h 93"/>
                  <a:gd name="T16" fmla="*/ 16 w 85"/>
                  <a:gd name="T17" fmla="*/ 93 h 93"/>
                  <a:gd name="T18" fmla="*/ 16 w 85"/>
                  <a:gd name="T1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93">
                    <a:moveTo>
                      <a:pt x="16" y="93"/>
                    </a:moveTo>
                    <a:cubicBezTo>
                      <a:pt x="20" y="93"/>
                      <a:pt x="24" y="91"/>
                      <a:pt x="27" y="88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5" y="19"/>
                      <a:pt x="84" y="10"/>
                      <a:pt x="78" y="5"/>
                    </a:cubicBezTo>
                    <a:cubicBezTo>
                      <a:pt x="72" y="0"/>
                      <a:pt x="62" y="0"/>
                      <a:pt x="57" y="7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0" y="75"/>
                      <a:pt x="0" y="85"/>
                      <a:pt x="7" y="90"/>
                    </a:cubicBezTo>
                    <a:cubicBezTo>
                      <a:pt x="9" y="92"/>
                      <a:pt x="13" y="93"/>
                      <a:pt x="16" y="93"/>
                    </a:cubicBezTo>
                    <a:close/>
                    <a:moveTo>
                      <a:pt x="16" y="93"/>
                    </a:moveTo>
                    <a:cubicBezTo>
                      <a:pt x="16" y="93"/>
                      <a:pt x="16" y="93"/>
                      <a:pt x="16" y="9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8" name="Freeform 135">
                <a:extLst>
                  <a:ext uri="{FF2B5EF4-FFF2-40B4-BE49-F238E27FC236}">
                    <a16:creationId xmlns:a16="http://schemas.microsoft.com/office/drawing/2014/main" id="{D492A1ED-F224-43D6-B1AC-8379DC7A2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4716463"/>
                <a:ext cx="41275" cy="15875"/>
              </a:xfrm>
              <a:custGeom>
                <a:avLst/>
                <a:gdLst>
                  <a:gd name="T0" fmla="*/ 2 w 112"/>
                  <a:gd name="T1" fmla="*/ 32 h 44"/>
                  <a:gd name="T2" fmla="*/ 16 w 112"/>
                  <a:gd name="T3" fmla="*/ 44 h 44"/>
                  <a:gd name="T4" fmla="*/ 19 w 112"/>
                  <a:gd name="T5" fmla="*/ 44 h 44"/>
                  <a:gd name="T6" fmla="*/ 99 w 112"/>
                  <a:gd name="T7" fmla="*/ 30 h 44"/>
                  <a:gd name="T8" fmla="*/ 111 w 112"/>
                  <a:gd name="T9" fmla="*/ 13 h 44"/>
                  <a:gd name="T10" fmla="*/ 94 w 112"/>
                  <a:gd name="T11" fmla="*/ 1 h 44"/>
                  <a:gd name="T12" fmla="*/ 14 w 112"/>
                  <a:gd name="T13" fmla="*/ 16 h 44"/>
                  <a:gd name="T14" fmla="*/ 2 w 112"/>
                  <a:gd name="T15" fmla="*/ 32 h 44"/>
                  <a:gd name="T16" fmla="*/ 2 w 112"/>
                  <a:gd name="T17" fmla="*/ 32 h 44"/>
                  <a:gd name="T18" fmla="*/ 2 w 112"/>
                  <a:gd name="T1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44">
                    <a:moveTo>
                      <a:pt x="2" y="32"/>
                    </a:moveTo>
                    <a:cubicBezTo>
                      <a:pt x="3" y="39"/>
                      <a:pt x="9" y="44"/>
                      <a:pt x="16" y="44"/>
                    </a:cubicBezTo>
                    <a:cubicBezTo>
                      <a:pt x="17" y="44"/>
                      <a:pt x="18" y="44"/>
                      <a:pt x="19" y="44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107" y="29"/>
                      <a:pt x="112" y="21"/>
                      <a:pt x="111" y="13"/>
                    </a:cubicBezTo>
                    <a:cubicBezTo>
                      <a:pt x="110" y="5"/>
                      <a:pt x="102" y="0"/>
                      <a:pt x="94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6" y="17"/>
                      <a:pt x="0" y="25"/>
                      <a:pt x="2" y="32"/>
                    </a:cubicBezTo>
                    <a:close/>
                    <a:moveTo>
                      <a:pt x="2" y="32"/>
                    </a:moveTo>
                    <a:cubicBezTo>
                      <a:pt x="2" y="32"/>
                      <a:pt x="2" y="32"/>
                      <a:pt x="2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9" name="Freeform 136">
                <a:extLst>
                  <a:ext uri="{FF2B5EF4-FFF2-40B4-BE49-F238E27FC236}">
                    <a16:creationId xmlns:a16="http://schemas.microsoft.com/office/drawing/2014/main" id="{83F85934-F5D8-455D-8912-E8D05D3B8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763" y="4764088"/>
                <a:ext cx="36512" cy="25400"/>
              </a:xfrm>
              <a:custGeom>
                <a:avLst/>
                <a:gdLst>
                  <a:gd name="T0" fmla="*/ 23 w 104"/>
                  <a:gd name="T1" fmla="*/ 4 h 72"/>
                  <a:gd name="T2" fmla="*/ 4 w 104"/>
                  <a:gd name="T3" fmla="*/ 9 h 72"/>
                  <a:gd name="T4" fmla="*/ 9 w 104"/>
                  <a:gd name="T5" fmla="*/ 29 h 72"/>
                  <a:gd name="T6" fmla="*/ 80 w 104"/>
                  <a:gd name="T7" fmla="*/ 70 h 72"/>
                  <a:gd name="T8" fmla="*/ 87 w 104"/>
                  <a:gd name="T9" fmla="*/ 72 h 72"/>
                  <a:gd name="T10" fmla="*/ 100 w 104"/>
                  <a:gd name="T11" fmla="*/ 65 h 72"/>
                  <a:gd name="T12" fmla="*/ 94 w 104"/>
                  <a:gd name="T13" fmla="*/ 45 h 72"/>
                  <a:gd name="T14" fmla="*/ 23 w 104"/>
                  <a:gd name="T15" fmla="*/ 4 h 72"/>
                  <a:gd name="T16" fmla="*/ 23 w 104"/>
                  <a:gd name="T17" fmla="*/ 4 h 72"/>
                  <a:gd name="T18" fmla="*/ 23 w 104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72">
                    <a:moveTo>
                      <a:pt x="23" y="4"/>
                    </a:moveTo>
                    <a:cubicBezTo>
                      <a:pt x="16" y="0"/>
                      <a:pt x="8" y="2"/>
                      <a:pt x="4" y="9"/>
                    </a:cubicBezTo>
                    <a:cubicBezTo>
                      <a:pt x="0" y="16"/>
                      <a:pt x="2" y="25"/>
                      <a:pt x="9" y="2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2" y="71"/>
                      <a:pt x="85" y="72"/>
                      <a:pt x="87" y="72"/>
                    </a:cubicBezTo>
                    <a:cubicBezTo>
                      <a:pt x="92" y="72"/>
                      <a:pt x="97" y="69"/>
                      <a:pt x="100" y="65"/>
                    </a:cubicBezTo>
                    <a:cubicBezTo>
                      <a:pt x="104" y="58"/>
                      <a:pt x="101" y="49"/>
                      <a:pt x="94" y="45"/>
                    </a:cubicBezTo>
                    <a:lnTo>
                      <a:pt x="23" y="4"/>
                    </a:lnTo>
                    <a:close/>
                    <a:moveTo>
                      <a:pt x="23" y="4"/>
                    </a:moveTo>
                    <a:cubicBezTo>
                      <a:pt x="23" y="4"/>
                      <a:pt x="23" y="4"/>
                      <a:pt x="23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00" name="Freeform 137">
                <a:extLst>
                  <a:ext uri="{FF2B5EF4-FFF2-40B4-BE49-F238E27FC236}">
                    <a16:creationId xmlns:a16="http://schemas.microsoft.com/office/drawing/2014/main" id="{1009946D-9591-4B07-B90E-41B5CCE12B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825" y="4764088"/>
                <a:ext cx="36512" cy="25400"/>
              </a:xfrm>
              <a:custGeom>
                <a:avLst/>
                <a:gdLst>
                  <a:gd name="T0" fmla="*/ 100 w 104"/>
                  <a:gd name="T1" fmla="*/ 9 h 72"/>
                  <a:gd name="T2" fmla="*/ 80 w 104"/>
                  <a:gd name="T3" fmla="*/ 4 h 72"/>
                  <a:gd name="T4" fmla="*/ 9 w 104"/>
                  <a:gd name="T5" fmla="*/ 45 h 72"/>
                  <a:gd name="T6" fmla="*/ 4 w 104"/>
                  <a:gd name="T7" fmla="*/ 65 h 72"/>
                  <a:gd name="T8" fmla="*/ 16 w 104"/>
                  <a:gd name="T9" fmla="*/ 72 h 72"/>
                  <a:gd name="T10" fmla="*/ 23 w 104"/>
                  <a:gd name="T11" fmla="*/ 70 h 72"/>
                  <a:gd name="T12" fmla="*/ 94 w 104"/>
                  <a:gd name="T13" fmla="*/ 29 h 72"/>
                  <a:gd name="T14" fmla="*/ 100 w 104"/>
                  <a:gd name="T15" fmla="*/ 9 h 72"/>
                  <a:gd name="T16" fmla="*/ 100 w 104"/>
                  <a:gd name="T17" fmla="*/ 9 h 72"/>
                  <a:gd name="T18" fmla="*/ 100 w 104"/>
                  <a:gd name="T19" fmla="*/ 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72">
                    <a:moveTo>
                      <a:pt x="100" y="9"/>
                    </a:moveTo>
                    <a:cubicBezTo>
                      <a:pt x="96" y="2"/>
                      <a:pt x="87" y="0"/>
                      <a:pt x="80" y="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2" y="49"/>
                      <a:pt x="0" y="58"/>
                      <a:pt x="4" y="65"/>
                    </a:cubicBezTo>
                    <a:cubicBezTo>
                      <a:pt x="6" y="69"/>
                      <a:pt x="11" y="72"/>
                      <a:pt x="16" y="72"/>
                    </a:cubicBezTo>
                    <a:cubicBezTo>
                      <a:pt x="19" y="72"/>
                      <a:pt x="21" y="71"/>
                      <a:pt x="23" y="70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101" y="25"/>
                      <a:pt x="104" y="16"/>
                      <a:pt x="100" y="9"/>
                    </a:cubicBezTo>
                    <a:close/>
                    <a:moveTo>
                      <a:pt x="100" y="9"/>
                    </a:moveTo>
                    <a:cubicBezTo>
                      <a:pt x="100" y="9"/>
                      <a:pt x="100" y="9"/>
                      <a:pt x="100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01" name="Freeform 138">
                <a:extLst>
                  <a:ext uri="{FF2B5EF4-FFF2-40B4-BE49-F238E27FC236}">
                    <a16:creationId xmlns:a16="http://schemas.microsoft.com/office/drawing/2014/main" id="{389B2217-8E6A-441A-8457-4F52B60B2F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713" y="4716463"/>
                <a:ext cx="39687" cy="15875"/>
              </a:xfrm>
              <a:custGeom>
                <a:avLst/>
                <a:gdLst>
                  <a:gd name="T0" fmla="*/ 96 w 112"/>
                  <a:gd name="T1" fmla="*/ 44 h 44"/>
                  <a:gd name="T2" fmla="*/ 110 w 112"/>
                  <a:gd name="T3" fmla="*/ 32 h 44"/>
                  <a:gd name="T4" fmla="*/ 99 w 112"/>
                  <a:gd name="T5" fmla="*/ 16 h 44"/>
                  <a:gd name="T6" fmla="*/ 18 w 112"/>
                  <a:gd name="T7" fmla="*/ 1 h 44"/>
                  <a:gd name="T8" fmla="*/ 1 w 112"/>
                  <a:gd name="T9" fmla="*/ 13 h 44"/>
                  <a:gd name="T10" fmla="*/ 13 w 112"/>
                  <a:gd name="T11" fmla="*/ 30 h 44"/>
                  <a:gd name="T12" fmla="*/ 94 w 112"/>
                  <a:gd name="T13" fmla="*/ 44 h 44"/>
                  <a:gd name="T14" fmla="*/ 96 w 112"/>
                  <a:gd name="T15" fmla="*/ 44 h 44"/>
                  <a:gd name="T16" fmla="*/ 96 w 112"/>
                  <a:gd name="T17" fmla="*/ 44 h 44"/>
                  <a:gd name="T18" fmla="*/ 96 w 112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44">
                    <a:moveTo>
                      <a:pt x="96" y="44"/>
                    </a:moveTo>
                    <a:cubicBezTo>
                      <a:pt x="103" y="44"/>
                      <a:pt x="109" y="39"/>
                      <a:pt x="110" y="32"/>
                    </a:cubicBezTo>
                    <a:cubicBezTo>
                      <a:pt x="112" y="25"/>
                      <a:pt x="106" y="17"/>
                      <a:pt x="99" y="1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0" y="0"/>
                      <a:pt x="3" y="5"/>
                      <a:pt x="1" y="13"/>
                    </a:cubicBezTo>
                    <a:cubicBezTo>
                      <a:pt x="0" y="21"/>
                      <a:pt x="5" y="29"/>
                      <a:pt x="13" y="30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4"/>
                      <a:pt x="95" y="44"/>
                      <a:pt x="96" y="44"/>
                    </a:cubicBezTo>
                    <a:close/>
                    <a:moveTo>
                      <a:pt x="96" y="44"/>
                    </a:moveTo>
                    <a:cubicBezTo>
                      <a:pt x="96" y="44"/>
                      <a:pt x="96" y="44"/>
                      <a:pt x="96" y="4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02" name="Freeform 139">
                <a:extLst>
                  <a:ext uri="{FF2B5EF4-FFF2-40B4-BE49-F238E27FC236}">
                    <a16:creationId xmlns:a16="http://schemas.microsoft.com/office/drawing/2014/main" id="{FDA9B6BC-B143-4DB5-83E7-67B134D679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463" y="4662488"/>
                <a:ext cx="30162" cy="33337"/>
              </a:xfrm>
              <a:custGeom>
                <a:avLst/>
                <a:gdLst>
                  <a:gd name="T0" fmla="*/ 56 w 84"/>
                  <a:gd name="T1" fmla="*/ 88 h 93"/>
                  <a:gd name="T2" fmla="*/ 67 w 84"/>
                  <a:gd name="T3" fmla="*/ 93 h 93"/>
                  <a:gd name="T4" fmla="*/ 67 w 84"/>
                  <a:gd name="T5" fmla="*/ 93 h 93"/>
                  <a:gd name="T6" fmla="*/ 77 w 84"/>
                  <a:gd name="T7" fmla="*/ 90 h 93"/>
                  <a:gd name="T8" fmla="*/ 78 w 84"/>
                  <a:gd name="T9" fmla="*/ 69 h 93"/>
                  <a:gd name="T10" fmla="*/ 26 w 84"/>
                  <a:gd name="T11" fmla="*/ 7 h 93"/>
                  <a:gd name="T12" fmla="*/ 5 w 84"/>
                  <a:gd name="T13" fmla="*/ 5 h 93"/>
                  <a:gd name="T14" fmla="*/ 0 w 84"/>
                  <a:gd name="T15" fmla="*/ 15 h 93"/>
                  <a:gd name="T16" fmla="*/ 4 w 84"/>
                  <a:gd name="T17" fmla="*/ 25 h 93"/>
                  <a:gd name="T18" fmla="*/ 56 w 84"/>
                  <a:gd name="T19" fmla="*/ 88 h 93"/>
                  <a:gd name="T20" fmla="*/ 56 w 84"/>
                  <a:gd name="T21" fmla="*/ 88 h 93"/>
                  <a:gd name="T22" fmla="*/ 56 w 84"/>
                  <a:gd name="T2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93">
                    <a:moveTo>
                      <a:pt x="56" y="88"/>
                    </a:moveTo>
                    <a:cubicBezTo>
                      <a:pt x="59" y="91"/>
                      <a:pt x="63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71" y="93"/>
                      <a:pt x="74" y="92"/>
                      <a:pt x="77" y="90"/>
                    </a:cubicBezTo>
                    <a:cubicBezTo>
                      <a:pt x="83" y="85"/>
                      <a:pt x="84" y="75"/>
                      <a:pt x="78" y="6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1" y="0"/>
                      <a:pt x="12" y="0"/>
                      <a:pt x="5" y="5"/>
                    </a:cubicBezTo>
                    <a:cubicBezTo>
                      <a:pt x="2" y="7"/>
                      <a:pt x="1" y="11"/>
                      <a:pt x="0" y="15"/>
                    </a:cubicBezTo>
                    <a:cubicBezTo>
                      <a:pt x="0" y="18"/>
                      <a:pt x="1" y="22"/>
                      <a:pt x="4" y="25"/>
                    </a:cubicBezTo>
                    <a:lnTo>
                      <a:pt x="56" y="88"/>
                    </a:lnTo>
                    <a:close/>
                    <a:moveTo>
                      <a:pt x="56" y="88"/>
                    </a:moveTo>
                    <a:cubicBezTo>
                      <a:pt x="56" y="88"/>
                      <a:pt x="56" y="88"/>
                      <a:pt x="56" y="8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4DCB9B-3E06-4F84-9047-DAC239448EA3}"/>
              </a:ext>
            </a:extLst>
          </p:cNvPr>
          <p:cNvSpPr/>
          <p:nvPr/>
        </p:nvSpPr>
        <p:spPr>
          <a:xfrm>
            <a:off x="917038" y="1259765"/>
            <a:ext cx="3867831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marR="0" lvl="0" indent="-1666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 is a leading global technology company that has wide range of operations &amp; businesses across Electrification, Process Automation, Motion, Robotics &amp; Discrete Automation divisions.</a:t>
            </a:r>
          </a:p>
          <a:p>
            <a:pPr marL="166688" marR="0" lvl="0" indent="-1666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Objective is to ABB’s Orders forecasting for one of the largest division(Electrification Products).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88AB089-72DF-4A53-B381-E688141C8EAC}"/>
              </a:ext>
            </a:extLst>
          </p:cNvPr>
          <p:cNvSpPr/>
          <p:nvPr/>
        </p:nvSpPr>
        <p:spPr>
          <a:xfrm>
            <a:off x="7690606" y="1293114"/>
            <a:ext cx="37043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Predicting the Orders for Electrification Products division at month level from November 2017 to March 2018.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CFE73D-6CCC-4DBB-B75B-C1717538CEE4}"/>
              </a:ext>
            </a:extLst>
          </p:cNvPr>
          <p:cNvCxnSpPr/>
          <p:nvPr/>
        </p:nvCxnSpPr>
        <p:spPr>
          <a:xfrm>
            <a:off x="1279675" y="3398670"/>
            <a:ext cx="0" cy="765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63C71B6-0F03-49CD-BF20-EFCEC0038EBB}"/>
              </a:ext>
            </a:extLst>
          </p:cNvPr>
          <p:cNvCxnSpPr/>
          <p:nvPr/>
        </p:nvCxnSpPr>
        <p:spPr>
          <a:xfrm>
            <a:off x="1253171" y="5108343"/>
            <a:ext cx="0" cy="765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EC82F56-CDB4-4887-9D8E-33A496C2931A}"/>
              </a:ext>
            </a:extLst>
          </p:cNvPr>
          <p:cNvCxnSpPr/>
          <p:nvPr/>
        </p:nvCxnSpPr>
        <p:spPr>
          <a:xfrm>
            <a:off x="11124961" y="3398670"/>
            <a:ext cx="0" cy="765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8FDE7D-3106-4A8B-AA3A-2C343AE35E08}"/>
              </a:ext>
            </a:extLst>
          </p:cNvPr>
          <p:cNvCxnSpPr/>
          <p:nvPr/>
        </p:nvCxnSpPr>
        <p:spPr>
          <a:xfrm>
            <a:off x="11124961" y="5108343"/>
            <a:ext cx="0" cy="765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30E2C1-495A-42C7-9A6B-83AB5243AE39}"/>
              </a:ext>
            </a:extLst>
          </p:cNvPr>
          <p:cNvSpPr/>
          <p:nvPr/>
        </p:nvSpPr>
        <p:spPr>
          <a:xfrm>
            <a:off x="1338593" y="3401009"/>
            <a:ext cx="2650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Identification of factors that are affecting EP(Electrification Products) Orders and implementing hypothesis.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61DC89-DC22-4268-8E20-04213A701A83}"/>
              </a:ext>
            </a:extLst>
          </p:cNvPr>
          <p:cNvSpPr/>
          <p:nvPr/>
        </p:nvSpPr>
        <p:spPr>
          <a:xfrm>
            <a:off x="1292423" y="5014087"/>
            <a:ext cx="2699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Graphs and plots were used to visualize the amount of affect EP orders is having on the features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95608-E3D8-43B7-A9E6-3DB91C6DE5D8}"/>
              </a:ext>
            </a:extLst>
          </p:cNvPr>
          <p:cNvSpPr/>
          <p:nvPr/>
        </p:nvSpPr>
        <p:spPr>
          <a:xfrm>
            <a:off x="8185702" y="3415748"/>
            <a:ext cx="28615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variable </a:t>
            </a: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that is a seasonality flag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was created based on observation of sudden rise in EP Orders </a:t>
            </a: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during a particular month in a quarter.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0C15CD-D239-4DFD-BA3D-492AC69FC29D}"/>
              </a:ext>
            </a:extLst>
          </p:cNvPr>
          <p:cNvSpPr/>
          <p:nvPr/>
        </p:nvSpPr>
        <p:spPr>
          <a:xfrm>
            <a:off x="8244344" y="5119319"/>
            <a:ext cx="288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Final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 was selected based on accuracy comparison for </a:t>
            </a: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Time Series(ARIMA), Linear Regression and Random Forest.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508C57F-FC3A-447F-842B-B9502C5DDD86}"/>
              </a:ext>
            </a:extLst>
          </p:cNvPr>
          <p:cNvSpPr/>
          <p:nvPr/>
        </p:nvSpPr>
        <p:spPr>
          <a:xfrm>
            <a:off x="4634497" y="3258130"/>
            <a:ext cx="2699658" cy="26996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DFB7AE4-79E9-4990-B146-FD27AE4C1E86}"/>
              </a:ext>
            </a:extLst>
          </p:cNvPr>
          <p:cNvSpPr/>
          <p:nvPr/>
        </p:nvSpPr>
        <p:spPr>
          <a:xfrm>
            <a:off x="4840942" y="3464575"/>
            <a:ext cx="2286768" cy="2286768"/>
          </a:xfrm>
          <a:prstGeom prst="ellipse">
            <a:avLst/>
          </a:prstGeom>
          <a:solidFill>
            <a:srgbClr val="92D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CFDF59-B8AC-4B83-BAFA-B38D52E67D22}"/>
              </a:ext>
            </a:extLst>
          </p:cNvPr>
          <p:cNvGrpSpPr/>
          <p:nvPr/>
        </p:nvGrpSpPr>
        <p:grpSpPr>
          <a:xfrm>
            <a:off x="3863273" y="3761672"/>
            <a:ext cx="998862" cy="1687223"/>
            <a:chOff x="3974947" y="1392209"/>
            <a:chExt cx="998862" cy="1687223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DD1C53C-DE35-4DE7-93B7-3BB0C7B3A451}"/>
                </a:ext>
              </a:extLst>
            </p:cNvPr>
            <p:cNvSpPr/>
            <p:nvPr/>
          </p:nvSpPr>
          <p:spPr>
            <a:xfrm flipV="1">
              <a:off x="3974947" y="2745604"/>
              <a:ext cx="870858" cy="333828"/>
            </a:xfrm>
            <a:custGeom>
              <a:avLst/>
              <a:gdLst>
                <a:gd name="connsiteX0" fmla="*/ 870858 w 870858"/>
                <a:gd name="connsiteY0" fmla="*/ 333828 h 333828"/>
                <a:gd name="connsiteX1" fmla="*/ 537030 w 870858"/>
                <a:gd name="connsiteY1" fmla="*/ 0 h 333828"/>
                <a:gd name="connsiteX2" fmla="*/ 0 w 870858"/>
                <a:gd name="connsiteY2" fmla="*/ 0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858" h="333828">
                  <a:moveTo>
                    <a:pt x="870858" y="333828"/>
                  </a:moveTo>
                  <a:lnTo>
                    <a:pt x="53703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61BC7BF-077C-4DD0-AB6C-AF4A6A5F885B}"/>
                </a:ext>
              </a:extLst>
            </p:cNvPr>
            <p:cNvSpPr/>
            <p:nvPr/>
          </p:nvSpPr>
          <p:spPr>
            <a:xfrm>
              <a:off x="4003303" y="1392209"/>
              <a:ext cx="870858" cy="333828"/>
            </a:xfrm>
            <a:custGeom>
              <a:avLst/>
              <a:gdLst>
                <a:gd name="connsiteX0" fmla="*/ 870858 w 870858"/>
                <a:gd name="connsiteY0" fmla="*/ 333828 h 333828"/>
                <a:gd name="connsiteX1" fmla="*/ 537030 w 870858"/>
                <a:gd name="connsiteY1" fmla="*/ 0 h 333828"/>
                <a:gd name="connsiteX2" fmla="*/ 0 w 870858"/>
                <a:gd name="connsiteY2" fmla="*/ 0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858" h="333828">
                  <a:moveTo>
                    <a:pt x="870858" y="333828"/>
                  </a:moveTo>
                  <a:lnTo>
                    <a:pt x="53703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938A079-11A0-42E1-B66F-27A41225C651}"/>
                </a:ext>
              </a:extLst>
            </p:cNvPr>
            <p:cNvGrpSpPr/>
            <p:nvPr/>
          </p:nvGrpSpPr>
          <p:grpSpPr>
            <a:xfrm>
              <a:off x="4751484" y="1594903"/>
              <a:ext cx="222325" cy="1287187"/>
              <a:chOff x="4751484" y="1508001"/>
              <a:chExt cx="222325" cy="128718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E7F58EF-EB1E-4000-91DA-F8883C42A923}"/>
                  </a:ext>
                </a:extLst>
              </p:cNvPr>
              <p:cNvSpPr/>
              <p:nvPr/>
            </p:nvSpPr>
            <p:spPr>
              <a:xfrm>
                <a:off x="4751484" y="1508001"/>
                <a:ext cx="222325" cy="222325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DABE3DC-A4E4-42FF-B2E3-24D8EC9BC236}"/>
                  </a:ext>
                </a:extLst>
              </p:cNvPr>
              <p:cNvSpPr/>
              <p:nvPr/>
            </p:nvSpPr>
            <p:spPr>
              <a:xfrm>
                <a:off x="4751484" y="2572863"/>
                <a:ext cx="222325" cy="222325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13AD181-6D52-4E34-8D10-54C67E852890}"/>
              </a:ext>
            </a:extLst>
          </p:cNvPr>
          <p:cNvSpPr/>
          <p:nvPr/>
        </p:nvSpPr>
        <p:spPr>
          <a:xfrm>
            <a:off x="4930214" y="4652705"/>
            <a:ext cx="2073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FRAMEWORK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0ADC063-C2B3-4CFB-AC87-7513FE9EE199}"/>
              </a:ext>
            </a:extLst>
          </p:cNvPr>
          <p:cNvGrpSpPr/>
          <p:nvPr/>
        </p:nvGrpSpPr>
        <p:grpSpPr>
          <a:xfrm flipH="1">
            <a:off x="7127173" y="3761672"/>
            <a:ext cx="998862" cy="1687223"/>
            <a:chOff x="3974947" y="1392209"/>
            <a:chExt cx="998862" cy="1687223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0BD308-9930-4B6F-A156-2D9FEAA5A94D}"/>
                </a:ext>
              </a:extLst>
            </p:cNvPr>
            <p:cNvSpPr/>
            <p:nvPr/>
          </p:nvSpPr>
          <p:spPr>
            <a:xfrm flipV="1">
              <a:off x="3974947" y="2745604"/>
              <a:ext cx="870858" cy="333828"/>
            </a:xfrm>
            <a:custGeom>
              <a:avLst/>
              <a:gdLst>
                <a:gd name="connsiteX0" fmla="*/ 870858 w 870858"/>
                <a:gd name="connsiteY0" fmla="*/ 333828 h 333828"/>
                <a:gd name="connsiteX1" fmla="*/ 537030 w 870858"/>
                <a:gd name="connsiteY1" fmla="*/ 0 h 333828"/>
                <a:gd name="connsiteX2" fmla="*/ 0 w 870858"/>
                <a:gd name="connsiteY2" fmla="*/ 0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858" h="333828">
                  <a:moveTo>
                    <a:pt x="870858" y="333828"/>
                  </a:moveTo>
                  <a:lnTo>
                    <a:pt x="53703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DF469EF-35E9-4D18-A44E-40F14A1CE772}"/>
                </a:ext>
              </a:extLst>
            </p:cNvPr>
            <p:cNvSpPr/>
            <p:nvPr/>
          </p:nvSpPr>
          <p:spPr>
            <a:xfrm>
              <a:off x="4003303" y="1392209"/>
              <a:ext cx="870858" cy="333828"/>
            </a:xfrm>
            <a:custGeom>
              <a:avLst/>
              <a:gdLst>
                <a:gd name="connsiteX0" fmla="*/ 870858 w 870858"/>
                <a:gd name="connsiteY0" fmla="*/ 333828 h 333828"/>
                <a:gd name="connsiteX1" fmla="*/ 537030 w 870858"/>
                <a:gd name="connsiteY1" fmla="*/ 0 h 333828"/>
                <a:gd name="connsiteX2" fmla="*/ 0 w 870858"/>
                <a:gd name="connsiteY2" fmla="*/ 0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858" h="333828">
                  <a:moveTo>
                    <a:pt x="870858" y="333828"/>
                  </a:moveTo>
                  <a:lnTo>
                    <a:pt x="53703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3AB6E5-ABA1-4324-9493-B5E2761EE760}"/>
                </a:ext>
              </a:extLst>
            </p:cNvPr>
            <p:cNvGrpSpPr/>
            <p:nvPr/>
          </p:nvGrpSpPr>
          <p:grpSpPr>
            <a:xfrm>
              <a:off x="4751484" y="1594903"/>
              <a:ext cx="222325" cy="1287187"/>
              <a:chOff x="4751484" y="1508001"/>
              <a:chExt cx="222325" cy="1287187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7B79264-D95F-47CF-B03F-B5CF1E1AEB3C}"/>
                  </a:ext>
                </a:extLst>
              </p:cNvPr>
              <p:cNvSpPr/>
              <p:nvPr/>
            </p:nvSpPr>
            <p:spPr>
              <a:xfrm>
                <a:off x="4751484" y="1508001"/>
                <a:ext cx="222325" cy="222325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0D0C6C9-4CE5-4DA1-88EC-A5604085F9F7}"/>
                  </a:ext>
                </a:extLst>
              </p:cNvPr>
              <p:cNvSpPr/>
              <p:nvPr/>
            </p:nvSpPr>
            <p:spPr>
              <a:xfrm>
                <a:off x="4751484" y="2572863"/>
                <a:ext cx="222325" cy="222325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63DFA16-F774-4B20-84EA-8EE2499BBE9A}"/>
              </a:ext>
            </a:extLst>
          </p:cNvPr>
          <p:cNvGrpSpPr/>
          <p:nvPr/>
        </p:nvGrpSpPr>
        <p:grpSpPr>
          <a:xfrm>
            <a:off x="6282805" y="1554555"/>
            <a:ext cx="803795" cy="824797"/>
            <a:chOff x="-4727575" y="1846263"/>
            <a:chExt cx="3167062" cy="3170237"/>
          </a:xfrm>
          <a:solidFill>
            <a:schemeClr val="bg1"/>
          </a:solidFill>
        </p:grpSpPr>
        <p:sp>
          <p:nvSpPr>
            <p:cNvPr id="129" name="Freeform 64">
              <a:extLst>
                <a:ext uri="{FF2B5EF4-FFF2-40B4-BE49-F238E27FC236}">
                  <a16:creationId xmlns:a16="http://schemas.microsoft.com/office/drawing/2014/main" id="{B7DED6E7-8894-4905-90F7-921F9B1C0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40200" y="2649538"/>
              <a:ext cx="1778000" cy="1778000"/>
            </a:xfrm>
            <a:custGeom>
              <a:avLst/>
              <a:gdLst>
                <a:gd name="T0" fmla="*/ 0 w 474"/>
                <a:gd name="T1" fmla="*/ 237 h 474"/>
                <a:gd name="T2" fmla="*/ 237 w 474"/>
                <a:gd name="T3" fmla="*/ 474 h 474"/>
                <a:gd name="T4" fmla="*/ 474 w 474"/>
                <a:gd name="T5" fmla="*/ 237 h 474"/>
                <a:gd name="T6" fmla="*/ 452 w 474"/>
                <a:gd name="T7" fmla="*/ 137 h 474"/>
                <a:gd name="T8" fmla="*/ 390 w 474"/>
                <a:gd name="T9" fmla="*/ 198 h 474"/>
                <a:gd name="T10" fmla="*/ 395 w 474"/>
                <a:gd name="T11" fmla="*/ 237 h 474"/>
                <a:gd name="T12" fmla="*/ 237 w 474"/>
                <a:gd name="T13" fmla="*/ 395 h 474"/>
                <a:gd name="T14" fmla="*/ 79 w 474"/>
                <a:gd name="T15" fmla="*/ 237 h 474"/>
                <a:gd name="T16" fmla="*/ 237 w 474"/>
                <a:gd name="T17" fmla="*/ 79 h 474"/>
                <a:gd name="T18" fmla="*/ 276 w 474"/>
                <a:gd name="T19" fmla="*/ 84 h 474"/>
                <a:gd name="T20" fmla="*/ 337 w 474"/>
                <a:gd name="T21" fmla="*/ 22 h 474"/>
                <a:gd name="T22" fmla="*/ 237 w 474"/>
                <a:gd name="T23" fmla="*/ 0 h 474"/>
                <a:gd name="T24" fmla="*/ 0 w 474"/>
                <a:gd name="T2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474">
                  <a:moveTo>
                    <a:pt x="0" y="237"/>
                  </a:move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7"/>
                  </a:cubicBezTo>
                  <a:cubicBezTo>
                    <a:pt x="474" y="201"/>
                    <a:pt x="466" y="167"/>
                    <a:pt x="452" y="137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3" y="210"/>
                    <a:pt x="395" y="223"/>
                    <a:pt x="395" y="237"/>
                  </a:cubicBezTo>
                  <a:cubicBezTo>
                    <a:pt x="395" y="324"/>
                    <a:pt x="324" y="395"/>
                    <a:pt x="237" y="395"/>
                  </a:cubicBezTo>
                  <a:cubicBezTo>
                    <a:pt x="150" y="395"/>
                    <a:pt x="79" y="324"/>
                    <a:pt x="79" y="237"/>
                  </a:cubicBezTo>
                  <a:cubicBezTo>
                    <a:pt x="79" y="150"/>
                    <a:pt x="150" y="79"/>
                    <a:pt x="237" y="79"/>
                  </a:cubicBezTo>
                  <a:cubicBezTo>
                    <a:pt x="251" y="79"/>
                    <a:pt x="264" y="81"/>
                    <a:pt x="276" y="84"/>
                  </a:cubicBezTo>
                  <a:cubicBezTo>
                    <a:pt x="337" y="22"/>
                    <a:pt x="337" y="22"/>
                    <a:pt x="337" y="22"/>
                  </a:cubicBezTo>
                  <a:cubicBezTo>
                    <a:pt x="307" y="8"/>
                    <a:pt x="273" y="0"/>
                    <a:pt x="237" y="0"/>
                  </a:cubicBezTo>
                  <a:cubicBezTo>
                    <a:pt x="106" y="0"/>
                    <a:pt x="0" y="106"/>
                    <a:pt x="0" y="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50" name="Freeform 65">
              <a:extLst>
                <a:ext uri="{FF2B5EF4-FFF2-40B4-BE49-F238E27FC236}">
                  <a16:creationId xmlns:a16="http://schemas.microsoft.com/office/drawing/2014/main" id="{C8502902-953B-48E5-91D4-11660A02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6475" y="1846263"/>
              <a:ext cx="1985962" cy="1987550"/>
            </a:xfrm>
            <a:custGeom>
              <a:avLst/>
              <a:gdLst>
                <a:gd name="T0" fmla="*/ 408 w 530"/>
                <a:gd name="T1" fmla="*/ 122 h 530"/>
                <a:gd name="T2" fmla="*/ 408 w 530"/>
                <a:gd name="T3" fmla="*/ 0 h 530"/>
                <a:gd name="T4" fmla="*/ 298 w 530"/>
                <a:gd name="T5" fmla="*/ 110 h 530"/>
                <a:gd name="T6" fmla="*/ 273 w 530"/>
                <a:gd name="T7" fmla="*/ 209 h 530"/>
                <a:gd name="T8" fmla="*/ 106 w 530"/>
                <a:gd name="T9" fmla="*/ 377 h 530"/>
                <a:gd name="T10" fmla="*/ 79 w 530"/>
                <a:gd name="T11" fmla="*/ 372 h 530"/>
                <a:gd name="T12" fmla="*/ 0 w 530"/>
                <a:gd name="T13" fmla="*/ 451 h 530"/>
                <a:gd name="T14" fmla="*/ 79 w 530"/>
                <a:gd name="T15" fmla="*/ 530 h 530"/>
                <a:gd name="T16" fmla="*/ 158 w 530"/>
                <a:gd name="T17" fmla="*/ 451 h 530"/>
                <a:gd name="T18" fmla="*/ 153 w 530"/>
                <a:gd name="T19" fmla="*/ 424 h 530"/>
                <a:gd name="T20" fmla="*/ 321 w 530"/>
                <a:gd name="T21" fmla="*/ 257 h 530"/>
                <a:gd name="T22" fmla="*/ 420 w 530"/>
                <a:gd name="T23" fmla="*/ 232 h 530"/>
                <a:gd name="T24" fmla="*/ 530 w 530"/>
                <a:gd name="T25" fmla="*/ 122 h 530"/>
                <a:gd name="T26" fmla="*/ 408 w 530"/>
                <a:gd name="T27" fmla="*/ 12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530">
                  <a:moveTo>
                    <a:pt x="408" y="122"/>
                  </a:moveTo>
                  <a:cubicBezTo>
                    <a:pt x="408" y="0"/>
                    <a:pt x="408" y="0"/>
                    <a:pt x="408" y="0"/>
                  </a:cubicBezTo>
                  <a:cubicBezTo>
                    <a:pt x="298" y="110"/>
                    <a:pt x="298" y="110"/>
                    <a:pt x="298" y="110"/>
                  </a:cubicBezTo>
                  <a:cubicBezTo>
                    <a:pt x="273" y="209"/>
                    <a:pt x="273" y="209"/>
                    <a:pt x="273" y="209"/>
                  </a:cubicBezTo>
                  <a:cubicBezTo>
                    <a:pt x="106" y="377"/>
                    <a:pt x="106" y="377"/>
                    <a:pt x="106" y="377"/>
                  </a:cubicBezTo>
                  <a:cubicBezTo>
                    <a:pt x="98" y="374"/>
                    <a:pt x="89" y="372"/>
                    <a:pt x="79" y="372"/>
                  </a:cubicBezTo>
                  <a:cubicBezTo>
                    <a:pt x="36" y="372"/>
                    <a:pt x="0" y="407"/>
                    <a:pt x="0" y="451"/>
                  </a:cubicBezTo>
                  <a:cubicBezTo>
                    <a:pt x="0" y="494"/>
                    <a:pt x="36" y="530"/>
                    <a:pt x="79" y="530"/>
                  </a:cubicBezTo>
                  <a:cubicBezTo>
                    <a:pt x="123" y="530"/>
                    <a:pt x="158" y="494"/>
                    <a:pt x="158" y="451"/>
                  </a:cubicBezTo>
                  <a:cubicBezTo>
                    <a:pt x="158" y="441"/>
                    <a:pt x="156" y="432"/>
                    <a:pt x="153" y="424"/>
                  </a:cubicBezTo>
                  <a:cubicBezTo>
                    <a:pt x="321" y="257"/>
                    <a:pt x="321" y="257"/>
                    <a:pt x="321" y="257"/>
                  </a:cubicBezTo>
                  <a:cubicBezTo>
                    <a:pt x="420" y="232"/>
                    <a:pt x="420" y="232"/>
                    <a:pt x="420" y="232"/>
                  </a:cubicBezTo>
                  <a:cubicBezTo>
                    <a:pt x="530" y="122"/>
                    <a:pt x="530" y="122"/>
                    <a:pt x="530" y="122"/>
                  </a:cubicBezTo>
                  <a:lnTo>
                    <a:pt x="408" y="1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51" name="Freeform 66">
              <a:extLst>
                <a:ext uri="{FF2B5EF4-FFF2-40B4-BE49-F238E27FC236}">
                  <a16:creationId xmlns:a16="http://schemas.microsoft.com/office/drawing/2014/main" id="{C4875D93-FFC9-4FD7-9F4B-46F04B360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00275" y="2919413"/>
              <a:ext cx="276225" cy="66675"/>
            </a:xfrm>
            <a:custGeom>
              <a:avLst/>
              <a:gdLst>
                <a:gd name="T0" fmla="*/ 174 w 174"/>
                <a:gd name="T1" fmla="*/ 0 h 42"/>
                <a:gd name="T2" fmla="*/ 0 w 174"/>
                <a:gd name="T3" fmla="*/ 42 h 42"/>
                <a:gd name="T4" fmla="*/ 174 w 174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42">
                  <a:moveTo>
                    <a:pt x="174" y="0"/>
                  </a:moveTo>
                  <a:lnTo>
                    <a:pt x="0" y="42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52" name="Freeform 67">
              <a:extLst>
                <a:ext uri="{FF2B5EF4-FFF2-40B4-BE49-F238E27FC236}">
                  <a16:creationId xmlns:a16="http://schemas.microsoft.com/office/drawing/2014/main" id="{5A3EBB4B-E515-4AE6-8744-60D81E36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27575" y="2055813"/>
              <a:ext cx="2957512" cy="2960687"/>
            </a:xfrm>
            <a:custGeom>
              <a:avLst/>
              <a:gdLst>
                <a:gd name="T0" fmla="*/ 748 w 789"/>
                <a:gd name="T1" fmla="*/ 230 h 789"/>
                <a:gd name="T2" fmla="*/ 748 w 789"/>
                <a:gd name="T3" fmla="*/ 230 h 789"/>
                <a:gd name="T4" fmla="*/ 674 w 789"/>
                <a:gd name="T5" fmla="*/ 248 h 789"/>
                <a:gd name="T6" fmla="*/ 710 w 789"/>
                <a:gd name="T7" fmla="*/ 395 h 789"/>
                <a:gd name="T8" fmla="*/ 394 w 789"/>
                <a:gd name="T9" fmla="*/ 711 h 789"/>
                <a:gd name="T10" fmla="*/ 78 w 789"/>
                <a:gd name="T11" fmla="*/ 395 h 789"/>
                <a:gd name="T12" fmla="*/ 394 w 789"/>
                <a:gd name="T13" fmla="*/ 79 h 789"/>
                <a:gd name="T14" fmla="*/ 541 w 789"/>
                <a:gd name="T15" fmla="*/ 115 h 789"/>
                <a:gd name="T16" fmla="*/ 559 w 789"/>
                <a:gd name="T17" fmla="*/ 41 h 789"/>
                <a:gd name="T18" fmla="*/ 559 w 789"/>
                <a:gd name="T19" fmla="*/ 41 h 789"/>
                <a:gd name="T20" fmla="*/ 560 w 789"/>
                <a:gd name="T21" fmla="*/ 37 h 789"/>
                <a:gd name="T22" fmla="*/ 394 w 789"/>
                <a:gd name="T23" fmla="*/ 0 h 789"/>
                <a:gd name="T24" fmla="*/ 0 w 789"/>
                <a:gd name="T25" fmla="*/ 395 h 789"/>
                <a:gd name="T26" fmla="*/ 394 w 789"/>
                <a:gd name="T27" fmla="*/ 789 h 789"/>
                <a:gd name="T28" fmla="*/ 789 w 789"/>
                <a:gd name="T29" fmla="*/ 395 h 789"/>
                <a:gd name="T30" fmla="*/ 752 w 789"/>
                <a:gd name="T31" fmla="*/ 229 h 789"/>
                <a:gd name="T32" fmla="*/ 748 w 789"/>
                <a:gd name="T33" fmla="*/ 23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9" h="789">
                  <a:moveTo>
                    <a:pt x="748" y="230"/>
                  </a:moveTo>
                  <a:cubicBezTo>
                    <a:pt x="748" y="230"/>
                    <a:pt x="748" y="230"/>
                    <a:pt x="748" y="230"/>
                  </a:cubicBezTo>
                  <a:cubicBezTo>
                    <a:pt x="674" y="248"/>
                    <a:pt x="674" y="248"/>
                    <a:pt x="674" y="248"/>
                  </a:cubicBezTo>
                  <a:cubicBezTo>
                    <a:pt x="697" y="292"/>
                    <a:pt x="710" y="342"/>
                    <a:pt x="710" y="395"/>
                  </a:cubicBezTo>
                  <a:cubicBezTo>
                    <a:pt x="710" y="569"/>
                    <a:pt x="568" y="711"/>
                    <a:pt x="394" y="711"/>
                  </a:cubicBezTo>
                  <a:cubicBezTo>
                    <a:pt x="220" y="711"/>
                    <a:pt x="78" y="569"/>
                    <a:pt x="78" y="395"/>
                  </a:cubicBezTo>
                  <a:cubicBezTo>
                    <a:pt x="78" y="220"/>
                    <a:pt x="220" y="79"/>
                    <a:pt x="394" y="79"/>
                  </a:cubicBezTo>
                  <a:cubicBezTo>
                    <a:pt x="447" y="79"/>
                    <a:pt x="497" y="92"/>
                    <a:pt x="541" y="115"/>
                  </a:cubicBezTo>
                  <a:cubicBezTo>
                    <a:pt x="559" y="41"/>
                    <a:pt x="559" y="41"/>
                    <a:pt x="559" y="41"/>
                  </a:cubicBezTo>
                  <a:cubicBezTo>
                    <a:pt x="559" y="41"/>
                    <a:pt x="559" y="41"/>
                    <a:pt x="559" y="41"/>
                  </a:cubicBezTo>
                  <a:cubicBezTo>
                    <a:pt x="560" y="37"/>
                    <a:pt x="560" y="37"/>
                    <a:pt x="560" y="37"/>
                  </a:cubicBezTo>
                  <a:cubicBezTo>
                    <a:pt x="510" y="13"/>
                    <a:pt x="453" y="0"/>
                    <a:pt x="394" y="0"/>
                  </a:cubicBezTo>
                  <a:cubicBezTo>
                    <a:pt x="176" y="0"/>
                    <a:pt x="0" y="177"/>
                    <a:pt x="0" y="395"/>
                  </a:cubicBezTo>
                  <a:cubicBezTo>
                    <a:pt x="0" y="613"/>
                    <a:pt x="176" y="789"/>
                    <a:pt x="394" y="789"/>
                  </a:cubicBezTo>
                  <a:cubicBezTo>
                    <a:pt x="612" y="789"/>
                    <a:pt x="789" y="613"/>
                    <a:pt x="789" y="395"/>
                  </a:cubicBezTo>
                  <a:cubicBezTo>
                    <a:pt x="789" y="336"/>
                    <a:pt x="776" y="279"/>
                    <a:pt x="752" y="229"/>
                  </a:cubicBezTo>
                  <a:lnTo>
                    <a:pt x="748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53" name="Freeform 68">
              <a:extLst>
                <a:ext uri="{FF2B5EF4-FFF2-40B4-BE49-F238E27FC236}">
                  <a16:creationId xmlns:a16="http://schemas.microsoft.com/office/drawing/2014/main" id="{3CE0B5B4-1D8C-488B-8C84-AAAF69527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0338" y="2209800"/>
              <a:ext cx="68262" cy="277812"/>
            </a:xfrm>
            <a:custGeom>
              <a:avLst/>
              <a:gdLst>
                <a:gd name="T0" fmla="*/ 0 w 43"/>
                <a:gd name="T1" fmla="*/ 175 h 175"/>
                <a:gd name="T2" fmla="*/ 43 w 43"/>
                <a:gd name="T3" fmla="*/ 0 h 175"/>
                <a:gd name="T4" fmla="*/ 43 w 43"/>
                <a:gd name="T5" fmla="*/ 0 h 175"/>
                <a:gd name="T6" fmla="*/ 0 w 43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75">
                  <a:moveTo>
                    <a:pt x="0" y="175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0" y="1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54" name="Freeform 16">
            <a:extLst>
              <a:ext uri="{FF2B5EF4-FFF2-40B4-BE49-F238E27FC236}">
                <a16:creationId xmlns:a16="http://schemas.microsoft.com/office/drawing/2014/main" id="{E52108E9-005C-4674-B8A0-178873EC0214}"/>
              </a:ext>
            </a:extLst>
          </p:cNvPr>
          <p:cNvSpPr>
            <a:spLocks/>
          </p:cNvSpPr>
          <p:nvPr/>
        </p:nvSpPr>
        <p:spPr bwMode="auto">
          <a:xfrm>
            <a:off x="625217" y="3639626"/>
            <a:ext cx="526991" cy="579325"/>
          </a:xfrm>
          <a:custGeom>
            <a:avLst/>
            <a:gdLst>
              <a:gd name="T0" fmla="*/ 1380 w 1961"/>
              <a:gd name="T1" fmla="*/ 358 h 2030"/>
              <a:gd name="T2" fmla="*/ 1264 w 1961"/>
              <a:gd name="T3" fmla="*/ 473 h 2030"/>
              <a:gd name="T4" fmla="*/ 1192 w 1961"/>
              <a:gd name="T5" fmla="*/ 413 h 2030"/>
              <a:gd name="T6" fmla="*/ 283 w 1961"/>
              <a:gd name="T7" fmla="*/ 682 h 2030"/>
              <a:gd name="T8" fmla="*/ 291 w 1961"/>
              <a:gd name="T9" fmla="*/ 719 h 2030"/>
              <a:gd name="T10" fmla="*/ 351 w 1961"/>
              <a:gd name="T11" fmla="*/ 779 h 2030"/>
              <a:gd name="T12" fmla="*/ 632 w 1961"/>
              <a:gd name="T13" fmla="*/ 498 h 2030"/>
              <a:gd name="T14" fmla="*/ 985 w 1961"/>
              <a:gd name="T15" fmla="*/ 851 h 2030"/>
              <a:gd name="T16" fmla="*/ 1668 w 1961"/>
              <a:gd name="T17" fmla="*/ 167 h 2030"/>
              <a:gd name="T18" fmla="*/ 1433 w 1961"/>
              <a:gd name="T19" fmla="*/ 167 h 2030"/>
              <a:gd name="T20" fmla="*/ 1433 w 1961"/>
              <a:gd name="T21" fmla="*/ 0 h 2030"/>
              <a:gd name="T22" fmla="*/ 1961 w 1961"/>
              <a:gd name="T23" fmla="*/ 0 h 2030"/>
              <a:gd name="T24" fmla="*/ 1961 w 1961"/>
              <a:gd name="T25" fmla="*/ 538 h 2030"/>
              <a:gd name="T26" fmla="*/ 1795 w 1961"/>
              <a:gd name="T27" fmla="*/ 538 h 2030"/>
              <a:gd name="T28" fmla="*/ 1795 w 1961"/>
              <a:gd name="T29" fmla="*/ 290 h 2030"/>
              <a:gd name="T30" fmla="*/ 991 w 1961"/>
              <a:gd name="T31" fmla="*/ 1094 h 2030"/>
              <a:gd name="T32" fmla="*/ 633 w 1961"/>
              <a:gd name="T33" fmla="*/ 737 h 2030"/>
              <a:gd name="T34" fmla="*/ 353 w 1961"/>
              <a:gd name="T35" fmla="*/ 1017 h 2030"/>
              <a:gd name="T36" fmla="*/ 253 w 1961"/>
              <a:gd name="T37" fmla="*/ 915 h 2030"/>
              <a:gd name="T38" fmla="*/ 245 w 1961"/>
              <a:gd name="T39" fmla="*/ 918 h 2030"/>
              <a:gd name="T40" fmla="*/ 257 w 1961"/>
              <a:gd name="T41" fmla="*/ 1005 h 2030"/>
              <a:gd name="T42" fmla="*/ 741 w 1961"/>
              <a:gd name="T43" fmla="*/ 1477 h 2030"/>
              <a:gd name="T44" fmla="*/ 1419 w 1961"/>
              <a:gd name="T45" fmla="*/ 1024 h 2030"/>
              <a:gd name="T46" fmla="*/ 1423 w 1961"/>
              <a:gd name="T47" fmla="*/ 774 h 2030"/>
              <a:gd name="T48" fmla="*/ 1428 w 1961"/>
              <a:gd name="T49" fmla="*/ 754 h 2030"/>
              <a:gd name="T50" fmla="*/ 1551 w 1961"/>
              <a:gd name="T51" fmla="*/ 630 h 2030"/>
              <a:gd name="T52" fmla="*/ 1481 w 1961"/>
              <a:gd name="T53" fmla="*/ 1296 h 2030"/>
              <a:gd name="T54" fmla="*/ 1499 w 1961"/>
              <a:gd name="T55" fmla="*/ 1308 h 2030"/>
              <a:gd name="T56" fmla="*/ 1887 w 1961"/>
              <a:gd name="T57" fmla="*/ 1694 h 2030"/>
              <a:gd name="T58" fmla="*/ 1909 w 1961"/>
              <a:gd name="T59" fmla="*/ 1916 h 2030"/>
              <a:gd name="T60" fmla="*/ 1682 w 1961"/>
              <a:gd name="T61" fmla="*/ 1995 h 2030"/>
              <a:gd name="T62" fmla="*/ 1619 w 1961"/>
              <a:gd name="T63" fmla="*/ 1950 h 2030"/>
              <a:gd name="T64" fmla="*/ 1229 w 1961"/>
              <a:gd name="T65" fmla="*/ 1563 h 2030"/>
              <a:gd name="T66" fmla="*/ 1199 w 1961"/>
              <a:gd name="T67" fmla="*/ 1558 h 2030"/>
              <a:gd name="T68" fmla="*/ 106 w 1961"/>
              <a:gd name="T69" fmla="*/ 1076 h 2030"/>
              <a:gd name="T70" fmla="*/ 688 w 1961"/>
              <a:gd name="T71" fmla="*/ 151 h 2030"/>
              <a:gd name="T72" fmla="*/ 1363 w 1961"/>
              <a:gd name="T73" fmla="*/ 345 h 2030"/>
              <a:gd name="T74" fmla="*/ 1380 w 1961"/>
              <a:gd name="T75" fmla="*/ 358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61" h="2030">
                <a:moveTo>
                  <a:pt x="1380" y="358"/>
                </a:moveTo>
                <a:cubicBezTo>
                  <a:pt x="1339" y="398"/>
                  <a:pt x="1302" y="435"/>
                  <a:pt x="1264" y="473"/>
                </a:cubicBezTo>
                <a:cubicBezTo>
                  <a:pt x="1241" y="454"/>
                  <a:pt x="1217" y="432"/>
                  <a:pt x="1192" y="413"/>
                </a:cubicBezTo>
                <a:cubicBezTo>
                  <a:pt x="877" y="180"/>
                  <a:pt x="421" y="315"/>
                  <a:pt x="283" y="682"/>
                </a:cubicBezTo>
                <a:cubicBezTo>
                  <a:pt x="278" y="698"/>
                  <a:pt x="279" y="708"/>
                  <a:pt x="291" y="719"/>
                </a:cubicBezTo>
                <a:cubicBezTo>
                  <a:pt x="312" y="738"/>
                  <a:pt x="331" y="758"/>
                  <a:pt x="351" y="779"/>
                </a:cubicBezTo>
                <a:cubicBezTo>
                  <a:pt x="445" y="685"/>
                  <a:pt x="538" y="592"/>
                  <a:pt x="632" y="498"/>
                </a:cubicBezTo>
                <a:cubicBezTo>
                  <a:pt x="751" y="617"/>
                  <a:pt x="869" y="734"/>
                  <a:pt x="985" y="851"/>
                </a:cubicBezTo>
                <a:cubicBezTo>
                  <a:pt x="1213" y="622"/>
                  <a:pt x="1440" y="395"/>
                  <a:pt x="1668" y="167"/>
                </a:cubicBezTo>
                <a:cubicBezTo>
                  <a:pt x="1591" y="167"/>
                  <a:pt x="1513" y="167"/>
                  <a:pt x="1433" y="167"/>
                </a:cubicBezTo>
                <a:cubicBezTo>
                  <a:pt x="1433" y="111"/>
                  <a:pt x="1433" y="56"/>
                  <a:pt x="1433" y="0"/>
                </a:cubicBezTo>
                <a:cubicBezTo>
                  <a:pt x="1609" y="0"/>
                  <a:pt x="1784" y="0"/>
                  <a:pt x="1961" y="0"/>
                </a:cubicBezTo>
                <a:cubicBezTo>
                  <a:pt x="1961" y="179"/>
                  <a:pt x="1961" y="358"/>
                  <a:pt x="1961" y="538"/>
                </a:cubicBezTo>
                <a:cubicBezTo>
                  <a:pt x="1907" y="538"/>
                  <a:pt x="1852" y="538"/>
                  <a:pt x="1795" y="538"/>
                </a:cubicBezTo>
                <a:cubicBezTo>
                  <a:pt x="1795" y="456"/>
                  <a:pt x="1795" y="374"/>
                  <a:pt x="1795" y="290"/>
                </a:cubicBezTo>
                <a:cubicBezTo>
                  <a:pt x="1526" y="559"/>
                  <a:pt x="1259" y="827"/>
                  <a:pt x="991" y="1094"/>
                </a:cubicBezTo>
                <a:cubicBezTo>
                  <a:pt x="869" y="973"/>
                  <a:pt x="752" y="855"/>
                  <a:pt x="633" y="737"/>
                </a:cubicBezTo>
                <a:cubicBezTo>
                  <a:pt x="539" y="831"/>
                  <a:pt x="446" y="924"/>
                  <a:pt x="353" y="1017"/>
                </a:cubicBezTo>
                <a:cubicBezTo>
                  <a:pt x="319" y="982"/>
                  <a:pt x="286" y="948"/>
                  <a:pt x="253" y="915"/>
                </a:cubicBezTo>
                <a:cubicBezTo>
                  <a:pt x="250" y="916"/>
                  <a:pt x="248" y="917"/>
                  <a:pt x="245" y="918"/>
                </a:cubicBezTo>
                <a:cubicBezTo>
                  <a:pt x="249" y="947"/>
                  <a:pt x="251" y="976"/>
                  <a:pt x="257" y="1005"/>
                </a:cubicBezTo>
                <a:cubicBezTo>
                  <a:pt x="309" y="1253"/>
                  <a:pt x="492" y="1435"/>
                  <a:pt x="741" y="1477"/>
                </a:cubicBezTo>
                <a:cubicBezTo>
                  <a:pt x="1055" y="1531"/>
                  <a:pt x="1348" y="1329"/>
                  <a:pt x="1419" y="1024"/>
                </a:cubicBezTo>
                <a:cubicBezTo>
                  <a:pt x="1438" y="941"/>
                  <a:pt x="1439" y="858"/>
                  <a:pt x="1423" y="774"/>
                </a:cubicBezTo>
                <a:cubicBezTo>
                  <a:pt x="1422" y="768"/>
                  <a:pt x="1424" y="758"/>
                  <a:pt x="1428" y="754"/>
                </a:cubicBezTo>
                <a:cubicBezTo>
                  <a:pt x="1467" y="713"/>
                  <a:pt x="1508" y="673"/>
                  <a:pt x="1551" y="630"/>
                </a:cubicBezTo>
                <a:cubicBezTo>
                  <a:pt x="1630" y="863"/>
                  <a:pt x="1607" y="1082"/>
                  <a:pt x="1481" y="1296"/>
                </a:cubicBezTo>
                <a:cubicBezTo>
                  <a:pt x="1487" y="1299"/>
                  <a:pt x="1493" y="1303"/>
                  <a:pt x="1499" y="1308"/>
                </a:cubicBezTo>
                <a:cubicBezTo>
                  <a:pt x="1628" y="1436"/>
                  <a:pt x="1758" y="1565"/>
                  <a:pt x="1887" y="1694"/>
                </a:cubicBezTo>
                <a:cubicBezTo>
                  <a:pt x="1948" y="1756"/>
                  <a:pt x="1957" y="1846"/>
                  <a:pt x="1909" y="1916"/>
                </a:cubicBezTo>
                <a:cubicBezTo>
                  <a:pt x="1853" y="1998"/>
                  <a:pt x="1763" y="2030"/>
                  <a:pt x="1682" y="1995"/>
                </a:cubicBezTo>
                <a:cubicBezTo>
                  <a:pt x="1659" y="1984"/>
                  <a:pt x="1637" y="1968"/>
                  <a:pt x="1619" y="1950"/>
                </a:cubicBezTo>
                <a:cubicBezTo>
                  <a:pt x="1488" y="1822"/>
                  <a:pt x="1359" y="1692"/>
                  <a:pt x="1229" y="1563"/>
                </a:cubicBezTo>
                <a:cubicBezTo>
                  <a:pt x="1219" y="1553"/>
                  <a:pt x="1213" y="1550"/>
                  <a:pt x="1199" y="1558"/>
                </a:cubicBezTo>
                <a:cubicBezTo>
                  <a:pt x="764" y="1792"/>
                  <a:pt x="227" y="1555"/>
                  <a:pt x="106" y="1076"/>
                </a:cubicBezTo>
                <a:cubicBezTo>
                  <a:pt x="0" y="660"/>
                  <a:pt x="265" y="236"/>
                  <a:pt x="688" y="151"/>
                </a:cubicBezTo>
                <a:cubicBezTo>
                  <a:pt x="945" y="100"/>
                  <a:pt x="1170" y="168"/>
                  <a:pt x="1363" y="345"/>
                </a:cubicBezTo>
                <a:cubicBezTo>
                  <a:pt x="1368" y="350"/>
                  <a:pt x="1375" y="354"/>
                  <a:pt x="1380" y="35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1FE9D8D-FB05-4D89-A907-4727101DC526}"/>
              </a:ext>
            </a:extLst>
          </p:cNvPr>
          <p:cNvGrpSpPr/>
          <p:nvPr/>
        </p:nvGrpSpPr>
        <p:grpSpPr>
          <a:xfrm>
            <a:off x="638630" y="5224812"/>
            <a:ext cx="495066" cy="465113"/>
            <a:chOff x="2887663" y="790575"/>
            <a:chExt cx="6413501" cy="5276851"/>
          </a:xfrm>
          <a:solidFill>
            <a:srgbClr val="92D050"/>
          </a:solidFill>
        </p:grpSpPr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BD8CCEC6-A619-47C6-BE75-E89108B6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1" y="790575"/>
              <a:ext cx="6386513" cy="3898900"/>
            </a:xfrm>
            <a:custGeom>
              <a:avLst/>
              <a:gdLst>
                <a:gd name="T0" fmla="*/ 769 w 2349"/>
                <a:gd name="T1" fmla="*/ 347 h 1432"/>
                <a:gd name="T2" fmla="*/ 1252 w 2349"/>
                <a:gd name="T3" fmla="*/ 700 h 1432"/>
                <a:gd name="T4" fmla="*/ 1786 w 2349"/>
                <a:gd name="T5" fmla="*/ 225 h 1432"/>
                <a:gd name="T6" fmla="*/ 1583 w 2349"/>
                <a:gd name="T7" fmla="*/ 0 h 1432"/>
                <a:gd name="T8" fmla="*/ 2349 w 2349"/>
                <a:gd name="T9" fmla="*/ 0 h 1432"/>
                <a:gd name="T10" fmla="*/ 2262 w 2349"/>
                <a:gd name="T11" fmla="*/ 761 h 1432"/>
                <a:gd name="T12" fmla="*/ 2048 w 2349"/>
                <a:gd name="T13" fmla="*/ 521 h 1432"/>
                <a:gd name="T14" fmla="*/ 1916 w 2349"/>
                <a:gd name="T15" fmla="*/ 621 h 1432"/>
                <a:gd name="T16" fmla="*/ 1264 w 2349"/>
                <a:gd name="T17" fmla="*/ 1117 h 1432"/>
                <a:gd name="T18" fmla="*/ 1234 w 2349"/>
                <a:gd name="T19" fmla="*/ 1116 h 1432"/>
                <a:gd name="T20" fmla="*/ 798 w 2349"/>
                <a:gd name="T21" fmla="*/ 755 h 1432"/>
                <a:gd name="T22" fmla="*/ 783 w 2349"/>
                <a:gd name="T23" fmla="*/ 744 h 1432"/>
                <a:gd name="T24" fmla="*/ 3 w 2349"/>
                <a:gd name="T25" fmla="*/ 1432 h 1432"/>
                <a:gd name="T26" fmla="*/ 0 w 2349"/>
                <a:gd name="T27" fmla="*/ 1430 h 1432"/>
                <a:gd name="T28" fmla="*/ 769 w 2349"/>
                <a:gd name="T29" fmla="*/ 347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9" h="1432">
                  <a:moveTo>
                    <a:pt x="769" y="347"/>
                  </a:moveTo>
                  <a:cubicBezTo>
                    <a:pt x="930" y="465"/>
                    <a:pt x="1090" y="582"/>
                    <a:pt x="1252" y="700"/>
                  </a:cubicBezTo>
                  <a:cubicBezTo>
                    <a:pt x="1430" y="542"/>
                    <a:pt x="1607" y="384"/>
                    <a:pt x="1786" y="225"/>
                  </a:cubicBezTo>
                  <a:cubicBezTo>
                    <a:pt x="1719" y="150"/>
                    <a:pt x="1652" y="77"/>
                    <a:pt x="1583" y="0"/>
                  </a:cubicBezTo>
                  <a:cubicBezTo>
                    <a:pt x="1840" y="0"/>
                    <a:pt x="2093" y="0"/>
                    <a:pt x="2349" y="0"/>
                  </a:cubicBezTo>
                  <a:cubicBezTo>
                    <a:pt x="2320" y="253"/>
                    <a:pt x="2291" y="504"/>
                    <a:pt x="2262" y="761"/>
                  </a:cubicBezTo>
                  <a:cubicBezTo>
                    <a:pt x="2189" y="679"/>
                    <a:pt x="2119" y="601"/>
                    <a:pt x="2048" y="521"/>
                  </a:cubicBezTo>
                  <a:cubicBezTo>
                    <a:pt x="2004" y="554"/>
                    <a:pt x="1960" y="588"/>
                    <a:pt x="1916" y="621"/>
                  </a:cubicBezTo>
                  <a:cubicBezTo>
                    <a:pt x="1699" y="786"/>
                    <a:pt x="1481" y="951"/>
                    <a:pt x="1264" y="1117"/>
                  </a:cubicBezTo>
                  <a:cubicBezTo>
                    <a:pt x="1252" y="1126"/>
                    <a:pt x="1245" y="1125"/>
                    <a:pt x="1234" y="1116"/>
                  </a:cubicBezTo>
                  <a:cubicBezTo>
                    <a:pt x="1089" y="995"/>
                    <a:pt x="943" y="875"/>
                    <a:pt x="798" y="755"/>
                  </a:cubicBezTo>
                  <a:cubicBezTo>
                    <a:pt x="794" y="752"/>
                    <a:pt x="789" y="749"/>
                    <a:pt x="783" y="744"/>
                  </a:cubicBezTo>
                  <a:cubicBezTo>
                    <a:pt x="523" y="973"/>
                    <a:pt x="263" y="1203"/>
                    <a:pt x="3" y="1432"/>
                  </a:cubicBezTo>
                  <a:cubicBezTo>
                    <a:pt x="2" y="1431"/>
                    <a:pt x="1" y="1430"/>
                    <a:pt x="0" y="1430"/>
                  </a:cubicBezTo>
                  <a:cubicBezTo>
                    <a:pt x="256" y="1069"/>
                    <a:pt x="512" y="709"/>
                    <a:pt x="769" y="3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0C926AD6-57C0-4187-A158-E61C1994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389188"/>
              <a:ext cx="587375" cy="3675063"/>
            </a:xfrm>
            <a:custGeom>
              <a:avLst/>
              <a:gdLst>
                <a:gd name="T0" fmla="*/ 0 w 216"/>
                <a:gd name="T1" fmla="*/ 0 h 1350"/>
                <a:gd name="T2" fmla="*/ 44 w 216"/>
                <a:gd name="T3" fmla="*/ 50 h 1350"/>
                <a:gd name="T4" fmla="*/ 206 w 216"/>
                <a:gd name="T5" fmla="*/ 232 h 1350"/>
                <a:gd name="T6" fmla="*/ 216 w 216"/>
                <a:gd name="T7" fmla="*/ 257 h 1350"/>
                <a:gd name="T8" fmla="*/ 216 w 216"/>
                <a:gd name="T9" fmla="*/ 1337 h 1350"/>
                <a:gd name="T10" fmla="*/ 215 w 216"/>
                <a:gd name="T11" fmla="*/ 1350 h 1350"/>
                <a:gd name="T12" fmla="*/ 0 w 216"/>
                <a:gd name="T13" fmla="*/ 1350 h 1350"/>
                <a:gd name="T14" fmla="*/ 0 w 216"/>
                <a:gd name="T15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350">
                  <a:moveTo>
                    <a:pt x="0" y="0"/>
                  </a:moveTo>
                  <a:cubicBezTo>
                    <a:pt x="17" y="19"/>
                    <a:pt x="30" y="34"/>
                    <a:pt x="44" y="50"/>
                  </a:cubicBezTo>
                  <a:cubicBezTo>
                    <a:pt x="98" y="110"/>
                    <a:pt x="152" y="171"/>
                    <a:pt x="206" y="232"/>
                  </a:cubicBezTo>
                  <a:cubicBezTo>
                    <a:pt x="211" y="238"/>
                    <a:pt x="216" y="248"/>
                    <a:pt x="216" y="257"/>
                  </a:cubicBezTo>
                  <a:cubicBezTo>
                    <a:pt x="216" y="617"/>
                    <a:pt x="216" y="977"/>
                    <a:pt x="216" y="1337"/>
                  </a:cubicBezTo>
                  <a:cubicBezTo>
                    <a:pt x="216" y="1340"/>
                    <a:pt x="216" y="1344"/>
                    <a:pt x="215" y="1350"/>
                  </a:cubicBezTo>
                  <a:cubicBezTo>
                    <a:pt x="144" y="1350"/>
                    <a:pt x="72" y="1350"/>
                    <a:pt x="0" y="1350"/>
                  </a:cubicBezTo>
                  <a:cubicBezTo>
                    <a:pt x="0" y="902"/>
                    <a:pt x="0" y="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44F1314A-441E-4404-8278-1D97008F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2535238"/>
              <a:ext cx="587375" cy="3532188"/>
            </a:xfrm>
            <a:custGeom>
              <a:avLst/>
              <a:gdLst>
                <a:gd name="T0" fmla="*/ 216 w 216"/>
                <a:gd name="T1" fmla="*/ 0 h 1297"/>
                <a:gd name="T2" fmla="*/ 216 w 216"/>
                <a:gd name="T3" fmla="*/ 1297 h 1297"/>
                <a:gd name="T4" fmla="*/ 0 w 216"/>
                <a:gd name="T5" fmla="*/ 1297 h 1297"/>
                <a:gd name="T6" fmla="*/ 0 w 216"/>
                <a:gd name="T7" fmla="*/ 1274 h 1297"/>
                <a:gd name="T8" fmla="*/ 0 w 216"/>
                <a:gd name="T9" fmla="*/ 186 h 1297"/>
                <a:gd name="T10" fmla="*/ 17 w 216"/>
                <a:gd name="T11" fmla="*/ 151 h 1297"/>
                <a:gd name="T12" fmla="*/ 216 w 216"/>
                <a:gd name="T13" fmla="*/ 0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97">
                  <a:moveTo>
                    <a:pt x="216" y="0"/>
                  </a:moveTo>
                  <a:cubicBezTo>
                    <a:pt x="216" y="434"/>
                    <a:pt x="216" y="865"/>
                    <a:pt x="216" y="1297"/>
                  </a:cubicBezTo>
                  <a:cubicBezTo>
                    <a:pt x="144" y="1297"/>
                    <a:pt x="73" y="1297"/>
                    <a:pt x="0" y="1297"/>
                  </a:cubicBezTo>
                  <a:cubicBezTo>
                    <a:pt x="0" y="1288"/>
                    <a:pt x="0" y="1281"/>
                    <a:pt x="0" y="1274"/>
                  </a:cubicBezTo>
                  <a:cubicBezTo>
                    <a:pt x="0" y="911"/>
                    <a:pt x="0" y="549"/>
                    <a:pt x="0" y="186"/>
                  </a:cubicBezTo>
                  <a:cubicBezTo>
                    <a:pt x="0" y="171"/>
                    <a:pt x="4" y="161"/>
                    <a:pt x="17" y="151"/>
                  </a:cubicBezTo>
                  <a:cubicBezTo>
                    <a:pt x="83" y="102"/>
                    <a:pt x="147" y="52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3F051A7B-34A1-44CF-9758-6F40527C3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2974975"/>
              <a:ext cx="588963" cy="3092450"/>
            </a:xfrm>
            <a:custGeom>
              <a:avLst/>
              <a:gdLst>
                <a:gd name="T0" fmla="*/ 211 w 217"/>
                <a:gd name="T1" fmla="*/ 0 h 1136"/>
                <a:gd name="T2" fmla="*/ 216 w 217"/>
                <a:gd name="T3" fmla="*/ 31 h 1136"/>
                <a:gd name="T4" fmla="*/ 217 w 217"/>
                <a:gd name="T5" fmla="*/ 689 h 1136"/>
                <a:gd name="T6" fmla="*/ 217 w 217"/>
                <a:gd name="T7" fmla="*/ 1113 h 1136"/>
                <a:gd name="T8" fmla="*/ 217 w 217"/>
                <a:gd name="T9" fmla="*/ 1136 h 1136"/>
                <a:gd name="T10" fmla="*/ 0 w 217"/>
                <a:gd name="T11" fmla="*/ 1136 h 1136"/>
                <a:gd name="T12" fmla="*/ 0 w 217"/>
                <a:gd name="T13" fmla="*/ 1113 h 1136"/>
                <a:gd name="T14" fmla="*/ 0 w 217"/>
                <a:gd name="T15" fmla="*/ 207 h 1136"/>
                <a:gd name="T16" fmla="*/ 16 w 217"/>
                <a:gd name="T17" fmla="*/ 171 h 1136"/>
                <a:gd name="T18" fmla="*/ 211 w 217"/>
                <a:gd name="T19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136">
                  <a:moveTo>
                    <a:pt x="211" y="0"/>
                  </a:moveTo>
                  <a:cubicBezTo>
                    <a:pt x="213" y="14"/>
                    <a:pt x="216" y="23"/>
                    <a:pt x="216" y="31"/>
                  </a:cubicBezTo>
                  <a:cubicBezTo>
                    <a:pt x="217" y="251"/>
                    <a:pt x="217" y="470"/>
                    <a:pt x="217" y="689"/>
                  </a:cubicBezTo>
                  <a:cubicBezTo>
                    <a:pt x="217" y="831"/>
                    <a:pt x="217" y="972"/>
                    <a:pt x="217" y="1113"/>
                  </a:cubicBezTo>
                  <a:cubicBezTo>
                    <a:pt x="217" y="1120"/>
                    <a:pt x="217" y="1127"/>
                    <a:pt x="217" y="1136"/>
                  </a:cubicBezTo>
                  <a:cubicBezTo>
                    <a:pt x="144" y="1136"/>
                    <a:pt x="73" y="1136"/>
                    <a:pt x="0" y="1136"/>
                  </a:cubicBezTo>
                  <a:cubicBezTo>
                    <a:pt x="0" y="1127"/>
                    <a:pt x="0" y="1120"/>
                    <a:pt x="0" y="1113"/>
                  </a:cubicBezTo>
                  <a:cubicBezTo>
                    <a:pt x="0" y="811"/>
                    <a:pt x="0" y="509"/>
                    <a:pt x="0" y="207"/>
                  </a:cubicBezTo>
                  <a:cubicBezTo>
                    <a:pt x="0" y="192"/>
                    <a:pt x="4" y="182"/>
                    <a:pt x="16" y="171"/>
                  </a:cubicBezTo>
                  <a:cubicBezTo>
                    <a:pt x="79" y="116"/>
                    <a:pt x="142" y="61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63193D36-6557-4C4F-ABC9-A94CBD105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8" y="3146425"/>
              <a:ext cx="584200" cy="2921000"/>
            </a:xfrm>
            <a:custGeom>
              <a:avLst/>
              <a:gdLst>
                <a:gd name="T0" fmla="*/ 215 w 215"/>
                <a:gd name="T1" fmla="*/ 0 h 1073"/>
                <a:gd name="T2" fmla="*/ 215 w 215"/>
                <a:gd name="T3" fmla="*/ 1073 h 1073"/>
                <a:gd name="T4" fmla="*/ 0 w 215"/>
                <a:gd name="T5" fmla="*/ 1073 h 1073"/>
                <a:gd name="T6" fmla="*/ 0 w 215"/>
                <a:gd name="T7" fmla="*/ 1050 h 1073"/>
                <a:gd name="T8" fmla="*/ 0 w 215"/>
                <a:gd name="T9" fmla="*/ 184 h 1073"/>
                <a:gd name="T10" fmla="*/ 16 w 215"/>
                <a:gd name="T11" fmla="*/ 151 h 1073"/>
                <a:gd name="T12" fmla="*/ 200 w 215"/>
                <a:gd name="T13" fmla="*/ 10 h 1073"/>
                <a:gd name="T14" fmla="*/ 215 w 215"/>
                <a:gd name="T1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073">
                  <a:moveTo>
                    <a:pt x="215" y="0"/>
                  </a:moveTo>
                  <a:cubicBezTo>
                    <a:pt x="215" y="359"/>
                    <a:pt x="215" y="716"/>
                    <a:pt x="215" y="1073"/>
                  </a:cubicBezTo>
                  <a:cubicBezTo>
                    <a:pt x="143" y="1073"/>
                    <a:pt x="72" y="1073"/>
                    <a:pt x="0" y="1073"/>
                  </a:cubicBezTo>
                  <a:cubicBezTo>
                    <a:pt x="0" y="1064"/>
                    <a:pt x="0" y="1057"/>
                    <a:pt x="0" y="1050"/>
                  </a:cubicBezTo>
                  <a:cubicBezTo>
                    <a:pt x="0" y="761"/>
                    <a:pt x="0" y="473"/>
                    <a:pt x="0" y="184"/>
                  </a:cubicBezTo>
                  <a:cubicBezTo>
                    <a:pt x="0" y="169"/>
                    <a:pt x="4" y="160"/>
                    <a:pt x="16" y="151"/>
                  </a:cubicBezTo>
                  <a:cubicBezTo>
                    <a:pt x="78" y="105"/>
                    <a:pt x="139" y="57"/>
                    <a:pt x="200" y="10"/>
                  </a:cubicBezTo>
                  <a:cubicBezTo>
                    <a:pt x="204" y="7"/>
                    <a:pt x="208" y="4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3514E9F0-C6D8-4225-B0DF-855690450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3184525"/>
              <a:ext cx="588963" cy="2882900"/>
            </a:xfrm>
            <a:custGeom>
              <a:avLst/>
              <a:gdLst>
                <a:gd name="T0" fmla="*/ 0 w 217"/>
                <a:gd name="T1" fmla="*/ 0 h 1059"/>
                <a:gd name="T2" fmla="*/ 208 w 217"/>
                <a:gd name="T3" fmla="*/ 170 h 1059"/>
                <a:gd name="T4" fmla="*/ 217 w 217"/>
                <a:gd name="T5" fmla="*/ 196 h 1059"/>
                <a:gd name="T6" fmla="*/ 217 w 217"/>
                <a:gd name="T7" fmla="*/ 973 h 1059"/>
                <a:gd name="T8" fmla="*/ 217 w 217"/>
                <a:gd name="T9" fmla="*/ 1059 h 1059"/>
                <a:gd name="T10" fmla="*/ 0 w 217"/>
                <a:gd name="T11" fmla="*/ 1059 h 1059"/>
                <a:gd name="T12" fmla="*/ 0 w 217"/>
                <a:gd name="T13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1059">
                  <a:moveTo>
                    <a:pt x="0" y="0"/>
                  </a:moveTo>
                  <a:cubicBezTo>
                    <a:pt x="71" y="57"/>
                    <a:pt x="140" y="113"/>
                    <a:pt x="208" y="170"/>
                  </a:cubicBezTo>
                  <a:cubicBezTo>
                    <a:pt x="214" y="175"/>
                    <a:pt x="217" y="187"/>
                    <a:pt x="217" y="196"/>
                  </a:cubicBezTo>
                  <a:cubicBezTo>
                    <a:pt x="217" y="455"/>
                    <a:pt x="217" y="714"/>
                    <a:pt x="217" y="973"/>
                  </a:cubicBezTo>
                  <a:cubicBezTo>
                    <a:pt x="217" y="1001"/>
                    <a:pt x="217" y="1029"/>
                    <a:pt x="217" y="1059"/>
                  </a:cubicBezTo>
                  <a:cubicBezTo>
                    <a:pt x="144" y="1059"/>
                    <a:pt x="73" y="1059"/>
                    <a:pt x="0" y="1059"/>
                  </a:cubicBezTo>
                  <a:cubicBezTo>
                    <a:pt x="0" y="707"/>
                    <a:pt x="0" y="35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77D4E79A-14E5-4142-9295-2A71E2F62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26" y="3749675"/>
              <a:ext cx="587375" cy="2317750"/>
            </a:xfrm>
            <a:custGeom>
              <a:avLst/>
              <a:gdLst>
                <a:gd name="T0" fmla="*/ 216 w 216"/>
                <a:gd name="T1" fmla="*/ 851 h 851"/>
                <a:gd name="T2" fmla="*/ 0 w 216"/>
                <a:gd name="T3" fmla="*/ 851 h 851"/>
                <a:gd name="T4" fmla="*/ 0 w 216"/>
                <a:gd name="T5" fmla="*/ 34 h 851"/>
                <a:gd name="T6" fmla="*/ 85 w 216"/>
                <a:gd name="T7" fmla="*/ 102 h 851"/>
                <a:gd name="T8" fmla="*/ 216 w 216"/>
                <a:gd name="T9" fmla="*/ 0 h 851"/>
                <a:gd name="T10" fmla="*/ 216 w 216"/>
                <a:gd name="T11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851">
                  <a:moveTo>
                    <a:pt x="216" y="851"/>
                  </a:moveTo>
                  <a:cubicBezTo>
                    <a:pt x="144" y="851"/>
                    <a:pt x="73" y="851"/>
                    <a:pt x="0" y="851"/>
                  </a:cubicBezTo>
                  <a:cubicBezTo>
                    <a:pt x="0" y="580"/>
                    <a:pt x="0" y="309"/>
                    <a:pt x="0" y="34"/>
                  </a:cubicBezTo>
                  <a:cubicBezTo>
                    <a:pt x="29" y="57"/>
                    <a:pt x="57" y="79"/>
                    <a:pt x="85" y="102"/>
                  </a:cubicBezTo>
                  <a:cubicBezTo>
                    <a:pt x="128" y="69"/>
                    <a:pt x="171" y="35"/>
                    <a:pt x="216" y="0"/>
                  </a:cubicBezTo>
                  <a:cubicBezTo>
                    <a:pt x="216" y="286"/>
                    <a:pt x="216" y="567"/>
                    <a:pt x="216" y="8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F2FA5817-215B-4E69-971B-8DD874A44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3668713"/>
              <a:ext cx="590550" cy="2398713"/>
            </a:xfrm>
            <a:custGeom>
              <a:avLst/>
              <a:gdLst>
                <a:gd name="T0" fmla="*/ 217 w 217"/>
                <a:gd name="T1" fmla="*/ 881 h 881"/>
                <a:gd name="T2" fmla="*/ 2 w 217"/>
                <a:gd name="T3" fmla="*/ 881 h 881"/>
                <a:gd name="T4" fmla="*/ 1 w 217"/>
                <a:gd name="T5" fmla="*/ 859 h 881"/>
                <a:gd name="T6" fmla="*/ 0 w 217"/>
                <a:gd name="T7" fmla="*/ 210 h 881"/>
                <a:gd name="T8" fmla="*/ 14 w 217"/>
                <a:gd name="T9" fmla="*/ 178 h 881"/>
                <a:gd name="T10" fmla="*/ 205 w 217"/>
                <a:gd name="T11" fmla="*/ 9 h 881"/>
                <a:gd name="T12" fmla="*/ 217 w 217"/>
                <a:gd name="T13" fmla="*/ 0 h 881"/>
                <a:gd name="T14" fmla="*/ 217 w 217"/>
                <a:gd name="T15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881">
                  <a:moveTo>
                    <a:pt x="217" y="881"/>
                  </a:moveTo>
                  <a:cubicBezTo>
                    <a:pt x="145" y="881"/>
                    <a:pt x="75" y="881"/>
                    <a:pt x="2" y="881"/>
                  </a:cubicBezTo>
                  <a:cubicBezTo>
                    <a:pt x="1" y="873"/>
                    <a:pt x="1" y="866"/>
                    <a:pt x="1" y="859"/>
                  </a:cubicBezTo>
                  <a:cubicBezTo>
                    <a:pt x="1" y="642"/>
                    <a:pt x="1" y="426"/>
                    <a:pt x="0" y="210"/>
                  </a:cubicBezTo>
                  <a:cubicBezTo>
                    <a:pt x="0" y="196"/>
                    <a:pt x="4" y="187"/>
                    <a:pt x="14" y="178"/>
                  </a:cubicBezTo>
                  <a:cubicBezTo>
                    <a:pt x="78" y="122"/>
                    <a:pt x="141" y="65"/>
                    <a:pt x="205" y="9"/>
                  </a:cubicBezTo>
                  <a:cubicBezTo>
                    <a:pt x="208" y="6"/>
                    <a:pt x="211" y="4"/>
                    <a:pt x="217" y="0"/>
                  </a:cubicBezTo>
                  <a:cubicBezTo>
                    <a:pt x="217" y="294"/>
                    <a:pt x="217" y="587"/>
                    <a:pt x="217" y="8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F0A5110B-84C8-40BF-9699-372E3D65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4373563"/>
              <a:ext cx="590550" cy="1690688"/>
            </a:xfrm>
            <a:custGeom>
              <a:avLst/>
              <a:gdLst>
                <a:gd name="T0" fmla="*/ 217 w 217"/>
                <a:gd name="T1" fmla="*/ 0 h 621"/>
                <a:gd name="T2" fmla="*/ 217 w 217"/>
                <a:gd name="T3" fmla="*/ 621 h 621"/>
                <a:gd name="T4" fmla="*/ 1 w 217"/>
                <a:gd name="T5" fmla="*/ 621 h 621"/>
                <a:gd name="T6" fmla="*/ 1 w 217"/>
                <a:gd name="T7" fmla="*/ 601 h 621"/>
                <a:gd name="T8" fmla="*/ 0 w 217"/>
                <a:gd name="T9" fmla="*/ 209 h 621"/>
                <a:gd name="T10" fmla="*/ 14 w 217"/>
                <a:gd name="T11" fmla="*/ 178 h 621"/>
                <a:gd name="T12" fmla="*/ 200 w 217"/>
                <a:gd name="T13" fmla="*/ 14 h 621"/>
                <a:gd name="T14" fmla="*/ 217 w 217"/>
                <a:gd name="T1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cubicBezTo>
                    <a:pt x="217" y="208"/>
                    <a:pt x="217" y="414"/>
                    <a:pt x="217" y="621"/>
                  </a:cubicBezTo>
                  <a:cubicBezTo>
                    <a:pt x="146" y="621"/>
                    <a:pt x="74" y="621"/>
                    <a:pt x="1" y="621"/>
                  </a:cubicBezTo>
                  <a:cubicBezTo>
                    <a:pt x="1" y="614"/>
                    <a:pt x="1" y="608"/>
                    <a:pt x="1" y="601"/>
                  </a:cubicBezTo>
                  <a:cubicBezTo>
                    <a:pt x="1" y="470"/>
                    <a:pt x="1" y="340"/>
                    <a:pt x="0" y="209"/>
                  </a:cubicBezTo>
                  <a:cubicBezTo>
                    <a:pt x="0" y="196"/>
                    <a:pt x="4" y="187"/>
                    <a:pt x="14" y="178"/>
                  </a:cubicBezTo>
                  <a:cubicBezTo>
                    <a:pt x="76" y="124"/>
                    <a:pt x="138" y="69"/>
                    <a:pt x="200" y="14"/>
                  </a:cubicBezTo>
                  <a:cubicBezTo>
                    <a:pt x="204" y="10"/>
                    <a:pt x="210" y="6"/>
                    <a:pt x="2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5" name="Freeform 17">
            <a:extLst>
              <a:ext uri="{FF2B5EF4-FFF2-40B4-BE49-F238E27FC236}">
                <a16:creationId xmlns:a16="http://schemas.microsoft.com/office/drawing/2014/main" id="{5513C6F4-80B6-4027-A232-13A8A3F43ADD}"/>
              </a:ext>
            </a:extLst>
          </p:cNvPr>
          <p:cNvSpPr>
            <a:spLocks noEditPoints="1"/>
          </p:cNvSpPr>
          <p:nvPr/>
        </p:nvSpPr>
        <p:spPr bwMode="auto">
          <a:xfrm>
            <a:off x="11129857" y="5282195"/>
            <a:ext cx="478469" cy="430953"/>
          </a:xfrm>
          <a:custGeom>
            <a:avLst/>
            <a:gdLst>
              <a:gd name="T0" fmla="*/ 307 w 420"/>
              <a:gd name="T1" fmla="*/ 449 h 498"/>
              <a:gd name="T2" fmla="*/ 318 w 420"/>
              <a:gd name="T3" fmla="*/ 331 h 498"/>
              <a:gd name="T4" fmla="*/ 305 w 420"/>
              <a:gd name="T5" fmla="*/ 313 h 498"/>
              <a:gd name="T6" fmla="*/ 220 w 420"/>
              <a:gd name="T7" fmla="*/ 250 h 498"/>
              <a:gd name="T8" fmla="*/ 248 w 420"/>
              <a:gd name="T9" fmla="*/ 219 h 498"/>
              <a:gd name="T10" fmla="*/ 269 w 420"/>
              <a:gd name="T11" fmla="*/ 207 h 498"/>
              <a:gd name="T12" fmla="*/ 413 w 420"/>
              <a:gd name="T13" fmla="*/ 11 h 498"/>
              <a:gd name="T14" fmla="*/ 343 w 420"/>
              <a:gd name="T15" fmla="*/ 0 h 498"/>
              <a:gd name="T16" fmla="*/ 345 w 420"/>
              <a:gd name="T17" fmla="*/ 32 h 498"/>
              <a:gd name="T18" fmla="*/ 311 w 420"/>
              <a:gd name="T19" fmla="*/ 51 h 498"/>
              <a:gd name="T20" fmla="*/ 327 w 420"/>
              <a:gd name="T21" fmla="*/ 37 h 498"/>
              <a:gd name="T22" fmla="*/ 210 w 420"/>
              <a:gd name="T23" fmla="*/ 18 h 498"/>
              <a:gd name="T24" fmla="*/ 93 w 420"/>
              <a:gd name="T25" fmla="*/ 18 h 498"/>
              <a:gd name="T26" fmla="*/ 109 w 420"/>
              <a:gd name="T27" fmla="*/ 37 h 498"/>
              <a:gd name="T28" fmla="*/ 109 w 420"/>
              <a:gd name="T29" fmla="*/ 51 h 498"/>
              <a:gd name="T30" fmla="*/ 74 w 420"/>
              <a:gd name="T31" fmla="*/ 15 h 498"/>
              <a:gd name="T32" fmla="*/ 8 w 420"/>
              <a:gd name="T33" fmla="*/ 0 h 498"/>
              <a:gd name="T34" fmla="*/ 60 w 420"/>
              <a:gd name="T35" fmla="*/ 178 h 498"/>
              <a:gd name="T36" fmla="*/ 150 w 420"/>
              <a:gd name="T37" fmla="*/ 211 h 498"/>
              <a:gd name="T38" fmla="*/ 176 w 420"/>
              <a:gd name="T39" fmla="*/ 210 h 498"/>
              <a:gd name="T40" fmla="*/ 116 w 420"/>
              <a:gd name="T41" fmla="*/ 301 h 498"/>
              <a:gd name="T42" fmla="*/ 103 w 420"/>
              <a:gd name="T43" fmla="*/ 313 h 498"/>
              <a:gd name="T44" fmla="*/ 113 w 420"/>
              <a:gd name="T45" fmla="*/ 330 h 498"/>
              <a:gd name="T46" fmla="*/ 103 w 420"/>
              <a:gd name="T47" fmla="*/ 448 h 498"/>
              <a:gd name="T48" fmla="*/ 95 w 420"/>
              <a:gd name="T49" fmla="*/ 468 h 498"/>
              <a:gd name="T50" fmla="*/ 210 w 420"/>
              <a:gd name="T51" fmla="*/ 497 h 498"/>
              <a:gd name="T52" fmla="*/ 325 w 420"/>
              <a:gd name="T53" fmla="*/ 498 h 498"/>
              <a:gd name="T54" fmla="*/ 318 w 420"/>
              <a:gd name="T55" fmla="*/ 468 h 498"/>
              <a:gd name="T56" fmla="*/ 309 w 420"/>
              <a:gd name="T57" fmla="*/ 81 h 498"/>
              <a:gd name="T58" fmla="*/ 325 w 420"/>
              <a:gd name="T59" fmla="*/ 72 h 498"/>
              <a:gd name="T60" fmla="*/ 371 w 420"/>
              <a:gd name="T61" fmla="*/ 24 h 498"/>
              <a:gd name="T62" fmla="*/ 344 w 420"/>
              <a:gd name="T63" fmla="*/ 160 h 498"/>
              <a:gd name="T64" fmla="*/ 309 w 420"/>
              <a:gd name="T65" fmla="*/ 81 h 498"/>
              <a:gd name="T66" fmla="*/ 31 w 420"/>
              <a:gd name="T67" fmla="*/ 24 h 498"/>
              <a:gd name="T68" fmla="*/ 56 w 420"/>
              <a:gd name="T69" fmla="*/ 45 h 498"/>
              <a:gd name="T70" fmla="*/ 95 w 420"/>
              <a:gd name="T71" fmla="*/ 81 h 498"/>
              <a:gd name="T72" fmla="*/ 155 w 420"/>
              <a:gd name="T73" fmla="*/ 183 h 498"/>
              <a:gd name="T74" fmla="*/ 289 w 420"/>
              <a:gd name="T75" fmla="*/ 449 h 498"/>
              <a:gd name="T76" fmla="*/ 210 w 420"/>
              <a:gd name="T77" fmla="*/ 448 h 498"/>
              <a:gd name="T78" fmla="*/ 131 w 420"/>
              <a:gd name="T79" fmla="*/ 335 h 498"/>
              <a:gd name="T80" fmla="*/ 210 w 420"/>
              <a:gd name="T81" fmla="*/ 335 h 498"/>
              <a:gd name="T82" fmla="*/ 289 w 420"/>
              <a:gd name="T83" fmla="*/ 449 h 498"/>
              <a:gd name="T84" fmla="*/ 289 w 420"/>
              <a:gd name="T85" fmla="*/ 44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0" h="498">
                <a:moveTo>
                  <a:pt x="318" y="449"/>
                </a:moveTo>
                <a:cubicBezTo>
                  <a:pt x="307" y="449"/>
                  <a:pt x="307" y="449"/>
                  <a:pt x="307" y="449"/>
                </a:cubicBezTo>
                <a:cubicBezTo>
                  <a:pt x="307" y="331"/>
                  <a:pt x="307" y="331"/>
                  <a:pt x="307" y="331"/>
                </a:cubicBezTo>
                <a:cubicBezTo>
                  <a:pt x="318" y="331"/>
                  <a:pt x="318" y="331"/>
                  <a:pt x="318" y="331"/>
                </a:cubicBezTo>
                <a:cubicBezTo>
                  <a:pt x="318" y="313"/>
                  <a:pt x="318" y="313"/>
                  <a:pt x="318" y="313"/>
                </a:cubicBezTo>
                <a:cubicBezTo>
                  <a:pt x="305" y="313"/>
                  <a:pt x="305" y="313"/>
                  <a:pt x="305" y="313"/>
                </a:cubicBezTo>
                <a:cubicBezTo>
                  <a:pt x="305" y="301"/>
                  <a:pt x="305" y="301"/>
                  <a:pt x="305" y="301"/>
                </a:cubicBezTo>
                <a:cubicBezTo>
                  <a:pt x="305" y="301"/>
                  <a:pt x="220" y="285"/>
                  <a:pt x="220" y="250"/>
                </a:cubicBezTo>
                <a:cubicBezTo>
                  <a:pt x="220" y="239"/>
                  <a:pt x="231" y="226"/>
                  <a:pt x="244" y="210"/>
                </a:cubicBezTo>
                <a:cubicBezTo>
                  <a:pt x="248" y="219"/>
                  <a:pt x="248" y="219"/>
                  <a:pt x="248" y="219"/>
                </a:cubicBezTo>
                <a:cubicBezTo>
                  <a:pt x="270" y="211"/>
                  <a:pt x="270" y="211"/>
                  <a:pt x="270" y="211"/>
                </a:cubicBezTo>
                <a:cubicBezTo>
                  <a:pt x="269" y="207"/>
                  <a:pt x="269" y="207"/>
                  <a:pt x="269" y="207"/>
                </a:cubicBezTo>
                <a:cubicBezTo>
                  <a:pt x="306" y="209"/>
                  <a:pt x="337" y="200"/>
                  <a:pt x="361" y="178"/>
                </a:cubicBezTo>
                <a:cubicBezTo>
                  <a:pt x="420" y="124"/>
                  <a:pt x="413" y="16"/>
                  <a:pt x="413" y="11"/>
                </a:cubicBezTo>
                <a:cubicBezTo>
                  <a:pt x="412" y="0"/>
                  <a:pt x="412" y="0"/>
                  <a:pt x="41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8" y="21"/>
                  <a:pt x="348" y="27"/>
                  <a:pt x="345" y="32"/>
                </a:cubicBezTo>
                <a:cubicBezTo>
                  <a:pt x="337" y="43"/>
                  <a:pt x="318" y="50"/>
                  <a:pt x="311" y="51"/>
                </a:cubicBezTo>
                <a:cubicBezTo>
                  <a:pt x="311" y="51"/>
                  <a:pt x="311" y="51"/>
                  <a:pt x="311" y="51"/>
                </a:cubicBezTo>
                <a:cubicBezTo>
                  <a:pt x="311" y="47"/>
                  <a:pt x="311" y="42"/>
                  <a:pt x="311" y="37"/>
                </a:cubicBezTo>
                <a:cubicBezTo>
                  <a:pt x="327" y="37"/>
                  <a:pt x="327" y="37"/>
                  <a:pt x="327" y="37"/>
                </a:cubicBezTo>
                <a:cubicBezTo>
                  <a:pt x="327" y="18"/>
                  <a:pt x="327" y="18"/>
                  <a:pt x="327" y="18"/>
                </a:cubicBezTo>
                <a:cubicBezTo>
                  <a:pt x="210" y="18"/>
                  <a:pt x="210" y="18"/>
                  <a:pt x="210" y="18"/>
                </a:cubicBezTo>
                <a:cubicBezTo>
                  <a:pt x="210" y="18"/>
                  <a:pt x="210" y="18"/>
                  <a:pt x="210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37"/>
                  <a:pt x="93" y="37"/>
                  <a:pt x="93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42"/>
                  <a:pt x="109" y="46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3" y="50"/>
                  <a:pt x="83" y="43"/>
                  <a:pt x="76" y="32"/>
                </a:cubicBezTo>
                <a:cubicBezTo>
                  <a:pt x="73" y="27"/>
                  <a:pt x="72" y="21"/>
                  <a:pt x="74" y="15"/>
                </a:cubicBezTo>
                <a:cubicBezTo>
                  <a:pt x="77" y="0"/>
                  <a:pt x="77" y="0"/>
                  <a:pt x="77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0" y="124"/>
                  <a:pt x="60" y="178"/>
                </a:cubicBezTo>
                <a:cubicBezTo>
                  <a:pt x="84" y="199"/>
                  <a:pt x="114" y="209"/>
                  <a:pt x="151" y="207"/>
                </a:cubicBezTo>
                <a:cubicBezTo>
                  <a:pt x="150" y="211"/>
                  <a:pt x="150" y="211"/>
                  <a:pt x="150" y="211"/>
                </a:cubicBezTo>
                <a:cubicBezTo>
                  <a:pt x="173" y="219"/>
                  <a:pt x="173" y="219"/>
                  <a:pt x="173" y="219"/>
                </a:cubicBezTo>
                <a:cubicBezTo>
                  <a:pt x="176" y="210"/>
                  <a:pt x="176" y="210"/>
                  <a:pt x="176" y="210"/>
                </a:cubicBezTo>
                <a:cubicBezTo>
                  <a:pt x="190" y="226"/>
                  <a:pt x="200" y="239"/>
                  <a:pt x="200" y="250"/>
                </a:cubicBezTo>
                <a:cubicBezTo>
                  <a:pt x="200" y="285"/>
                  <a:pt x="116" y="301"/>
                  <a:pt x="116" y="301"/>
                </a:cubicBezTo>
                <a:cubicBezTo>
                  <a:pt x="116" y="313"/>
                  <a:pt x="116" y="313"/>
                  <a:pt x="116" y="313"/>
                </a:cubicBezTo>
                <a:cubicBezTo>
                  <a:pt x="103" y="313"/>
                  <a:pt x="103" y="313"/>
                  <a:pt x="103" y="313"/>
                </a:cubicBezTo>
                <a:cubicBezTo>
                  <a:pt x="103" y="330"/>
                  <a:pt x="103" y="330"/>
                  <a:pt x="103" y="330"/>
                </a:cubicBezTo>
                <a:cubicBezTo>
                  <a:pt x="113" y="330"/>
                  <a:pt x="113" y="330"/>
                  <a:pt x="113" y="330"/>
                </a:cubicBezTo>
                <a:cubicBezTo>
                  <a:pt x="113" y="448"/>
                  <a:pt x="113" y="448"/>
                  <a:pt x="113" y="448"/>
                </a:cubicBezTo>
                <a:cubicBezTo>
                  <a:pt x="103" y="448"/>
                  <a:pt x="103" y="448"/>
                  <a:pt x="103" y="448"/>
                </a:cubicBezTo>
                <a:cubicBezTo>
                  <a:pt x="103" y="468"/>
                  <a:pt x="103" y="468"/>
                  <a:pt x="103" y="468"/>
                </a:cubicBezTo>
                <a:cubicBezTo>
                  <a:pt x="95" y="468"/>
                  <a:pt x="95" y="468"/>
                  <a:pt x="95" y="468"/>
                </a:cubicBezTo>
                <a:cubicBezTo>
                  <a:pt x="95" y="497"/>
                  <a:pt x="95" y="497"/>
                  <a:pt x="95" y="497"/>
                </a:cubicBezTo>
                <a:cubicBezTo>
                  <a:pt x="210" y="497"/>
                  <a:pt x="210" y="497"/>
                  <a:pt x="210" y="497"/>
                </a:cubicBezTo>
                <a:cubicBezTo>
                  <a:pt x="210" y="498"/>
                  <a:pt x="210" y="498"/>
                  <a:pt x="210" y="498"/>
                </a:cubicBezTo>
                <a:cubicBezTo>
                  <a:pt x="325" y="498"/>
                  <a:pt x="325" y="498"/>
                  <a:pt x="325" y="498"/>
                </a:cubicBezTo>
                <a:cubicBezTo>
                  <a:pt x="325" y="468"/>
                  <a:pt x="325" y="468"/>
                  <a:pt x="325" y="468"/>
                </a:cubicBezTo>
                <a:cubicBezTo>
                  <a:pt x="318" y="468"/>
                  <a:pt x="318" y="468"/>
                  <a:pt x="318" y="468"/>
                </a:cubicBezTo>
                <a:lnTo>
                  <a:pt x="318" y="449"/>
                </a:lnTo>
                <a:close/>
                <a:moveTo>
                  <a:pt x="309" y="81"/>
                </a:moveTo>
                <a:cubicBezTo>
                  <a:pt x="325" y="81"/>
                  <a:pt x="325" y="81"/>
                  <a:pt x="325" y="81"/>
                </a:cubicBezTo>
                <a:cubicBezTo>
                  <a:pt x="325" y="72"/>
                  <a:pt x="325" y="72"/>
                  <a:pt x="325" y="72"/>
                </a:cubicBezTo>
                <a:cubicBezTo>
                  <a:pt x="337" y="68"/>
                  <a:pt x="355" y="60"/>
                  <a:pt x="365" y="45"/>
                </a:cubicBezTo>
                <a:cubicBezTo>
                  <a:pt x="369" y="38"/>
                  <a:pt x="371" y="31"/>
                  <a:pt x="371" y="24"/>
                </a:cubicBezTo>
                <a:cubicBezTo>
                  <a:pt x="389" y="24"/>
                  <a:pt x="389" y="24"/>
                  <a:pt x="389" y="24"/>
                </a:cubicBezTo>
                <a:cubicBezTo>
                  <a:pt x="389" y="52"/>
                  <a:pt x="385" y="123"/>
                  <a:pt x="344" y="160"/>
                </a:cubicBezTo>
                <a:cubicBezTo>
                  <a:pt x="325" y="178"/>
                  <a:pt x="298" y="186"/>
                  <a:pt x="266" y="183"/>
                </a:cubicBezTo>
                <a:cubicBezTo>
                  <a:pt x="284" y="158"/>
                  <a:pt x="302" y="126"/>
                  <a:pt x="309" y="81"/>
                </a:cubicBezTo>
                <a:close/>
                <a:moveTo>
                  <a:pt x="76" y="160"/>
                </a:moveTo>
                <a:cubicBezTo>
                  <a:pt x="35" y="123"/>
                  <a:pt x="31" y="52"/>
                  <a:pt x="31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31"/>
                  <a:pt x="52" y="38"/>
                  <a:pt x="56" y="45"/>
                </a:cubicBezTo>
                <a:cubicBezTo>
                  <a:pt x="65" y="60"/>
                  <a:pt x="84" y="68"/>
                  <a:pt x="95" y="72"/>
                </a:cubicBezTo>
                <a:cubicBezTo>
                  <a:pt x="95" y="81"/>
                  <a:pt x="95" y="81"/>
                  <a:pt x="95" y="81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8" y="126"/>
                  <a:pt x="136" y="158"/>
                  <a:pt x="155" y="183"/>
                </a:cubicBezTo>
                <a:cubicBezTo>
                  <a:pt x="122" y="186"/>
                  <a:pt x="96" y="178"/>
                  <a:pt x="76" y="160"/>
                </a:cubicBezTo>
                <a:close/>
                <a:moveTo>
                  <a:pt x="289" y="449"/>
                </a:moveTo>
                <a:cubicBezTo>
                  <a:pt x="210" y="449"/>
                  <a:pt x="210" y="449"/>
                  <a:pt x="210" y="449"/>
                </a:cubicBezTo>
                <a:cubicBezTo>
                  <a:pt x="210" y="448"/>
                  <a:pt x="210" y="448"/>
                  <a:pt x="210" y="448"/>
                </a:cubicBezTo>
                <a:cubicBezTo>
                  <a:pt x="131" y="448"/>
                  <a:pt x="131" y="448"/>
                  <a:pt x="131" y="448"/>
                </a:cubicBezTo>
                <a:cubicBezTo>
                  <a:pt x="131" y="335"/>
                  <a:pt x="131" y="335"/>
                  <a:pt x="131" y="335"/>
                </a:cubicBezTo>
                <a:cubicBezTo>
                  <a:pt x="210" y="335"/>
                  <a:pt x="210" y="335"/>
                  <a:pt x="210" y="335"/>
                </a:cubicBezTo>
                <a:cubicBezTo>
                  <a:pt x="210" y="335"/>
                  <a:pt x="210" y="335"/>
                  <a:pt x="210" y="335"/>
                </a:cubicBezTo>
                <a:cubicBezTo>
                  <a:pt x="289" y="335"/>
                  <a:pt x="289" y="335"/>
                  <a:pt x="289" y="335"/>
                </a:cubicBezTo>
                <a:lnTo>
                  <a:pt x="289" y="449"/>
                </a:lnTo>
                <a:close/>
                <a:moveTo>
                  <a:pt x="289" y="449"/>
                </a:moveTo>
                <a:cubicBezTo>
                  <a:pt x="289" y="449"/>
                  <a:pt x="289" y="449"/>
                  <a:pt x="289" y="449"/>
                </a:cubicBezTo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6FFC4D-9FDB-439D-93C0-8F01354990F6}"/>
              </a:ext>
            </a:extLst>
          </p:cNvPr>
          <p:cNvGrpSpPr/>
          <p:nvPr/>
        </p:nvGrpSpPr>
        <p:grpSpPr>
          <a:xfrm>
            <a:off x="11137656" y="3686813"/>
            <a:ext cx="477998" cy="452307"/>
            <a:chOff x="5661025" y="3024188"/>
            <a:chExt cx="869950" cy="809626"/>
          </a:xfrm>
          <a:solidFill>
            <a:srgbClr val="92D050"/>
          </a:solidFill>
        </p:grpSpPr>
        <p:sp>
          <p:nvSpPr>
            <p:cNvPr id="170" name="Freeform 138">
              <a:extLst>
                <a:ext uri="{FF2B5EF4-FFF2-40B4-BE49-F238E27FC236}">
                  <a16:creationId xmlns:a16="http://schemas.microsoft.com/office/drawing/2014/main" id="{0446D284-A77D-4BD0-BD4A-0EDCF5F83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2975" y="3324226"/>
              <a:ext cx="508000" cy="509588"/>
            </a:xfrm>
            <a:custGeom>
              <a:avLst/>
              <a:gdLst>
                <a:gd name="T0" fmla="*/ 114 w 1358"/>
                <a:gd name="T1" fmla="*/ 284 h 1356"/>
                <a:gd name="T2" fmla="*/ 283 w 1358"/>
                <a:gd name="T3" fmla="*/ 116 h 1356"/>
                <a:gd name="T4" fmla="*/ 400 w 1358"/>
                <a:gd name="T5" fmla="*/ 233 h 1356"/>
                <a:gd name="T6" fmla="*/ 558 w 1358"/>
                <a:gd name="T7" fmla="*/ 167 h 1356"/>
                <a:gd name="T8" fmla="*/ 558 w 1358"/>
                <a:gd name="T9" fmla="*/ 0 h 1356"/>
                <a:gd name="T10" fmla="*/ 798 w 1358"/>
                <a:gd name="T11" fmla="*/ 0 h 1356"/>
                <a:gd name="T12" fmla="*/ 798 w 1358"/>
                <a:gd name="T13" fmla="*/ 167 h 1356"/>
                <a:gd name="T14" fmla="*/ 953 w 1358"/>
                <a:gd name="T15" fmla="*/ 231 h 1356"/>
                <a:gd name="T16" fmla="*/ 1068 w 1358"/>
                <a:gd name="T17" fmla="*/ 114 h 1356"/>
                <a:gd name="T18" fmla="*/ 1239 w 1358"/>
                <a:gd name="T19" fmla="*/ 284 h 1356"/>
                <a:gd name="T20" fmla="*/ 1124 w 1358"/>
                <a:gd name="T21" fmla="*/ 399 h 1356"/>
                <a:gd name="T22" fmla="*/ 1190 w 1358"/>
                <a:gd name="T23" fmla="*/ 558 h 1356"/>
                <a:gd name="T24" fmla="*/ 1358 w 1358"/>
                <a:gd name="T25" fmla="*/ 558 h 1356"/>
                <a:gd name="T26" fmla="*/ 1358 w 1358"/>
                <a:gd name="T27" fmla="*/ 797 h 1356"/>
                <a:gd name="T28" fmla="*/ 1190 w 1358"/>
                <a:gd name="T29" fmla="*/ 797 h 1356"/>
                <a:gd name="T30" fmla="*/ 1125 w 1358"/>
                <a:gd name="T31" fmla="*/ 953 h 1356"/>
                <a:gd name="T32" fmla="*/ 1242 w 1358"/>
                <a:gd name="T33" fmla="*/ 1070 h 1356"/>
                <a:gd name="T34" fmla="*/ 1074 w 1358"/>
                <a:gd name="T35" fmla="*/ 1239 h 1356"/>
                <a:gd name="T36" fmla="*/ 958 w 1358"/>
                <a:gd name="T37" fmla="*/ 1122 h 1356"/>
                <a:gd name="T38" fmla="*/ 800 w 1358"/>
                <a:gd name="T39" fmla="*/ 1188 h 1356"/>
                <a:gd name="T40" fmla="*/ 800 w 1358"/>
                <a:gd name="T41" fmla="*/ 1356 h 1356"/>
                <a:gd name="T42" fmla="*/ 560 w 1358"/>
                <a:gd name="T43" fmla="*/ 1356 h 1356"/>
                <a:gd name="T44" fmla="*/ 560 w 1358"/>
                <a:gd name="T45" fmla="*/ 1189 h 1356"/>
                <a:gd name="T46" fmla="*/ 404 w 1358"/>
                <a:gd name="T47" fmla="*/ 1124 h 1356"/>
                <a:gd name="T48" fmla="*/ 287 w 1358"/>
                <a:gd name="T49" fmla="*/ 1242 h 1356"/>
                <a:gd name="T50" fmla="*/ 116 w 1358"/>
                <a:gd name="T51" fmla="*/ 1072 h 1356"/>
                <a:gd name="T52" fmla="*/ 233 w 1358"/>
                <a:gd name="T53" fmla="*/ 955 h 1356"/>
                <a:gd name="T54" fmla="*/ 168 w 1358"/>
                <a:gd name="T55" fmla="*/ 798 h 1356"/>
                <a:gd name="T56" fmla="*/ 0 w 1358"/>
                <a:gd name="T57" fmla="*/ 798 h 1356"/>
                <a:gd name="T58" fmla="*/ 0 w 1358"/>
                <a:gd name="T59" fmla="*/ 559 h 1356"/>
                <a:gd name="T60" fmla="*/ 168 w 1358"/>
                <a:gd name="T61" fmla="*/ 559 h 1356"/>
                <a:gd name="T62" fmla="*/ 233 w 1358"/>
                <a:gd name="T63" fmla="*/ 402 h 1356"/>
                <a:gd name="T64" fmla="*/ 114 w 1358"/>
                <a:gd name="T65" fmla="*/ 284 h 1356"/>
                <a:gd name="T66" fmla="*/ 680 w 1358"/>
                <a:gd name="T67" fmla="*/ 478 h 1356"/>
                <a:gd name="T68" fmla="*/ 479 w 1358"/>
                <a:gd name="T69" fmla="*/ 677 h 1356"/>
                <a:gd name="T70" fmla="*/ 679 w 1358"/>
                <a:gd name="T71" fmla="*/ 878 h 1356"/>
                <a:gd name="T72" fmla="*/ 879 w 1358"/>
                <a:gd name="T73" fmla="*/ 678 h 1356"/>
                <a:gd name="T74" fmla="*/ 680 w 1358"/>
                <a:gd name="T75" fmla="*/ 478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8" h="1356">
                  <a:moveTo>
                    <a:pt x="114" y="284"/>
                  </a:moveTo>
                  <a:cubicBezTo>
                    <a:pt x="172" y="226"/>
                    <a:pt x="228" y="171"/>
                    <a:pt x="283" y="116"/>
                  </a:cubicBezTo>
                  <a:cubicBezTo>
                    <a:pt x="322" y="155"/>
                    <a:pt x="363" y="196"/>
                    <a:pt x="400" y="233"/>
                  </a:cubicBezTo>
                  <a:cubicBezTo>
                    <a:pt x="455" y="210"/>
                    <a:pt x="505" y="190"/>
                    <a:pt x="558" y="167"/>
                  </a:cubicBezTo>
                  <a:cubicBezTo>
                    <a:pt x="558" y="115"/>
                    <a:pt x="558" y="58"/>
                    <a:pt x="558" y="0"/>
                  </a:cubicBezTo>
                  <a:cubicBezTo>
                    <a:pt x="639" y="0"/>
                    <a:pt x="718" y="0"/>
                    <a:pt x="798" y="0"/>
                  </a:cubicBezTo>
                  <a:cubicBezTo>
                    <a:pt x="798" y="57"/>
                    <a:pt x="798" y="114"/>
                    <a:pt x="798" y="167"/>
                  </a:cubicBezTo>
                  <a:cubicBezTo>
                    <a:pt x="851" y="189"/>
                    <a:pt x="901" y="210"/>
                    <a:pt x="953" y="231"/>
                  </a:cubicBezTo>
                  <a:cubicBezTo>
                    <a:pt x="990" y="193"/>
                    <a:pt x="1030" y="152"/>
                    <a:pt x="1068" y="114"/>
                  </a:cubicBezTo>
                  <a:cubicBezTo>
                    <a:pt x="1127" y="172"/>
                    <a:pt x="1183" y="228"/>
                    <a:pt x="1239" y="284"/>
                  </a:cubicBezTo>
                  <a:cubicBezTo>
                    <a:pt x="1202" y="321"/>
                    <a:pt x="1161" y="362"/>
                    <a:pt x="1124" y="399"/>
                  </a:cubicBezTo>
                  <a:cubicBezTo>
                    <a:pt x="1147" y="455"/>
                    <a:pt x="1168" y="505"/>
                    <a:pt x="1190" y="558"/>
                  </a:cubicBezTo>
                  <a:cubicBezTo>
                    <a:pt x="1242" y="558"/>
                    <a:pt x="1299" y="558"/>
                    <a:pt x="1358" y="558"/>
                  </a:cubicBezTo>
                  <a:cubicBezTo>
                    <a:pt x="1358" y="638"/>
                    <a:pt x="1358" y="716"/>
                    <a:pt x="1358" y="797"/>
                  </a:cubicBezTo>
                  <a:cubicBezTo>
                    <a:pt x="1301" y="797"/>
                    <a:pt x="1243" y="797"/>
                    <a:pt x="1190" y="797"/>
                  </a:cubicBezTo>
                  <a:cubicBezTo>
                    <a:pt x="1168" y="851"/>
                    <a:pt x="1147" y="901"/>
                    <a:pt x="1125" y="953"/>
                  </a:cubicBezTo>
                  <a:cubicBezTo>
                    <a:pt x="1163" y="991"/>
                    <a:pt x="1204" y="1031"/>
                    <a:pt x="1242" y="1070"/>
                  </a:cubicBezTo>
                  <a:cubicBezTo>
                    <a:pt x="1185" y="1128"/>
                    <a:pt x="1129" y="1183"/>
                    <a:pt x="1074" y="1239"/>
                  </a:cubicBezTo>
                  <a:cubicBezTo>
                    <a:pt x="1036" y="1201"/>
                    <a:pt x="996" y="1160"/>
                    <a:pt x="958" y="1122"/>
                  </a:cubicBezTo>
                  <a:cubicBezTo>
                    <a:pt x="903" y="1145"/>
                    <a:pt x="853" y="1166"/>
                    <a:pt x="800" y="1188"/>
                  </a:cubicBezTo>
                  <a:cubicBezTo>
                    <a:pt x="800" y="1241"/>
                    <a:pt x="800" y="1298"/>
                    <a:pt x="800" y="1356"/>
                  </a:cubicBezTo>
                  <a:cubicBezTo>
                    <a:pt x="719" y="1356"/>
                    <a:pt x="641" y="1356"/>
                    <a:pt x="560" y="1356"/>
                  </a:cubicBezTo>
                  <a:cubicBezTo>
                    <a:pt x="560" y="1300"/>
                    <a:pt x="560" y="1243"/>
                    <a:pt x="560" y="1189"/>
                  </a:cubicBezTo>
                  <a:cubicBezTo>
                    <a:pt x="507" y="1167"/>
                    <a:pt x="457" y="1146"/>
                    <a:pt x="404" y="1124"/>
                  </a:cubicBezTo>
                  <a:cubicBezTo>
                    <a:pt x="366" y="1162"/>
                    <a:pt x="326" y="1203"/>
                    <a:pt x="287" y="1242"/>
                  </a:cubicBezTo>
                  <a:cubicBezTo>
                    <a:pt x="229" y="1184"/>
                    <a:pt x="173" y="1128"/>
                    <a:pt x="116" y="1072"/>
                  </a:cubicBezTo>
                  <a:cubicBezTo>
                    <a:pt x="155" y="1033"/>
                    <a:pt x="196" y="992"/>
                    <a:pt x="233" y="955"/>
                  </a:cubicBezTo>
                  <a:cubicBezTo>
                    <a:pt x="211" y="902"/>
                    <a:pt x="190" y="851"/>
                    <a:pt x="168" y="798"/>
                  </a:cubicBezTo>
                  <a:cubicBezTo>
                    <a:pt x="116" y="798"/>
                    <a:pt x="59" y="798"/>
                    <a:pt x="0" y="798"/>
                  </a:cubicBezTo>
                  <a:cubicBezTo>
                    <a:pt x="0" y="718"/>
                    <a:pt x="0" y="640"/>
                    <a:pt x="0" y="559"/>
                  </a:cubicBezTo>
                  <a:cubicBezTo>
                    <a:pt x="57" y="559"/>
                    <a:pt x="115" y="559"/>
                    <a:pt x="168" y="559"/>
                  </a:cubicBezTo>
                  <a:cubicBezTo>
                    <a:pt x="190" y="505"/>
                    <a:pt x="211" y="455"/>
                    <a:pt x="233" y="402"/>
                  </a:cubicBezTo>
                  <a:cubicBezTo>
                    <a:pt x="195" y="365"/>
                    <a:pt x="154" y="325"/>
                    <a:pt x="114" y="284"/>
                  </a:cubicBezTo>
                  <a:close/>
                  <a:moveTo>
                    <a:pt x="680" y="478"/>
                  </a:moveTo>
                  <a:cubicBezTo>
                    <a:pt x="570" y="478"/>
                    <a:pt x="480" y="567"/>
                    <a:pt x="479" y="677"/>
                  </a:cubicBezTo>
                  <a:cubicBezTo>
                    <a:pt x="478" y="787"/>
                    <a:pt x="569" y="878"/>
                    <a:pt x="679" y="878"/>
                  </a:cubicBezTo>
                  <a:cubicBezTo>
                    <a:pt x="788" y="878"/>
                    <a:pt x="879" y="787"/>
                    <a:pt x="879" y="678"/>
                  </a:cubicBezTo>
                  <a:cubicBezTo>
                    <a:pt x="879" y="569"/>
                    <a:pt x="789" y="478"/>
                    <a:pt x="680" y="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39">
              <a:extLst>
                <a:ext uri="{FF2B5EF4-FFF2-40B4-BE49-F238E27FC236}">
                  <a16:creationId xmlns:a16="http://schemas.microsoft.com/office/drawing/2014/main" id="{9FD94D55-0E02-4CA1-ACE8-C8D1FCD3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3205163"/>
              <a:ext cx="388938" cy="628650"/>
            </a:xfrm>
            <a:custGeom>
              <a:avLst/>
              <a:gdLst>
                <a:gd name="T0" fmla="*/ 1 w 1038"/>
                <a:gd name="T1" fmla="*/ 0 h 1678"/>
                <a:gd name="T2" fmla="*/ 1038 w 1038"/>
                <a:gd name="T3" fmla="*/ 0 h 1678"/>
                <a:gd name="T4" fmla="*/ 1038 w 1038"/>
                <a:gd name="T5" fmla="*/ 158 h 1678"/>
                <a:gd name="T6" fmla="*/ 543 w 1038"/>
                <a:gd name="T7" fmla="*/ 158 h 1678"/>
                <a:gd name="T8" fmla="*/ 552 w 1038"/>
                <a:gd name="T9" fmla="*/ 176 h 1678"/>
                <a:gd name="T10" fmla="*/ 677 w 1038"/>
                <a:gd name="T11" fmla="*/ 385 h 1678"/>
                <a:gd name="T12" fmla="*/ 702 w 1038"/>
                <a:gd name="T13" fmla="*/ 399 h 1678"/>
                <a:gd name="T14" fmla="*/ 879 w 1038"/>
                <a:gd name="T15" fmla="*/ 399 h 1678"/>
                <a:gd name="T16" fmla="*/ 879 w 1038"/>
                <a:gd name="T17" fmla="*/ 558 h 1678"/>
                <a:gd name="T18" fmla="*/ 862 w 1038"/>
                <a:gd name="T19" fmla="*/ 559 h 1678"/>
                <a:gd name="T20" fmla="*/ 610 w 1038"/>
                <a:gd name="T21" fmla="*/ 559 h 1678"/>
                <a:gd name="T22" fmla="*/ 585 w 1038"/>
                <a:gd name="T23" fmla="*/ 545 h 1678"/>
                <a:gd name="T24" fmla="*/ 415 w 1038"/>
                <a:gd name="T25" fmla="*/ 260 h 1678"/>
                <a:gd name="T26" fmla="*/ 401 w 1038"/>
                <a:gd name="T27" fmla="*/ 238 h 1678"/>
                <a:gd name="T28" fmla="*/ 400 w 1038"/>
                <a:gd name="T29" fmla="*/ 259 h 1678"/>
                <a:gd name="T30" fmla="*/ 400 w 1038"/>
                <a:gd name="T31" fmla="*/ 721 h 1678"/>
                <a:gd name="T32" fmla="*/ 410 w 1038"/>
                <a:gd name="T33" fmla="*/ 752 h 1678"/>
                <a:gd name="T34" fmla="*/ 630 w 1038"/>
                <a:gd name="T35" fmla="*/ 1066 h 1678"/>
                <a:gd name="T36" fmla="*/ 640 w 1038"/>
                <a:gd name="T37" fmla="*/ 1093 h 1678"/>
                <a:gd name="T38" fmla="*/ 640 w 1038"/>
                <a:gd name="T39" fmla="*/ 1665 h 1678"/>
                <a:gd name="T40" fmla="*/ 639 w 1038"/>
                <a:gd name="T41" fmla="*/ 1678 h 1678"/>
                <a:gd name="T42" fmla="*/ 400 w 1038"/>
                <a:gd name="T43" fmla="*/ 1678 h 1678"/>
                <a:gd name="T44" fmla="*/ 400 w 1038"/>
                <a:gd name="T45" fmla="*/ 1655 h 1678"/>
                <a:gd name="T46" fmla="*/ 400 w 1038"/>
                <a:gd name="T47" fmla="*/ 1177 h 1678"/>
                <a:gd name="T48" fmla="*/ 385 w 1038"/>
                <a:gd name="T49" fmla="*/ 1143 h 1678"/>
                <a:gd name="T50" fmla="*/ 11 w 1038"/>
                <a:gd name="T51" fmla="*/ 809 h 1678"/>
                <a:gd name="T52" fmla="*/ 1 w 1038"/>
                <a:gd name="T53" fmla="*/ 787 h 1678"/>
                <a:gd name="T54" fmla="*/ 0 w 1038"/>
                <a:gd name="T55" fmla="*/ 9 h 1678"/>
                <a:gd name="T56" fmla="*/ 1 w 1038"/>
                <a:gd name="T57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8" h="1678">
                  <a:moveTo>
                    <a:pt x="1" y="0"/>
                  </a:moveTo>
                  <a:cubicBezTo>
                    <a:pt x="348" y="0"/>
                    <a:pt x="692" y="0"/>
                    <a:pt x="1038" y="0"/>
                  </a:cubicBezTo>
                  <a:cubicBezTo>
                    <a:pt x="1038" y="52"/>
                    <a:pt x="1038" y="104"/>
                    <a:pt x="1038" y="158"/>
                  </a:cubicBezTo>
                  <a:cubicBezTo>
                    <a:pt x="874" y="158"/>
                    <a:pt x="710" y="158"/>
                    <a:pt x="543" y="158"/>
                  </a:cubicBezTo>
                  <a:cubicBezTo>
                    <a:pt x="547" y="166"/>
                    <a:pt x="549" y="171"/>
                    <a:pt x="552" y="176"/>
                  </a:cubicBezTo>
                  <a:cubicBezTo>
                    <a:pt x="594" y="246"/>
                    <a:pt x="636" y="315"/>
                    <a:pt x="677" y="385"/>
                  </a:cubicBezTo>
                  <a:cubicBezTo>
                    <a:pt x="683" y="395"/>
                    <a:pt x="690" y="400"/>
                    <a:pt x="702" y="399"/>
                  </a:cubicBezTo>
                  <a:cubicBezTo>
                    <a:pt x="760" y="399"/>
                    <a:pt x="819" y="399"/>
                    <a:pt x="879" y="399"/>
                  </a:cubicBezTo>
                  <a:cubicBezTo>
                    <a:pt x="879" y="452"/>
                    <a:pt x="879" y="504"/>
                    <a:pt x="879" y="558"/>
                  </a:cubicBezTo>
                  <a:cubicBezTo>
                    <a:pt x="874" y="558"/>
                    <a:pt x="868" y="559"/>
                    <a:pt x="862" y="559"/>
                  </a:cubicBezTo>
                  <a:cubicBezTo>
                    <a:pt x="778" y="559"/>
                    <a:pt x="694" y="559"/>
                    <a:pt x="610" y="559"/>
                  </a:cubicBezTo>
                  <a:cubicBezTo>
                    <a:pt x="598" y="559"/>
                    <a:pt x="591" y="555"/>
                    <a:pt x="585" y="545"/>
                  </a:cubicBezTo>
                  <a:cubicBezTo>
                    <a:pt x="529" y="450"/>
                    <a:pt x="472" y="355"/>
                    <a:pt x="415" y="260"/>
                  </a:cubicBezTo>
                  <a:cubicBezTo>
                    <a:pt x="412" y="254"/>
                    <a:pt x="408" y="248"/>
                    <a:pt x="401" y="238"/>
                  </a:cubicBezTo>
                  <a:cubicBezTo>
                    <a:pt x="401" y="248"/>
                    <a:pt x="400" y="253"/>
                    <a:pt x="400" y="259"/>
                  </a:cubicBezTo>
                  <a:cubicBezTo>
                    <a:pt x="400" y="413"/>
                    <a:pt x="400" y="567"/>
                    <a:pt x="400" y="721"/>
                  </a:cubicBezTo>
                  <a:cubicBezTo>
                    <a:pt x="400" y="731"/>
                    <a:pt x="404" y="743"/>
                    <a:pt x="410" y="752"/>
                  </a:cubicBezTo>
                  <a:cubicBezTo>
                    <a:pt x="483" y="857"/>
                    <a:pt x="557" y="961"/>
                    <a:pt x="630" y="1066"/>
                  </a:cubicBezTo>
                  <a:cubicBezTo>
                    <a:pt x="635" y="1074"/>
                    <a:pt x="639" y="1084"/>
                    <a:pt x="640" y="1093"/>
                  </a:cubicBezTo>
                  <a:cubicBezTo>
                    <a:pt x="640" y="1284"/>
                    <a:pt x="640" y="1475"/>
                    <a:pt x="640" y="1665"/>
                  </a:cubicBezTo>
                  <a:cubicBezTo>
                    <a:pt x="640" y="1669"/>
                    <a:pt x="640" y="1673"/>
                    <a:pt x="639" y="1678"/>
                  </a:cubicBezTo>
                  <a:cubicBezTo>
                    <a:pt x="560" y="1678"/>
                    <a:pt x="481" y="1678"/>
                    <a:pt x="400" y="1678"/>
                  </a:cubicBezTo>
                  <a:cubicBezTo>
                    <a:pt x="400" y="1670"/>
                    <a:pt x="400" y="1663"/>
                    <a:pt x="400" y="1655"/>
                  </a:cubicBezTo>
                  <a:cubicBezTo>
                    <a:pt x="400" y="1496"/>
                    <a:pt x="400" y="1336"/>
                    <a:pt x="400" y="1177"/>
                  </a:cubicBezTo>
                  <a:cubicBezTo>
                    <a:pt x="400" y="1162"/>
                    <a:pt x="396" y="1153"/>
                    <a:pt x="385" y="1143"/>
                  </a:cubicBezTo>
                  <a:cubicBezTo>
                    <a:pt x="260" y="1032"/>
                    <a:pt x="135" y="920"/>
                    <a:pt x="11" y="809"/>
                  </a:cubicBezTo>
                  <a:cubicBezTo>
                    <a:pt x="5" y="804"/>
                    <a:pt x="1" y="794"/>
                    <a:pt x="1" y="787"/>
                  </a:cubicBezTo>
                  <a:cubicBezTo>
                    <a:pt x="0" y="528"/>
                    <a:pt x="0" y="268"/>
                    <a:pt x="0" y="9"/>
                  </a:cubicBezTo>
                  <a:cubicBezTo>
                    <a:pt x="0" y="7"/>
                    <a:pt x="1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40">
              <a:extLst>
                <a:ext uri="{FF2B5EF4-FFF2-40B4-BE49-F238E27FC236}">
                  <a16:creationId xmlns:a16="http://schemas.microsoft.com/office/drawing/2014/main" id="{8DD3A37F-6A56-4A86-996A-0520665CA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513" y="3024188"/>
              <a:ext cx="150813" cy="149225"/>
            </a:xfrm>
            <a:custGeom>
              <a:avLst/>
              <a:gdLst>
                <a:gd name="T0" fmla="*/ 201 w 400"/>
                <a:gd name="T1" fmla="*/ 0 h 400"/>
                <a:gd name="T2" fmla="*/ 400 w 400"/>
                <a:gd name="T3" fmla="*/ 201 h 400"/>
                <a:gd name="T4" fmla="*/ 198 w 400"/>
                <a:gd name="T5" fmla="*/ 400 h 400"/>
                <a:gd name="T6" fmla="*/ 0 w 400"/>
                <a:gd name="T7" fmla="*/ 200 h 400"/>
                <a:gd name="T8" fmla="*/ 201 w 400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00">
                  <a:moveTo>
                    <a:pt x="201" y="0"/>
                  </a:moveTo>
                  <a:cubicBezTo>
                    <a:pt x="312" y="0"/>
                    <a:pt x="400" y="89"/>
                    <a:pt x="400" y="201"/>
                  </a:cubicBezTo>
                  <a:cubicBezTo>
                    <a:pt x="400" y="312"/>
                    <a:pt x="310" y="400"/>
                    <a:pt x="198" y="400"/>
                  </a:cubicBezTo>
                  <a:cubicBezTo>
                    <a:pt x="88" y="400"/>
                    <a:pt x="0" y="310"/>
                    <a:pt x="0" y="200"/>
                  </a:cubicBezTo>
                  <a:cubicBezTo>
                    <a:pt x="0" y="88"/>
                    <a:pt x="89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41">
              <a:extLst>
                <a:ext uri="{FF2B5EF4-FFF2-40B4-BE49-F238E27FC236}">
                  <a16:creationId xmlns:a16="http://schemas.microsoft.com/office/drawing/2014/main" id="{8A18646D-E0D9-41AF-9B9D-79AF476A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3619501"/>
              <a:ext cx="180975" cy="188913"/>
            </a:xfrm>
            <a:custGeom>
              <a:avLst/>
              <a:gdLst>
                <a:gd name="T0" fmla="*/ 159 w 482"/>
                <a:gd name="T1" fmla="*/ 503 h 503"/>
                <a:gd name="T2" fmla="*/ 143 w 482"/>
                <a:gd name="T3" fmla="*/ 485 h 503"/>
                <a:gd name="T4" fmla="*/ 0 w 482"/>
                <a:gd name="T5" fmla="*/ 319 h 503"/>
                <a:gd name="T6" fmla="*/ 388 w 482"/>
                <a:gd name="T7" fmla="*/ 0 h 503"/>
                <a:gd name="T8" fmla="*/ 476 w 482"/>
                <a:gd name="T9" fmla="*/ 79 h 503"/>
                <a:gd name="T10" fmla="*/ 482 w 482"/>
                <a:gd name="T11" fmla="*/ 97 h 503"/>
                <a:gd name="T12" fmla="*/ 482 w 482"/>
                <a:gd name="T13" fmla="*/ 221 h 503"/>
                <a:gd name="T14" fmla="*/ 473 w 482"/>
                <a:gd name="T15" fmla="*/ 241 h 503"/>
                <a:gd name="T16" fmla="*/ 159 w 482"/>
                <a:gd name="T1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503">
                  <a:moveTo>
                    <a:pt x="159" y="503"/>
                  </a:moveTo>
                  <a:cubicBezTo>
                    <a:pt x="153" y="497"/>
                    <a:pt x="148" y="491"/>
                    <a:pt x="143" y="485"/>
                  </a:cubicBezTo>
                  <a:cubicBezTo>
                    <a:pt x="96" y="430"/>
                    <a:pt x="49" y="375"/>
                    <a:pt x="0" y="319"/>
                  </a:cubicBezTo>
                  <a:cubicBezTo>
                    <a:pt x="130" y="212"/>
                    <a:pt x="258" y="106"/>
                    <a:pt x="388" y="0"/>
                  </a:cubicBezTo>
                  <a:cubicBezTo>
                    <a:pt x="418" y="27"/>
                    <a:pt x="447" y="52"/>
                    <a:pt x="476" y="79"/>
                  </a:cubicBezTo>
                  <a:cubicBezTo>
                    <a:pt x="480" y="83"/>
                    <a:pt x="482" y="91"/>
                    <a:pt x="482" y="97"/>
                  </a:cubicBezTo>
                  <a:cubicBezTo>
                    <a:pt x="482" y="138"/>
                    <a:pt x="482" y="179"/>
                    <a:pt x="482" y="221"/>
                  </a:cubicBezTo>
                  <a:cubicBezTo>
                    <a:pt x="481" y="228"/>
                    <a:pt x="478" y="237"/>
                    <a:pt x="473" y="241"/>
                  </a:cubicBezTo>
                  <a:cubicBezTo>
                    <a:pt x="369" y="329"/>
                    <a:pt x="265" y="415"/>
                    <a:pt x="159" y="5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7" name="Flowchart: Off-page Connector 176">
            <a:extLst>
              <a:ext uri="{FF2B5EF4-FFF2-40B4-BE49-F238E27FC236}">
                <a16:creationId xmlns:a16="http://schemas.microsoft.com/office/drawing/2014/main" id="{BA4E8D6A-53EA-42ED-B67C-FB7079C4A1B3}"/>
              </a:ext>
            </a:extLst>
          </p:cNvPr>
          <p:cNvSpPr/>
          <p:nvPr/>
        </p:nvSpPr>
        <p:spPr>
          <a:xfrm>
            <a:off x="992959" y="3244878"/>
            <a:ext cx="384461" cy="343657"/>
          </a:xfrm>
          <a:prstGeom prst="flowChartOffpageConnector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lowchart: Off-page Connector 177">
            <a:extLst>
              <a:ext uri="{FF2B5EF4-FFF2-40B4-BE49-F238E27FC236}">
                <a16:creationId xmlns:a16="http://schemas.microsoft.com/office/drawing/2014/main" id="{A220FCB3-0E65-485F-A92F-EC4D3875D12C}"/>
              </a:ext>
            </a:extLst>
          </p:cNvPr>
          <p:cNvSpPr/>
          <p:nvPr/>
        </p:nvSpPr>
        <p:spPr>
          <a:xfrm>
            <a:off x="947721" y="4905218"/>
            <a:ext cx="384461" cy="343657"/>
          </a:xfrm>
          <a:prstGeom prst="flowChartOffpageConnector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Flowchart: Off-page Connector 178">
            <a:extLst>
              <a:ext uri="{FF2B5EF4-FFF2-40B4-BE49-F238E27FC236}">
                <a16:creationId xmlns:a16="http://schemas.microsoft.com/office/drawing/2014/main" id="{4A8AABFE-318D-4307-9316-B2F3B43190D9}"/>
              </a:ext>
            </a:extLst>
          </p:cNvPr>
          <p:cNvSpPr/>
          <p:nvPr/>
        </p:nvSpPr>
        <p:spPr>
          <a:xfrm>
            <a:off x="11049166" y="3281362"/>
            <a:ext cx="384461" cy="343657"/>
          </a:xfrm>
          <a:prstGeom prst="flowChartOffpageConnector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Flowchart: Off-page Connector 179">
            <a:extLst>
              <a:ext uri="{FF2B5EF4-FFF2-40B4-BE49-F238E27FC236}">
                <a16:creationId xmlns:a16="http://schemas.microsoft.com/office/drawing/2014/main" id="{123E6FAC-3C30-4C1E-B25B-A8C0176FCA2D}"/>
              </a:ext>
            </a:extLst>
          </p:cNvPr>
          <p:cNvSpPr/>
          <p:nvPr/>
        </p:nvSpPr>
        <p:spPr>
          <a:xfrm>
            <a:off x="11057469" y="4874012"/>
            <a:ext cx="384461" cy="343657"/>
          </a:xfrm>
          <a:prstGeom prst="flowChartOffpageConnector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1" name="Graphic 180" descr="Gears">
            <a:extLst>
              <a:ext uri="{FF2B5EF4-FFF2-40B4-BE49-F238E27FC236}">
                <a16:creationId xmlns:a16="http://schemas.microsoft.com/office/drawing/2014/main" id="{1137643A-AF42-4BCD-AEC2-F5EDE74C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903" y="3628940"/>
            <a:ext cx="1070654" cy="1070654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E1BC595-6954-46F6-8292-0CDED562D544}"/>
              </a:ext>
            </a:extLst>
          </p:cNvPr>
          <p:cNvSpPr txBox="1"/>
          <p:nvPr/>
        </p:nvSpPr>
        <p:spPr>
          <a:xfrm>
            <a:off x="7461877" y="975687"/>
            <a:ext cx="2477441" cy="384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92D050"/>
                </a:solidFill>
                <a:latin typeface="Calibri" panose="020F0502020204030204"/>
              </a:rPr>
              <a:t>PROJECT OUTCOME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4ACB47F-F159-4561-86EB-0EE98B05B700}"/>
              </a:ext>
            </a:extLst>
          </p:cNvPr>
          <p:cNvSpPr txBox="1"/>
          <p:nvPr/>
        </p:nvSpPr>
        <p:spPr>
          <a:xfrm>
            <a:off x="782039" y="969834"/>
            <a:ext cx="2477441" cy="3284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STATEMENT</a:t>
            </a:r>
          </a:p>
        </p:txBody>
      </p:sp>
      <p:sp>
        <p:nvSpPr>
          <p:cNvPr id="77" name="Footer Placeholder 1">
            <a:extLst>
              <a:ext uri="{FF2B5EF4-FFF2-40B4-BE49-F238E27FC236}">
                <a16:creationId xmlns:a16="http://schemas.microsoft.com/office/drawing/2014/main" id="{9BEEFC73-9327-4C0A-9C51-77EDA0D75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34816"/>
            <a:ext cx="4114800" cy="274320"/>
          </a:xfrm>
        </p:spPr>
        <p:txBody>
          <a:bodyPr/>
          <a:lstStyle/>
          <a:p>
            <a:r>
              <a:rPr lang="en-US">
                <a:latin typeface="+mj-lt"/>
              </a:rPr>
              <a:t>AFFINE CONFIDENTIAL</a:t>
            </a:r>
          </a:p>
        </p:txBody>
      </p:sp>
      <p:sp>
        <p:nvSpPr>
          <p:cNvPr id="78" name="Slide Number Placeholder 2">
            <a:extLst>
              <a:ext uri="{FF2B5EF4-FFF2-40B4-BE49-F238E27FC236}">
                <a16:creationId xmlns:a16="http://schemas.microsoft.com/office/drawing/2014/main" id="{65FA90E5-406F-435A-87FA-0A8FB104D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597553" y="6595403"/>
            <a:ext cx="996894" cy="228600"/>
          </a:xfrm>
        </p:spPr>
        <p:txBody>
          <a:bodyPr/>
          <a:lstStyle/>
          <a:p>
            <a:fld id="{2F8722B3-413D-4F9B-B7BE-98A81043646B}" type="slidenum">
              <a:rPr lang="en-US" smtClean="0">
                <a:latin typeface="+mj-lt"/>
              </a:rPr>
              <a:pPr/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79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1B36AF69-3697-4B9A-9A85-4BA611C5F7DD}"/>
              </a:ext>
            </a:extLst>
          </p:cNvPr>
          <p:cNvSpPr/>
          <p:nvPr/>
        </p:nvSpPr>
        <p:spPr>
          <a:xfrm>
            <a:off x="10212575" y="2494772"/>
            <a:ext cx="1964457" cy="538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03841441-0993-4EED-9528-A3083BF7893F}"/>
              </a:ext>
            </a:extLst>
          </p:cNvPr>
          <p:cNvSpPr/>
          <p:nvPr/>
        </p:nvSpPr>
        <p:spPr>
          <a:xfrm rot="19878522">
            <a:off x="8554342" y="2910362"/>
            <a:ext cx="1540453" cy="615838"/>
          </a:xfrm>
          <a:custGeom>
            <a:avLst/>
            <a:gdLst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453" h="615838">
                <a:moveTo>
                  <a:pt x="0" y="0"/>
                </a:moveTo>
                <a:cubicBezTo>
                  <a:pt x="637153" y="170835"/>
                  <a:pt x="763267" y="213999"/>
                  <a:pt x="1540453" y="0"/>
                </a:cubicBezTo>
                <a:lnTo>
                  <a:pt x="1510814" y="610475"/>
                </a:lnTo>
                <a:cubicBezTo>
                  <a:pt x="832618" y="435275"/>
                  <a:pt x="508347" y="486347"/>
                  <a:pt x="0" y="6158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0E39A6-3E86-451F-A0EF-43FD2CF51C52}"/>
              </a:ext>
            </a:extLst>
          </p:cNvPr>
          <p:cNvSpPr/>
          <p:nvPr/>
        </p:nvSpPr>
        <p:spPr>
          <a:xfrm>
            <a:off x="0" y="3411197"/>
            <a:ext cx="1964457" cy="538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Overall Methodology</a:t>
            </a:r>
          </a:p>
        </p:txBody>
      </p:sp>
      <p:sp>
        <p:nvSpPr>
          <p:cNvPr id="57" name="Rectangle 2"/>
          <p:cNvSpPr/>
          <p:nvPr/>
        </p:nvSpPr>
        <p:spPr>
          <a:xfrm rot="1781526">
            <a:off x="6964176" y="2876503"/>
            <a:ext cx="1540453" cy="615838"/>
          </a:xfrm>
          <a:custGeom>
            <a:avLst/>
            <a:gdLst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453" h="615838">
                <a:moveTo>
                  <a:pt x="0" y="0"/>
                </a:moveTo>
                <a:cubicBezTo>
                  <a:pt x="637153" y="170835"/>
                  <a:pt x="763267" y="213999"/>
                  <a:pt x="1540453" y="0"/>
                </a:cubicBezTo>
                <a:lnTo>
                  <a:pt x="1510814" y="610475"/>
                </a:lnTo>
                <a:cubicBezTo>
                  <a:pt x="832618" y="435275"/>
                  <a:pt x="508347" y="486347"/>
                  <a:pt x="0" y="6158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tangle 2"/>
          <p:cNvSpPr/>
          <p:nvPr/>
        </p:nvSpPr>
        <p:spPr>
          <a:xfrm rot="1781526">
            <a:off x="3824497" y="2802220"/>
            <a:ext cx="1540453" cy="615838"/>
          </a:xfrm>
          <a:custGeom>
            <a:avLst/>
            <a:gdLst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453" h="615838">
                <a:moveTo>
                  <a:pt x="0" y="0"/>
                </a:moveTo>
                <a:cubicBezTo>
                  <a:pt x="637153" y="170835"/>
                  <a:pt x="763267" y="213999"/>
                  <a:pt x="1540453" y="0"/>
                </a:cubicBezTo>
                <a:lnTo>
                  <a:pt x="1510814" y="610475"/>
                </a:lnTo>
                <a:cubicBezTo>
                  <a:pt x="832618" y="435275"/>
                  <a:pt x="508347" y="486347"/>
                  <a:pt x="0" y="6158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2"/>
          <p:cNvSpPr/>
          <p:nvPr/>
        </p:nvSpPr>
        <p:spPr>
          <a:xfrm rot="19878522">
            <a:off x="5458622" y="2906154"/>
            <a:ext cx="1540453" cy="615838"/>
          </a:xfrm>
          <a:custGeom>
            <a:avLst/>
            <a:gdLst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453" h="615838">
                <a:moveTo>
                  <a:pt x="0" y="0"/>
                </a:moveTo>
                <a:cubicBezTo>
                  <a:pt x="637153" y="170835"/>
                  <a:pt x="763267" y="213999"/>
                  <a:pt x="1540453" y="0"/>
                </a:cubicBezTo>
                <a:lnTo>
                  <a:pt x="1510814" y="610475"/>
                </a:lnTo>
                <a:cubicBezTo>
                  <a:pt x="832618" y="435275"/>
                  <a:pt x="508347" y="486347"/>
                  <a:pt x="0" y="6158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2"/>
          <p:cNvSpPr/>
          <p:nvPr/>
        </p:nvSpPr>
        <p:spPr>
          <a:xfrm rot="19878522">
            <a:off x="2135217" y="2931749"/>
            <a:ext cx="1540453" cy="615838"/>
          </a:xfrm>
          <a:custGeom>
            <a:avLst/>
            <a:gdLst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40453 w 1540453"/>
              <a:gd name="connsiteY2" fmla="*/ 615838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  <a:gd name="connsiteX0" fmla="*/ 0 w 1540453"/>
              <a:gd name="connsiteY0" fmla="*/ 0 h 615838"/>
              <a:gd name="connsiteX1" fmla="*/ 1540453 w 1540453"/>
              <a:gd name="connsiteY1" fmla="*/ 0 h 615838"/>
              <a:gd name="connsiteX2" fmla="*/ 1510814 w 1540453"/>
              <a:gd name="connsiteY2" fmla="*/ 610475 h 615838"/>
              <a:gd name="connsiteX3" fmla="*/ 0 w 1540453"/>
              <a:gd name="connsiteY3" fmla="*/ 615838 h 615838"/>
              <a:gd name="connsiteX4" fmla="*/ 0 w 1540453"/>
              <a:gd name="connsiteY4" fmla="*/ 0 h 6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453" h="615838">
                <a:moveTo>
                  <a:pt x="0" y="0"/>
                </a:moveTo>
                <a:cubicBezTo>
                  <a:pt x="637153" y="170835"/>
                  <a:pt x="763267" y="213999"/>
                  <a:pt x="1540453" y="0"/>
                </a:cubicBezTo>
                <a:lnTo>
                  <a:pt x="1510814" y="610475"/>
                </a:lnTo>
                <a:cubicBezTo>
                  <a:pt x="832618" y="435275"/>
                  <a:pt x="508347" y="486347"/>
                  <a:pt x="0" y="6158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666198" y="2351033"/>
            <a:ext cx="848830" cy="84883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DA8F61-8B86-4DA5-8931-D5024048DAD6}"/>
              </a:ext>
            </a:extLst>
          </p:cNvPr>
          <p:cNvSpPr/>
          <p:nvPr/>
        </p:nvSpPr>
        <p:spPr>
          <a:xfrm>
            <a:off x="1564431" y="3228127"/>
            <a:ext cx="848830" cy="85564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5432EE-D51D-4860-877D-B480A973D313}"/>
              </a:ext>
            </a:extLst>
          </p:cNvPr>
          <p:cNvGrpSpPr/>
          <p:nvPr/>
        </p:nvGrpSpPr>
        <p:grpSpPr>
          <a:xfrm>
            <a:off x="1817023" y="3457319"/>
            <a:ext cx="342653" cy="392545"/>
            <a:chOff x="1647826" y="3341688"/>
            <a:chExt cx="577850" cy="661988"/>
          </a:xfrm>
          <a:solidFill>
            <a:schemeClr val="accent5">
              <a:lumMod val="75000"/>
            </a:schemeClr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3B61AA63-36B5-4D8D-9575-932B6CF9E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3341688"/>
              <a:ext cx="158750" cy="163513"/>
            </a:xfrm>
            <a:custGeom>
              <a:avLst/>
              <a:gdLst>
                <a:gd name="T0" fmla="*/ 62 w 62"/>
                <a:gd name="T1" fmla="*/ 31 h 63"/>
                <a:gd name="T2" fmla="*/ 31 w 62"/>
                <a:gd name="T3" fmla="*/ 0 h 63"/>
                <a:gd name="T4" fmla="*/ 0 w 62"/>
                <a:gd name="T5" fmla="*/ 31 h 63"/>
                <a:gd name="T6" fmla="*/ 20 w 62"/>
                <a:gd name="T7" fmla="*/ 61 h 63"/>
                <a:gd name="T8" fmla="*/ 31 w 62"/>
                <a:gd name="T9" fmla="*/ 63 h 63"/>
                <a:gd name="T10" fmla="*/ 41 w 62"/>
                <a:gd name="T11" fmla="*/ 61 h 63"/>
                <a:gd name="T12" fmla="*/ 62 w 62"/>
                <a:gd name="T13" fmla="*/ 31 h 63"/>
                <a:gd name="T14" fmla="*/ 31 w 62"/>
                <a:gd name="T15" fmla="*/ 47 h 63"/>
                <a:gd name="T16" fmla="*/ 15 w 62"/>
                <a:gd name="T17" fmla="*/ 31 h 63"/>
                <a:gd name="T18" fmla="*/ 31 w 62"/>
                <a:gd name="T19" fmla="*/ 16 h 63"/>
                <a:gd name="T20" fmla="*/ 47 w 62"/>
                <a:gd name="T21" fmla="*/ 31 h 63"/>
                <a:gd name="T22" fmla="*/ 31 w 62"/>
                <a:gd name="T23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63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5"/>
                    <a:pt x="8" y="57"/>
                    <a:pt x="20" y="61"/>
                  </a:cubicBezTo>
                  <a:cubicBezTo>
                    <a:pt x="24" y="62"/>
                    <a:pt x="27" y="63"/>
                    <a:pt x="31" y="63"/>
                  </a:cubicBezTo>
                  <a:cubicBezTo>
                    <a:pt x="34" y="63"/>
                    <a:pt x="38" y="62"/>
                    <a:pt x="41" y="61"/>
                  </a:cubicBezTo>
                  <a:cubicBezTo>
                    <a:pt x="53" y="57"/>
                    <a:pt x="62" y="45"/>
                    <a:pt x="62" y="31"/>
                  </a:cubicBezTo>
                  <a:close/>
                  <a:moveTo>
                    <a:pt x="31" y="47"/>
                  </a:moveTo>
                  <a:cubicBezTo>
                    <a:pt x="22" y="47"/>
                    <a:pt x="15" y="40"/>
                    <a:pt x="15" y="31"/>
                  </a:cubicBezTo>
                  <a:cubicBezTo>
                    <a:pt x="15" y="23"/>
                    <a:pt x="22" y="16"/>
                    <a:pt x="31" y="16"/>
                  </a:cubicBezTo>
                  <a:cubicBezTo>
                    <a:pt x="39" y="16"/>
                    <a:pt x="47" y="23"/>
                    <a:pt x="47" y="31"/>
                  </a:cubicBezTo>
                  <a:cubicBezTo>
                    <a:pt x="47" y="40"/>
                    <a:pt x="39" y="47"/>
                    <a:pt x="31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3CF6896-75D8-46D5-A2D8-213E12073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826" y="3698876"/>
              <a:ext cx="106363" cy="95250"/>
            </a:xfrm>
            <a:custGeom>
              <a:avLst/>
              <a:gdLst>
                <a:gd name="T0" fmla="*/ 41 w 67"/>
                <a:gd name="T1" fmla="*/ 0 h 60"/>
                <a:gd name="T2" fmla="*/ 20 w 67"/>
                <a:gd name="T3" fmla="*/ 24 h 60"/>
                <a:gd name="T4" fmla="*/ 0 w 67"/>
                <a:gd name="T5" fmla="*/ 50 h 60"/>
                <a:gd name="T6" fmla="*/ 33 w 67"/>
                <a:gd name="T7" fmla="*/ 55 h 60"/>
                <a:gd name="T8" fmla="*/ 67 w 67"/>
                <a:gd name="T9" fmla="*/ 60 h 60"/>
                <a:gd name="T10" fmla="*/ 54 w 67"/>
                <a:gd name="T11" fmla="*/ 29 h 60"/>
                <a:gd name="T12" fmla="*/ 41 w 6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0">
                  <a:moveTo>
                    <a:pt x="41" y="0"/>
                  </a:moveTo>
                  <a:lnTo>
                    <a:pt x="20" y="24"/>
                  </a:lnTo>
                  <a:lnTo>
                    <a:pt x="0" y="50"/>
                  </a:lnTo>
                  <a:lnTo>
                    <a:pt x="33" y="55"/>
                  </a:lnTo>
                  <a:lnTo>
                    <a:pt x="67" y="60"/>
                  </a:lnTo>
                  <a:lnTo>
                    <a:pt x="54" y="29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35577A8-5B50-4354-99F5-2E5CB3FE2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13" y="3698876"/>
              <a:ext cx="106363" cy="95250"/>
            </a:xfrm>
            <a:custGeom>
              <a:avLst/>
              <a:gdLst>
                <a:gd name="T0" fmla="*/ 67 w 67"/>
                <a:gd name="T1" fmla="*/ 50 h 60"/>
                <a:gd name="T2" fmla="*/ 46 w 67"/>
                <a:gd name="T3" fmla="*/ 24 h 60"/>
                <a:gd name="T4" fmla="*/ 26 w 67"/>
                <a:gd name="T5" fmla="*/ 0 h 60"/>
                <a:gd name="T6" fmla="*/ 13 w 67"/>
                <a:gd name="T7" fmla="*/ 29 h 60"/>
                <a:gd name="T8" fmla="*/ 0 w 67"/>
                <a:gd name="T9" fmla="*/ 60 h 60"/>
                <a:gd name="T10" fmla="*/ 34 w 67"/>
                <a:gd name="T11" fmla="*/ 55 h 60"/>
                <a:gd name="T12" fmla="*/ 67 w 67"/>
                <a:gd name="T13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0">
                  <a:moveTo>
                    <a:pt x="67" y="50"/>
                  </a:moveTo>
                  <a:lnTo>
                    <a:pt x="46" y="24"/>
                  </a:lnTo>
                  <a:lnTo>
                    <a:pt x="26" y="0"/>
                  </a:lnTo>
                  <a:lnTo>
                    <a:pt x="13" y="29"/>
                  </a:lnTo>
                  <a:lnTo>
                    <a:pt x="0" y="60"/>
                  </a:lnTo>
                  <a:lnTo>
                    <a:pt x="34" y="55"/>
                  </a:lnTo>
                  <a:lnTo>
                    <a:pt x="67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924A848D-A5F1-490F-BCDF-F645FCC81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1" y="3514726"/>
              <a:ext cx="544513" cy="488950"/>
            </a:xfrm>
            <a:custGeom>
              <a:avLst/>
              <a:gdLst>
                <a:gd name="T0" fmla="*/ 210 w 211"/>
                <a:gd name="T1" fmla="*/ 120 h 189"/>
                <a:gd name="T2" fmla="*/ 207 w 211"/>
                <a:gd name="T3" fmla="*/ 110 h 189"/>
                <a:gd name="T4" fmla="*/ 198 w 211"/>
                <a:gd name="T5" fmla="*/ 111 h 189"/>
                <a:gd name="T6" fmla="*/ 190 w 211"/>
                <a:gd name="T7" fmla="*/ 112 h 189"/>
                <a:gd name="T8" fmla="*/ 179 w 211"/>
                <a:gd name="T9" fmla="*/ 126 h 189"/>
                <a:gd name="T10" fmla="*/ 123 w 211"/>
                <a:gd name="T11" fmla="*/ 125 h 189"/>
                <a:gd name="T12" fmla="*/ 117 w 211"/>
                <a:gd name="T13" fmla="*/ 28 h 189"/>
                <a:gd name="T14" fmla="*/ 142 w 211"/>
                <a:gd name="T15" fmla="*/ 28 h 189"/>
                <a:gd name="T16" fmla="*/ 150 w 211"/>
                <a:gd name="T17" fmla="*/ 20 h 189"/>
                <a:gd name="T18" fmla="*/ 150 w 211"/>
                <a:gd name="T19" fmla="*/ 20 h 189"/>
                <a:gd name="T20" fmla="*/ 142 w 211"/>
                <a:gd name="T21" fmla="*/ 12 h 189"/>
                <a:gd name="T22" fmla="*/ 117 w 211"/>
                <a:gd name="T23" fmla="*/ 12 h 189"/>
                <a:gd name="T24" fmla="*/ 116 w 211"/>
                <a:gd name="T25" fmla="*/ 0 h 189"/>
                <a:gd name="T26" fmla="*/ 106 w 211"/>
                <a:gd name="T27" fmla="*/ 2 h 189"/>
                <a:gd name="T28" fmla="*/ 95 w 211"/>
                <a:gd name="T29" fmla="*/ 0 h 189"/>
                <a:gd name="T30" fmla="*/ 95 w 211"/>
                <a:gd name="T31" fmla="*/ 12 h 189"/>
                <a:gd name="T32" fmla="*/ 69 w 211"/>
                <a:gd name="T33" fmla="*/ 12 h 189"/>
                <a:gd name="T34" fmla="*/ 62 w 211"/>
                <a:gd name="T35" fmla="*/ 20 h 189"/>
                <a:gd name="T36" fmla="*/ 62 w 211"/>
                <a:gd name="T37" fmla="*/ 20 h 189"/>
                <a:gd name="T38" fmla="*/ 69 w 211"/>
                <a:gd name="T39" fmla="*/ 28 h 189"/>
                <a:gd name="T40" fmla="*/ 94 w 211"/>
                <a:gd name="T41" fmla="*/ 28 h 189"/>
                <a:gd name="T42" fmla="*/ 88 w 211"/>
                <a:gd name="T43" fmla="*/ 125 h 189"/>
                <a:gd name="T44" fmla="*/ 33 w 211"/>
                <a:gd name="T45" fmla="*/ 126 h 189"/>
                <a:gd name="T46" fmla="*/ 22 w 211"/>
                <a:gd name="T47" fmla="*/ 112 h 189"/>
                <a:gd name="T48" fmla="*/ 13 w 211"/>
                <a:gd name="T49" fmla="*/ 111 h 189"/>
                <a:gd name="T50" fmla="*/ 4 w 211"/>
                <a:gd name="T51" fmla="*/ 110 h 189"/>
                <a:gd name="T52" fmla="*/ 2 w 211"/>
                <a:gd name="T53" fmla="*/ 120 h 189"/>
                <a:gd name="T54" fmla="*/ 32 w 211"/>
                <a:gd name="T55" fmla="*/ 156 h 189"/>
                <a:gd name="T56" fmla="*/ 46 w 211"/>
                <a:gd name="T57" fmla="*/ 161 h 189"/>
                <a:gd name="T58" fmla="*/ 100 w 211"/>
                <a:gd name="T59" fmla="*/ 186 h 189"/>
                <a:gd name="T60" fmla="*/ 111 w 211"/>
                <a:gd name="T61" fmla="*/ 186 h 189"/>
                <a:gd name="T62" fmla="*/ 166 w 211"/>
                <a:gd name="T63" fmla="*/ 161 h 189"/>
                <a:gd name="T64" fmla="*/ 179 w 211"/>
                <a:gd name="T65" fmla="*/ 156 h 189"/>
                <a:gd name="T66" fmla="*/ 210 w 211"/>
                <a:gd name="T67" fmla="*/ 12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1" h="189">
                  <a:moveTo>
                    <a:pt x="210" y="120"/>
                  </a:moveTo>
                  <a:cubicBezTo>
                    <a:pt x="209" y="117"/>
                    <a:pt x="208" y="113"/>
                    <a:pt x="207" y="110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88" y="118"/>
                    <a:pt x="185" y="122"/>
                    <a:pt x="179" y="126"/>
                  </a:cubicBezTo>
                  <a:cubicBezTo>
                    <a:pt x="168" y="133"/>
                    <a:pt x="128" y="140"/>
                    <a:pt x="123" y="125"/>
                  </a:cubicBezTo>
                  <a:cubicBezTo>
                    <a:pt x="121" y="116"/>
                    <a:pt x="119" y="68"/>
                    <a:pt x="117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6" y="28"/>
                    <a:pt x="150" y="24"/>
                    <a:pt x="150" y="20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16"/>
                    <a:pt x="146" y="12"/>
                    <a:pt x="142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8"/>
                    <a:pt x="117" y="4"/>
                    <a:pt x="116" y="0"/>
                  </a:cubicBezTo>
                  <a:cubicBezTo>
                    <a:pt x="113" y="1"/>
                    <a:pt x="109" y="2"/>
                    <a:pt x="106" y="2"/>
                  </a:cubicBezTo>
                  <a:cubicBezTo>
                    <a:pt x="102" y="2"/>
                    <a:pt x="99" y="1"/>
                    <a:pt x="95" y="0"/>
                  </a:cubicBezTo>
                  <a:cubicBezTo>
                    <a:pt x="95" y="4"/>
                    <a:pt x="95" y="8"/>
                    <a:pt x="95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5" y="12"/>
                    <a:pt x="62" y="16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5" y="28"/>
                    <a:pt x="69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3" y="68"/>
                    <a:pt x="91" y="116"/>
                    <a:pt x="88" y="125"/>
                  </a:cubicBezTo>
                  <a:cubicBezTo>
                    <a:pt x="84" y="140"/>
                    <a:pt x="44" y="133"/>
                    <a:pt x="33" y="126"/>
                  </a:cubicBezTo>
                  <a:cubicBezTo>
                    <a:pt x="27" y="122"/>
                    <a:pt x="24" y="118"/>
                    <a:pt x="22" y="112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3" y="113"/>
                    <a:pt x="2" y="117"/>
                    <a:pt x="2" y="120"/>
                  </a:cubicBezTo>
                  <a:cubicBezTo>
                    <a:pt x="0" y="140"/>
                    <a:pt x="17" y="150"/>
                    <a:pt x="32" y="156"/>
                  </a:cubicBezTo>
                  <a:cubicBezTo>
                    <a:pt x="37" y="158"/>
                    <a:pt x="41" y="159"/>
                    <a:pt x="46" y="161"/>
                  </a:cubicBezTo>
                  <a:cubicBezTo>
                    <a:pt x="68" y="167"/>
                    <a:pt x="87" y="171"/>
                    <a:pt x="100" y="186"/>
                  </a:cubicBezTo>
                  <a:cubicBezTo>
                    <a:pt x="103" y="189"/>
                    <a:pt x="108" y="189"/>
                    <a:pt x="111" y="186"/>
                  </a:cubicBezTo>
                  <a:cubicBezTo>
                    <a:pt x="124" y="171"/>
                    <a:pt x="143" y="167"/>
                    <a:pt x="166" y="161"/>
                  </a:cubicBezTo>
                  <a:cubicBezTo>
                    <a:pt x="170" y="159"/>
                    <a:pt x="175" y="158"/>
                    <a:pt x="179" y="156"/>
                  </a:cubicBezTo>
                  <a:cubicBezTo>
                    <a:pt x="195" y="150"/>
                    <a:pt x="211" y="140"/>
                    <a:pt x="21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78230C-AB13-470F-9B66-80E3BEE1AD33}"/>
              </a:ext>
            </a:extLst>
          </p:cNvPr>
          <p:cNvSpPr txBox="1"/>
          <p:nvPr/>
        </p:nvSpPr>
        <p:spPr>
          <a:xfrm>
            <a:off x="424070" y="4232398"/>
            <a:ext cx="2938157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Business Understanding and Research: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about various services offered by ABB under EP division.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Understand data requirements for business problem and create hypotheses.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5C3BFC6-66A4-44EA-B80A-20AFEB8F37DD}"/>
              </a:ext>
            </a:extLst>
          </p:cNvPr>
          <p:cNvSpPr/>
          <p:nvPr/>
        </p:nvSpPr>
        <p:spPr>
          <a:xfrm>
            <a:off x="5048625" y="3144036"/>
            <a:ext cx="848830" cy="84883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4F062A-F864-4440-AF2D-6778E0D838D5}"/>
              </a:ext>
            </a:extLst>
          </p:cNvPr>
          <p:cNvSpPr txBox="1"/>
          <p:nvPr/>
        </p:nvSpPr>
        <p:spPr>
          <a:xfrm>
            <a:off x="2714743" y="1467970"/>
            <a:ext cx="233388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understanding: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understanding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D7C395-F675-4831-985D-4591B8F58E19}"/>
              </a:ext>
            </a:extLst>
          </p:cNvPr>
          <p:cNvSpPr txBox="1"/>
          <p:nvPr/>
        </p:nvSpPr>
        <p:spPr>
          <a:xfrm>
            <a:off x="4278239" y="4237069"/>
            <a:ext cx="2513495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Outliers, missing values treatment.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Univariate and Bivariate analysis.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258F12-0512-4790-86BC-577F68C6D1A6}"/>
              </a:ext>
            </a:extLst>
          </p:cNvPr>
          <p:cNvSpPr/>
          <p:nvPr/>
        </p:nvSpPr>
        <p:spPr>
          <a:xfrm>
            <a:off x="6596725" y="2384087"/>
            <a:ext cx="848830" cy="84883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05B7A-BBD3-4289-8182-5308A8E58736}"/>
              </a:ext>
            </a:extLst>
          </p:cNvPr>
          <p:cNvGrpSpPr/>
          <p:nvPr/>
        </p:nvGrpSpPr>
        <p:grpSpPr>
          <a:xfrm>
            <a:off x="6725307" y="2482005"/>
            <a:ext cx="602490" cy="611204"/>
            <a:chOff x="7142163" y="1831975"/>
            <a:chExt cx="2879725" cy="2647950"/>
          </a:xfrm>
          <a:solidFill>
            <a:schemeClr val="accent5">
              <a:lumMod val="75000"/>
            </a:schemeClr>
          </a:solidFill>
        </p:grpSpPr>
        <p:sp>
          <p:nvSpPr>
            <p:cNvPr id="79" name="Freeform 321">
              <a:extLst>
                <a:ext uri="{FF2B5EF4-FFF2-40B4-BE49-F238E27FC236}">
                  <a16:creationId xmlns:a16="http://schemas.microsoft.com/office/drawing/2014/main" id="{3B6B30BB-53A0-471E-BD5C-0841F8414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9113" y="4167188"/>
              <a:ext cx="612775" cy="246063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1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1" y="90"/>
                    <a:pt x="113" y="90"/>
                  </a:cubicBezTo>
                  <a:cubicBezTo>
                    <a:pt x="176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6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322">
              <a:extLst>
                <a:ext uri="{FF2B5EF4-FFF2-40B4-BE49-F238E27FC236}">
                  <a16:creationId xmlns:a16="http://schemas.microsoft.com/office/drawing/2014/main" id="{E10AAD11-90F4-46B7-B93F-780A04E81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63" y="2314575"/>
              <a:ext cx="1538288" cy="2165350"/>
            </a:xfrm>
            <a:custGeom>
              <a:avLst/>
              <a:gdLst>
                <a:gd name="T0" fmla="*/ 71 w 566"/>
                <a:gd name="T1" fmla="*/ 142 h 795"/>
                <a:gd name="T2" fmla="*/ 71 w 566"/>
                <a:gd name="T3" fmla="*/ 129 h 795"/>
                <a:gd name="T4" fmla="*/ 87 w 566"/>
                <a:gd name="T5" fmla="*/ 129 h 795"/>
                <a:gd name="T6" fmla="*/ 87 w 566"/>
                <a:gd name="T7" fmla="*/ 145 h 795"/>
                <a:gd name="T8" fmla="*/ 87 w 566"/>
                <a:gd name="T9" fmla="*/ 735 h 795"/>
                <a:gd name="T10" fmla="*/ 89 w 566"/>
                <a:gd name="T11" fmla="*/ 761 h 795"/>
                <a:gd name="T12" fmla="*/ 121 w 566"/>
                <a:gd name="T13" fmla="*/ 795 h 795"/>
                <a:gd name="T14" fmla="*/ 145 w 566"/>
                <a:gd name="T15" fmla="*/ 795 h 795"/>
                <a:gd name="T16" fmla="*/ 181 w 566"/>
                <a:gd name="T17" fmla="*/ 737 h 795"/>
                <a:gd name="T18" fmla="*/ 181 w 566"/>
                <a:gd name="T19" fmla="*/ 403 h 795"/>
                <a:gd name="T20" fmla="*/ 181 w 566"/>
                <a:gd name="T21" fmla="*/ 388 h 795"/>
                <a:gd name="T22" fmla="*/ 197 w 566"/>
                <a:gd name="T23" fmla="*/ 388 h 795"/>
                <a:gd name="T24" fmla="*/ 197 w 566"/>
                <a:gd name="T25" fmla="*/ 403 h 795"/>
                <a:gd name="T26" fmla="*/ 196 w 566"/>
                <a:gd name="T27" fmla="*/ 735 h 795"/>
                <a:gd name="T28" fmla="*/ 232 w 566"/>
                <a:gd name="T29" fmla="*/ 795 h 795"/>
                <a:gd name="T30" fmla="*/ 256 w 566"/>
                <a:gd name="T31" fmla="*/ 795 h 795"/>
                <a:gd name="T32" fmla="*/ 291 w 566"/>
                <a:gd name="T33" fmla="*/ 736 h 795"/>
                <a:gd name="T34" fmla="*/ 291 w 566"/>
                <a:gd name="T35" fmla="*/ 145 h 795"/>
                <a:gd name="T36" fmla="*/ 291 w 566"/>
                <a:gd name="T37" fmla="*/ 129 h 795"/>
                <a:gd name="T38" fmla="*/ 299 w 566"/>
                <a:gd name="T39" fmla="*/ 80 h 795"/>
                <a:gd name="T40" fmla="*/ 312 w 566"/>
                <a:gd name="T41" fmla="*/ 86 h 795"/>
                <a:gd name="T42" fmla="*/ 324 w 566"/>
                <a:gd name="T43" fmla="*/ 93 h 795"/>
                <a:gd name="T44" fmla="*/ 499 w 566"/>
                <a:gd name="T45" fmla="*/ 191 h 795"/>
                <a:gd name="T46" fmla="*/ 514 w 566"/>
                <a:gd name="T47" fmla="*/ 198 h 795"/>
                <a:gd name="T48" fmla="*/ 558 w 566"/>
                <a:gd name="T49" fmla="*/ 180 h 795"/>
                <a:gd name="T50" fmla="*/ 544 w 566"/>
                <a:gd name="T51" fmla="*/ 136 h 795"/>
                <a:gd name="T52" fmla="*/ 399 w 566"/>
                <a:gd name="T53" fmla="*/ 55 h 795"/>
                <a:gd name="T54" fmla="*/ 330 w 566"/>
                <a:gd name="T55" fmla="*/ 16 h 795"/>
                <a:gd name="T56" fmla="*/ 264 w 566"/>
                <a:gd name="T57" fmla="*/ 2 h 795"/>
                <a:gd name="T58" fmla="*/ 211 w 566"/>
                <a:gd name="T59" fmla="*/ 1 h 795"/>
                <a:gd name="T60" fmla="*/ 211 w 566"/>
                <a:gd name="T61" fmla="*/ 11 h 795"/>
                <a:gd name="T62" fmla="*/ 199 w 566"/>
                <a:gd name="T63" fmla="*/ 36 h 795"/>
                <a:gd name="T64" fmla="*/ 197 w 566"/>
                <a:gd name="T65" fmla="*/ 41 h 795"/>
                <a:gd name="T66" fmla="*/ 209 w 566"/>
                <a:gd name="T67" fmla="*/ 248 h 795"/>
                <a:gd name="T68" fmla="*/ 188 w 566"/>
                <a:gd name="T69" fmla="*/ 271 h 795"/>
                <a:gd name="T70" fmla="*/ 187 w 566"/>
                <a:gd name="T71" fmla="*/ 271 h 795"/>
                <a:gd name="T72" fmla="*/ 187 w 566"/>
                <a:gd name="T73" fmla="*/ 271 h 795"/>
                <a:gd name="T74" fmla="*/ 166 w 566"/>
                <a:gd name="T75" fmla="*/ 248 h 795"/>
                <a:gd name="T76" fmla="*/ 178 w 566"/>
                <a:gd name="T77" fmla="*/ 41 h 795"/>
                <a:gd name="T78" fmla="*/ 176 w 566"/>
                <a:gd name="T79" fmla="*/ 36 h 795"/>
                <a:gd name="T80" fmla="*/ 163 w 566"/>
                <a:gd name="T81" fmla="*/ 11 h 795"/>
                <a:gd name="T82" fmla="*/ 163 w 566"/>
                <a:gd name="T83" fmla="*/ 1 h 795"/>
                <a:gd name="T84" fmla="*/ 108 w 566"/>
                <a:gd name="T85" fmla="*/ 2 h 795"/>
                <a:gd name="T86" fmla="*/ 2 w 566"/>
                <a:gd name="T87" fmla="*/ 87 h 795"/>
                <a:gd name="T88" fmla="*/ 0 w 566"/>
                <a:gd name="T89" fmla="*/ 91 h 795"/>
                <a:gd name="T90" fmla="*/ 0 w 566"/>
                <a:gd name="T91" fmla="*/ 366 h 795"/>
                <a:gd name="T92" fmla="*/ 25 w 566"/>
                <a:gd name="T93" fmla="*/ 389 h 795"/>
                <a:gd name="T94" fmla="*/ 70 w 566"/>
                <a:gd name="T95" fmla="*/ 357 h 795"/>
                <a:gd name="T96" fmla="*/ 71 w 566"/>
                <a:gd name="T97" fmla="*/ 340 h 795"/>
                <a:gd name="T98" fmla="*/ 71 w 566"/>
                <a:gd name="T99" fmla="*/ 142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6" h="795">
                  <a:moveTo>
                    <a:pt x="71" y="142"/>
                  </a:moveTo>
                  <a:cubicBezTo>
                    <a:pt x="71" y="138"/>
                    <a:pt x="71" y="134"/>
                    <a:pt x="71" y="129"/>
                  </a:cubicBezTo>
                  <a:cubicBezTo>
                    <a:pt x="76" y="129"/>
                    <a:pt x="81" y="129"/>
                    <a:pt x="87" y="129"/>
                  </a:cubicBezTo>
                  <a:cubicBezTo>
                    <a:pt x="87" y="134"/>
                    <a:pt x="87" y="139"/>
                    <a:pt x="87" y="145"/>
                  </a:cubicBezTo>
                  <a:cubicBezTo>
                    <a:pt x="87" y="342"/>
                    <a:pt x="87" y="539"/>
                    <a:pt x="87" y="735"/>
                  </a:cubicBezTo>
                  <a:cubicBezTo>
                    <a:pt x="87" y="744"/>
                    <a:pt x="87" y="753"/>
                    <a:pt x="89" y="761"/>
                  </a:cubicBezTo>
                  <a:cubicBezTo>
                    <a:pt x="92" y="779"/>
                    <a:pt x="106" y="788"/>
                    <a:pt x="121" y="795"/>
                  </a:cubicBezTo>
                  <a:cubicBezTo>
                    <a:pt x="129" y="795"/>
                    <a:pt x="137" y="795"/>
                    <a:pt x="145" y="795"/>
                  </a:cubicBezTo>
                  <a:cubicBezTo>
                    <a:pt x="172" y="785"/>
                    <a:pt x="181" y="765"/>
                    <a:pt x="181" y="737"/>
                  </a:cubicBezTo>
                  <a:cubicBezTo>
                    <a:pt x="180" y="626"/>
                    <a:pt x="181" y="514"/>
                    <a:pt x="181" y="403"/>
                  </a:cubicBezTo>
                  <a:cubicBezTo>
                    <a:pt x="181" y="398"/>
                    <a:pt x="181" y="394"/>
                    <a:pt x="181" y="388"/>
                  </a:cubicBezTo>
                  <a:cubicBezTo>
                    <a:pt x="186" y="388"/>
                    <a:pt x="191" y="388"/>
                    <a:pt x="197" y="388"/>
                  </a:cubicBezTo>
                  <a:cubicBezTo>
                    <a:pt x="197" y="393"/>
                    <a:pt x="197" y="398"/>
                    <a:pt x="197" y="403"/>
                  </a:cubicBezTo>
                  <a:cubicBezTo>
                    <a:pt x="197" y="514"/>
                    <a:pt x="197" y="624"/>
                    <a:pt x="196" y="735"/>
                  </a:cubicBezTo>
                  <a:cubicBezTo>
                    <a:pt x="196" y="764"/>
                    <a:pt x="204" y="784"/>
                    <a:pt x="232" y="795"/>
                  </a:cubicBezTo>
                  <a:cubicBezTo>
                    <a:pt x="240" y="795"/>
                    <a:pt x="248" y="795"/>
                    <a:pt x="256" y="795"/>
                  </a:cubicBezTo>
                  <a:cubicBezTo>
                    <a:pt x="283" y="785"/>
                    <a:pt x="292" y="764"/>
                    <a:pt x="291" y="736"/>
                  </a:cubicBezTo>
                  <a:cubicBezTo>
                    <a:pt x="291" y="539"/>
                    <a:pt x="291" y="342"/>
                    <a:pt x="291" y="145"/>
                  </a:cubicBezTo>
                  <a:cubicBezTo>
                    <a:pt x="291" y="140"/>
                    <a:pt x="291" y="135"/>
                    <a:pt x="291" y="129"/>
                  </a:cubicBezTo>
                  <a:cubicBezTo>
                    <a:pt x="294" y="123"/>
                    <a:pt x="297" y="90"/>
                    <a:pt x="299" y="80"/>
                  </a:cubicBezTo>
                  <a:cubicBezTo>
                    <a:pt x="307" y="84"/>
                    <a:pt x="312" y="87"/>
                    <a:pt x="312" y="86"/>
                  </a:cubicBezTo>
                  <a:cubicBezTo>
                    <a:pt x="316" y="89"/>
                    <a:pt x="320" y="91"/>
                    <a:pt x="324" y="93"/>
                  </a:cubicBezTo>
                  <a:cubicBezTo>
                    <a:pt x="383" y="126"/>
                    <a:pt x="441" y="158"/>
                    <a:pt x="499" y="191"/>
                  </a:cubicBezTo>
                  <a:cubicBezTo>
                    <a:pt x="504" y="193"/>
                    <a:pt x="509" y="196"/>
                    <a:pt x="514" y="198"/>
                  </a:cubicBezTo>
                  <a:cubicBezTo>
                    <a:pt x="533" y="205"/>
                    <a:pt x="550" y="198"/>
                    <a:pt x="558" y="180"/>
                  </a:cubicBezTo>
                  <a:cubicBezTo>
                    <a:pt x="566" y="163"/>
                    <a:pt x="561" y="145"/>
                    <a:pt x="544" y="136"/>
                  </a:cubicBezTo>
                  <a:cubicBezTo>
                    <a:pt x="496" y="108"/>
                    <a:pt x="448" y="82"/>
                    <a:pt x="399" y="55"/>
                  </a:cubicBezTo>
                  <a:cubicBezTo>
                    <a:pt x="376" y="42"/>
                    <a:pt x="353" y="29"/>
                    <a:pt x="330" y="16"/>
                  </a:cubicBezTo>
                  <a:cubicBezTo>
                    <a:pt x="308" y="4"/>
                    <a:pt x="285" y="0"/>
                    <a:pt x="264" y="2"/>
                  </a:cubicBezTo>
                  <a:cubicBezTo>
                    <a:pt x="246" y="2"/>
                    <a:pt x="229" y="1"/>
                    <a:pt x="211" y="1"/>
                  </a:cubicBezTo>
                  <a:cubicBezTo>
                    <a:pt x="211" y="11"/>
                    <a:pt x="211" y="11"/>
                    <a:pt x="211" y="11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7" y="271"/>
                    <a:pt x="187" y="271"/>
                    <a:pt x="187" y="271"/>
                  </a:cubicBezTo>
                  <a:cubicBezTo>
                    <a:pt x="187" y="271"/>
                    <a:pt x="187" y="271"/>
                    <a:pt x="187" y="271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45" y="1"/>
                    <a:pt x="126" y="1"/>
                    <a:pt x="108" y="2"/>
                  </a:cubicBezTo>
                  <a:cubicBezTo>
                    <a:pt x="53" y="2"/>
                    <a:pt x="15" y="33"/>
                    <a:pt x="2" y="87"/>
                  </a:cubicBezTo>
                  <a:cubicBezTo>
                    <a:pt x="2" y="88"/>
                    <a:pt x="1" y="89"/>
                    <a:pt x="0" y="91"/>
                  </a:cubicBezTo>
                  <a:cubicBezTo>
                    <a:pt x="0" y="182"/>
                    <a:pt x="0" y="274"/>
                    <a:pt x="0" y="366"/>
                  </a:cubicBezTo>
                  <a:cubicBezTo>
                    <a:pt x="6" y="376"/>
                    <a:pt x="12" y="386"/>
                    <a:pt x="25" y="389"/>
                  </a:cubicBezTo>
                  <a:cubicBezTo>
                    <a:pt x="49" y="394"/>
                    <a:pt x="68" y="381"/>
                    <a:pt x="70" y="357"/>
                  </a:cubicBezTo>
                  <a:cubicBezTo>
                    <a:pt x="71" y="351"/>
                    <a:pt x="71" y="346"/>
                    <a:pt x="71" y="340"/>
                  </a:cubicBezTo>
                  <a:cubicBezTo>
                    <a:pt x="71" y="274"/>
                    <a:pt x="71" y="208"/>
                    <a:pt x="71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323">
              <a:extLst>
                <a:ext uri="{FF2B5EF4-FFF2-40B4-BE49-F238E27FC236}">
                  <a16:creationId xmlns:a16="http://schemas.microsoft.com/office/drawing/2014/main" id="{97CA7A2C-5037-4727-B1CE-42726A5E7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1831975"/>
              <a:ext cx="476250" cy="447675"/>
            </a:xfrm>
            <a:custGeom>
              <a:avLst/>
              <a:gdLst>
                <a:gd name="T0" fmla="*/ 79 w 175"/>
                <a:gd name="T1" fmla="*/ 161 h 164"/>
                <a:gd name="T2" fmla="*/ 161 w 175"/>
                <a:gd name="T3" fmla="*/ 112 h 164"/>
                <a:gd name="T4" fmla="*/ 137 w 175"/>
                <a:gd name="T5" fmla="*/ 18 h 164"/>
                <a:gd name="T6" fmla="*/ 102 w 175"/>
                <a:gd name="T7" fmla="*/ 0 h 164"/>
                <a:gd name="T8" fmla="*/ 71 w 175"/>
                <a:gd name="T9" fmla="*/ 0 h 164"/>
                <a:gd name="T10" fmla="*/ 61 w 175"/>
                <a:gd name="T11" fmla="*/ 5 h 164"/>
                <a:gd name="T12" fmla="*/ 8 w 175"/>
                <a:gd name="T13" fmla="*/ 97 h 164"/>
                <a:gd name="T14" fmla="*/ 79 w 175"/>
                <a:gd name="T15" fmla="*/ 16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164">
                  <a:moveTo>
                    <a:pt x="79" y="161"/>
                  </a:moveTo>
                  <a:cubicBezTo>
                    <a:pt x="114" y="164"/>
                    <a:pt x="148" y="144"/>
                    <a:pt x="161" y="112"/>
                  </a:cubicBezTo>
                  <a:cubicBezTo>
                    <a:pt x="175" y="79"/>
                    <a:pt x="166" y="41"/>
                    <a:pt x="137" y="18"/>
                  </a:cubicBezTo>
                  <a:cubicBezTo>
                    <a:pt x="127" y="10"/>
                    <a:pt x="114" y="6"/>
                    <a:pt x="102" y="0"/>
                  </a:cubicBezTo>
                  <a:cubicBezTo>
                    <a:pt x="92" y="0"/>
                    <a:pt x="81" y="0"/>
                    <a:pt x="71" y="0"/>
                  </a:cubicBezTo>
                  <a:cubicBezTo>
                    <a:pt x="68" y="2"/>
                    <a:pt x="64" y="4"/>
                    <a:pt x="61" y="5"/>
                  </a:cubicBezTo>
                  <a:cubicBezTo>
                    <a:pt x="23" y="17"/>
                    <a:pt x="0" y="59"/>
                    <a:pt x="8" y="97"/>
                  </a:cubicBezTo>
                  <a:cubicBezTo>
                    <a:pt x="16" y="131"/>
                    <a:pt x="45" y="158"/>
                    <a:pt x="7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324">
              <a:extLst>
                <a:ext uri="{FF2B5EF4-FFF2-40B4-BE49-F238E27FC236}">
                  <a16:creationId xmlns:a16="http://schemas.microsoft.com/office/drawing/2014/main" id="{5FFC3955-0D74-4A37-8F3D-CA348431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151" y="3703638"/>
              <a:ext cx="614363" cy="249238"/>
            </a:xfrm>
            <a:custGeom>
              <a:avLst/>
              <a:gdLst>
                <a:gd name="T0" fmla="*/ 113 w 226"/>
                <a:gd name="T1" fmla="*/ 45 h 91"/>
                <a:gd name="T2" fmla="*/ 0 w 226"/>
                <a:gd name="T3" fmla="*/ 0 h 91"/>
                <a:gd name="T4" fmla="*/ 0 w 226"/>
                <a:gd name="T5" fmla="*/ 45 h 91"/>
                <a:gd name="T6" fmla="*/ 113 w 226"/>
                <a:gd name="T7" fmla="*/ 91 h 91"/>
                <a:gd name="T8" fmla="*/ 226 w 226"/>
                <a:gd name="T9" fmla="*/ 45 h 91"/>
                <a:gd name="T10" fmla="*/ 226 w 226"/>
                <a:gd name="T11" fmla="*/ 0 h 91"/>
                <a:gd name="T12" fmla="*/ 113 w 226"/>
                <a:gd name="T13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1">
                  <a:moveTo>
                    <a:pt x="113" y="45"/>
                  </a:moveTo>
                  <a:cubicBezTo>
                    <a:pt x="50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0" y="91"/>
                    <a:pt x="113" y="91"/>
                  </a:cubicBezTo>
                  <a:cubicBezTo>
                    <a:pt x="175" y="91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5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325">
              <a:extLst>
                <a:ext uri="{FF2B5EF4-FFF2-40B4-BE49-F238E27FC236}">
                  <a16:creationId xmlns:a16="http://schemas.microsoft.com/office/drawing/2014/main" id="{39E3B145-88B1-4CC5-9B81-658B41F97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151" y="3865563"/>
              <a:ext cx="614363" cy="244475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0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0" y="90"/>
                    <a:pt x="113" y="90"/>
                  </a:cubicBezTo>
                  <a:cubicBezTo>
                    <a:pt x="175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5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326">
              <a:extLst>
                <a:ext uri="{FF2B5EF4-FFF2-40B4-BE49-F238E27FC236}">
                  <a16:creationId xmlns:a16="http://schemas.microsoft.com/office/drawing/2014/main" id="{1DC0EFDE-449F-4E9B-8010-EBDDC8838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151" y="4025900"/>
              <a:ext cx="614363" cy="244475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0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0" y="90"/>
                    <a:pt x="113" y="90"/>
                  </a:cubicBezTo>
                  <a:cubicBezTo>
                    <a:pt x="175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5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327">
              <a:extLst>
                <a:ext uri="{FF2B5EF4-FFF2-40B4-BE49-F238E27FC236}">
                  <a16:creationId xmlns:a16="http://schemas.microsoft.com/office/drawing/2014/main" id="{5DCB6996-3640-44AB-8D9B-8D4EE4C61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151" y="4186238"/>
              <a:ext cx="614363" cy="246063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0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0" y="90"/>
                    <a:pt x="113" y="90"/>
                  </a:cubicBezTo>
                  <a:cubicBezTo>
                    <a:pt x="175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5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328">
              <a:extLst>
                <a:ext uri="{FF2B5EF4-FFF2-40B4-BE49-F238E27FC236}">
                  <a16:creationId xmlns:a16="http://schemas.microsoft.com/office/drawing/2014/main" id="{ABE03921-99A0-4A10-BA83-B8F2AEC23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8151" y="3424238"/>
              <a:ext cx="614363" cy="366713"/>
            </a:xfrm>
            <a:custGeom>
              <a:avLst/>
              <a:gdLst>
                <a:gd name="T0" fmla="*/ 113 w 226"/>
                <a:gd name="T1" fmla="*/ 0 h 135"/>
                <a:gd name="T2" fmla="*/ 0 w 226"/>
                <a:gd name="T3" fmla="*/ 45 h 135"/>
                <a:gd name="T4" fmla="*/ 0 w 226"/>
                <a:gd name="T5" fmla="*/ 90 h 135"/>
                <a:gd name="T6" fmla="*/ 113 w 226"/>
                <a:gd name="T7" fmla="*/ 135 h 135"/>
                <a:gd name="T8" fmla="*/ 226 w 226"/>
                <a:gd name="T9" fmla="*/ 90 h 135"/>
                <a:gd name="T10" fmla="*/ 226 w 226"/>
                <a:gd name="T11" fmla="*/ 45 h 135"/>
                <a:gd name="T12" fmla="*/ 113 w 226"/>
                <a:gd name="T13" fmla="*/ 0 h 135"/>
                <a:gd name="T14" fmla="*/ 113 w 226"/>
                <a:gd name="T15" fmla="*/ 79 h 135"/>
                <a:gd name="T16" fmla="*/ 11 w 226"/>
                <a:gd name="T17" fmla="*/ 45 h 135"/>
                <a:gd name="T18" fmla="*/ 113 w 226"/>
                <a:gd name="T19" fmla="*/ 11 h 135"/>
                <a:gd name="T20" fmla="*/ 214 w 226"/>
                <a:gd name="T21" fmla="*/ 45 h 135"/>
                <a:gd name="T22" fmla="*/ 113 w 226"/>
                <a:gd name="T23" fmla="*/ 7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5">
                  <a:moveTo>
                    <a:pt x="113" y="0"/>
                  </a:moveTo>
                  <a:cubicBezTo>
                    <a:pt x="50" y="0"/>
                    <a:pt x="0" y="20"/>
                    <a:pt x="0" y="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15"/>
                    <a:pt x="50" y="135"/>
                    <a:pt x="113" y="135"/>
                  </a:cubicBezTo>
                  <a:cubicBezTo>
                    <a:pt x="175" y="135"/>
                    <a:pt x="226" y="115"/>
                    <a:pt x="226" y="90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20"/>
                    <a:pt x="175" y="0"/>
                    <a:pt x="113" y="0"/>
                  </a:cubicBezTo>
                  <a:close/>
                  <a:moveTo>
                    <a:pt x="113" y="79"/>
                  </a:moveTo>
                  <a:cubicBezTo>
                    <a:pt x="51" y="79"/>
                    <a:pt x="11" y="59"/>
                    <a:pt x="11" y="45"/>
                  </a:cubicBezTo>
                  <a:cubicBezTo>
                    <a:pt x="11" y="31"/>
                    <a:pt x="51" y="11"/>
                    <a:pt x="113" y="11"/>
                  </a:cubicBezTo>
                  <a:cubicBezTo>
                    <a:pt x="175" y="11"/>
                    <a:pt x="214" y="31"/>
                    <a:pt x="214" y="45"/>
                  </a:cubicBezTo>
                  <a:cubicBezTo>
                    <a:pt x="214" y="59"/>
                    <a:pt x="175" y="79"/>
                    <a:pt x="11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329">
              <a:extLst>
                <a:ext uri="{FF2B5EF4-FFF2-40B4-BE49-F238E27FC236}">
                  <a16:creationId xmlns:a16="http://schemas.microsoft.com/office/drawing/2014/main" id="{ED869CAD-5FDF-44F4-B4F4-B00F3DE93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288" y="3470275"/>
              <a:ext cx="187325" cy="146050"/>
            </a:xfrm>
            <a:custGeom>
              <a:avLst/>
              <a:gdLst>
                <a:gd name="T0" fmla="*/ 43 w 69"/>
                <a:gd name="T1" fmla="*/ 23 h 54"/>
                <a:gd name="T2" fmla="*/ 25 w 69"/>
                <a:gd name="T3" fmla="*/ 17 h 54"/>
                <a:gd name="T4" fmla="*/ 38 w 69"/>
                <a:gd name="T5" fmla="*/ 13 h 54"/>
                <a:gd name="T6" fmla="*/ 60 w 69"/>
                <a:gd name="T7" fmla="*/ 16 h 54"/>
                <a:gd name="T8" fmla="*/ 65 w 69"/>
                <a:gd name="T9" fmla="*/ 8 h 54"/>
                <a:gd name="T10" fmla="*/ 42 w 69"/>
                <a:gd name="T11" fmla="*/ 6 h 54"/>
                <a:gd name="T12" fmla="*/ 42 w 69"/>
                <a:gd name="T13" fmla="*/ 0 h 54"/>
                <a:gd name="T14" fmla="*/ 27 w 69"/>
                <a:gd name="T15" fmla="*/ 0 h 54"/>
                <a:gd name="T16" fmla="*/ 27 w 69"/>
                <a:gd name="T17" fmla="*/ 6 h 54"/>
                <a:gd name="T18" fmla="*/ 1 w 69"/>
                <a:gd name="T19" fmla="*/ 18 h 54"/>
                <a:gd name="T20" fmla="*/ 29 w 69"/>
                <a:gd name="T21" fmla="*/ 30 h 54"/>
                <a:gd name="T22" fmla="*/ 45 w 69"/>
                <a:gd name="T23" fmla="*/ 36 h 54"/>
                <a:gd name="T24" fmla="*/ 30 w 69"/>
                <a:gd name="T25" fmla="*/ 40 h 54"/>
                <a:gd name="T26" fmla="*/ 5 w 69"/>
                <a:gd name="T27" fmla="*/ 37 h 54"/>
                <a:gd name="T28" fmla="*/ 0 w 69"/>
                <a:gd name="T29" fmla="*/ 45 h 54"/>
                <a:gd name="T30" fmla="*/ 26 w 69"/>
                <a:gd name="T31" fmla="*/ 47 h 54"/>
                <a:gd name="T32" fmla="*/ 26 w 69"/>
                <a:gd name="T33" fmla="*/ 54 h 54"/>
                <a:gd name="T34" fmla="*/ 41 w 69"/>
                <a:gd name="T35" fmla="*/ 54 h 54"/>
                <a:gd name="T36" fmla="*/ 41 w 69"/>
                <a:gd name="T37" fmla="*/ 47 h 54"/>
                <a:gd name="T38" fmla="*/ 69 w 69"/>
                <a:gd name="T39" fmla="*/ 35 h 54"/>
                <a:gd name="T40" fmla="*/ 43 w 69"/>
                <a:gd name="T41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4">
                  <a:moveTo>
                    <a:pt x="43" y="23"/>
                  </a:moveTo>
                  <a:cubicBezTo>
                    <a:pt x="30" y="21"/>
                    <a:pt x="25" y="19"/>
                    <a:pt x="25" y="17"/>
                  </a:cubicBezTo>
                  <a:cubicBezTo>
                    <a:pt x="25" y="15"/>
                    <a:pt x="28" y="13"/>
                    <a:pt x="38" y="13"/>
                  </a:cubicBezTo>
                  <a:cubicBezTo>
                    <a:pt x="49" y="13"/>
                    <a:pt x="56" y="15"/>
                    <a:pt x="60" y="1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0" y="7"/>
                    <a:pt x="53" y="6"/>
                    <a:pt x="42" y="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1" y="8"/>
                    <a:pt x="1" y="12"/>
                    <a:pt x="1" y="18"/>
                  </a:cubicBezTo>
                  <a:cubicBezTo>
                    <a:pt x="1" y="24"/>
                    <a:pt x="13" y="28"/>
                    <a:pt x="29" y="30"/>
                  </a:cubicBezTo>
                  <a:cubicBezTo>
                    <a:pt x="40" y="32"/>
                    <a:pt x="45" y="33"/>
                    <a:pt x="45" y="36"/>
                  </a:cubicBezTo>
                  <a:cubicBezTo>
                    <a:pt x="45" y="38"/>
                    <a:pt x="39" y="40"/>
                    <a:pt x="30" y="40"/>
                  </a:cubicBezTo>
                  <a:cubicBezTo>
                    <a:pt x="20" y="40"/>
                    <a:pt x="11" y="38"/>
                    <a:pt x="5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" y="46"/>
                    <a:pt x="16" y="47"/>
                    <a:pt x="26" y="47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59" y="46"/>
                    <a:pt x="69" y="41"/>
                    <a:pt x="69" y="35"/>
                  </a:cubicBezTo>
                  <a:cubicBezTo>
                    <a:pt x="69" y="29"/>
                    <a:pt x="62" y="25"/>
                    <a:pt x="4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330">
              <a:extLst>
                <a:ext uri="{FF2B5EF4-FFF2-40B4-BE49-F238E27FC236}">
                  <a16:creationId xmlns:a16="http://schemas.microsoft.com/office/drawing/2014/main" id="{BD5306F3-A1AD-484A-85AB-87A779B82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426" y="3865563"/>
              <a:ext cx="614363" cy="244475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1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1" y="90"/>
                    <a:pt x="113" y="90"/>
                  </a:cubicBezTo>
                  <a:cubicBezTo>
                    <a:pt x="176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6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331">
              <a:extLst>
                <a:ext uri="{FF2B5EF4-FFF2-40B4-BE49-F238E27FC236}">
                  <a16:creationId xmlns:a16="http://schemas.microsoft.com/office/drawing/2014/main" id="{978739B7-D0A8-4A33-8C32-F6C08A4E2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426" y="4025900"/>
              <a:ext cx="614363" cy="244475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1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1" y="90"/>
                    <a:pt x="113" y="90"/>
                  </a:cubicBezTo>
                  <a:cubicBezTo>
                    <a:pt x="176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6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332">
              <a:extLst>
                <a:ext uri="{FF2B5EF4-FFF2-40B4-BE49-F238E27FC236}">
                  <a16:creationId xmlns:a16="http://schemas.microsoft.com/office/drawing/2014/main" id="{91009AD7-BCB5-4C51-91A7-1A01C9B1C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426" y="4186238"/>
              <a:ext cx="614363" cy="246063"/>
            </a:xfrm>
            <a:custGeom>
              <a:avLst/>
              <a:gdLst>
                <a:gd name="T0" fmla="*/ 113 w 226"/>
                <a:gd name="T1" fmla="*/ 45 h 90"/>
                <a:gd name="T2" fmla="*/ 0 w 226"/>
                <a:gd name="T3" fmla="*/ 0 h 90"/>
                <a:gd name="T4" fmla="*/ 0 w 226"/>
                <a:gd name="T5" fmla="*/ 45 h 90"/>
                <a:gd name="T6" fmla="*/ 113 w 226"/>
                <a:gd name="T7" fmla="*/ 90 h 90"/>
                <a:gd name="T8" fmla="*/ 226 w 226"/>
                <a:gd name="T9" fmla="*/ 45 h 90"/>
                <a:gd name="T10" fmla="*/ 226 w 226"/>
                <a:gd name="T11" fmla="*/ 0 h 90"/>
                <a:gd name="T12" fmla="*/ 113 w 226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0">
                  <a:moveTo>
                    <a:pt x="113" y="45"/>
                  </a:moveTo>
                  <a:cubicBezTo>
                    <a:pt x="51" y="45"/>
                    <a:pt x="0" y="25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51" y="90"/>
                    <a:pt x="113" y="90"/>
                  </a:cubicBezTo>
                  <a:cubicBezTo>
                    <a:pt x="176" y="90"/>
                    <a:pt x="226" y="70"/>
                    <a:pt x="226" y="4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5"/>
                    <a:pt x="176" y="45"/>
                    <a:pt x="11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333">
              <a:extLst>
                <a:ext uri="{FF2B5EF4-FFF2-40B4-BE49-F238E27FC236}">
                  <a16:creationId xmlns:a16="http://schemas.microsoft.com/office/drawing/2014/main" id="{9BBB5D0B-F787-4FAF-B367-041CCB4D8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4426" y="3581400"/>
              <a:ext cx="614363" cy="371475"/>
            </a:xfrm>
            <a:custGeom>
              <a:avLst/>
              <a:gdLst>
                <a:gd name="T0" fmla="*/ 113 w 226"/>
                <a:gd name="T1" fmla="*/ 0 h 136"/>
                <a:gd name="T2" fmla="*/ 0 w 226"/>
                <a:gd name="T3" fmla="*/ 46 h 136"/>
                <a:gd name="T4" fmla="*/ 0 w 226"/>
                <a:gd name="T5" fmla="*/ 91 h 136"/>
                <a:gd name="T6" fmla="*/ 113 w 226"/>
                <a:gd name="T7" fmla="*/ 136 h 136"/>
                <a:gd name="T8" fmla="*/ 226 w 226"/>
                <a:gd name="T9" fmla="*/ 91 h 136"/>
                <a:gd name="T10" fmla="*/ 226 w 226"/>
                <a:gd name="T11" fmla="*/ 46 h 136"/>
                <a:gd name="T12" fmla="*/ 113 w 226"/>
                <a:gd name="T13" fmla="*/ 0 h 136"/>
                <a:gd name="T14" fmla="*/ 113 w 226"/>
                <a:gd name="T15" fmla="*/ 79 h 136"/>
                <a:gd name="T16" fmla="*/ 12 w 226"/>
                <a:gd name="T17" fmla="*/ 46 h 136"/>
                <a:gd name="T18" fmla="*/ 113 w 226"/>
                <a:gd name="T19" fmla="*/ 12 h 136"/>
                <a:gd name="T20" fmla="*/ 215 w 226"/>
                <a:gd name="T21" fmla="*/ 46 h 136"/>
                <a:gd name="T22" fmla="*/ 113 w 226"/>
                <a:gd name="T23" fmla="*/ 7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6">
                  <a:moveTo>
                    <a:pt x="113" y="0"/>
                  </a:moveTo>
                  <a:cubicBezTo>
                    <a:pt x="51" y="0"/>
                    <a:pt x="0" y="21"/>
                    <a:pt x="0" y="4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6"/>
                    <a:pt x="51" y="136"/>
                    <a:pt x="113" y="136"/>
                  </a:cubicBezTo>
                  <a:cubicBezTo>
                    <a:pt x="176" y="136"/>
                    <a:pt x="226" y="116"/>
                    <a:pt x="226" y="91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6" y="21"/>
                    <a:pt x="176" y="0"/>
                    <a:pt x="113" y="0"/>
                  </a:cubicBezTo>
                  <a:close/>
                  <a:moveTo>
                    <a:pt x="113" y="79"/>
                  </a:moveTo>
                  <a:cubicBezTo>
                    <a:pt x="51" y="79"/>
                    <a:pt x="12" y="59"/>
                    <a:pt x="12" y="46"/>
                  </a:cubicBezTo>
                  <a:cubicBezTo>
                    <a:pt x="12" y="32"/>
                    <a:pt x="51" y="12"/>
                    <a:pt x="113" y="12"/>
                  </a:cubicBezTo>
                  <a:cubicBezTo>
                    <a:pt x="175" y="12"/>
                    <a:pt x="215" y="32"/>
                    <a:pt x="215" y="46"/>
                  </a:cubicBezTo>
                  <a:cubicBezTo>
                    <a:pt x="215" y="59"/>
                    <a:pt x="175" y="79"/>
                    <a:pt x="11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334">
              <a:extLst>
                <a:ext uri="{FF2B5EF4-FFF2-40B4-BE49-F238E27FC236}">
                  <a16:creationId xmlns:a16="http://schemas.microsoft.com/office/drawing/2014/main" id="{17E78C55-535A-408F-8312-55C57347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738" y="3630613"/>
              <a:ext cx="187325" cy="144463"/>
            </a:xfrm>
            <a:custGeom>
              <a:avLst/>
              <a:gdLst>
                <a:gd name="T0" fmla="*/ 43 w 69"/>
                <a:gd name="T1" fmla="*/ 22 h 53"/>
                <a:gd name="T2" fmla="*/ 24 w 69"/>
                <a:gd name="T3" fmla="*/ 17 h 53"/>
                <a:gd name="T4" fmla="*/ 38 w 69"/>
                <a:gd name="T5" fmla="*/ 13 h 53"/>
                <a:gd name="T6" fmla="*/ 60 w 69"/>
                <a:gd name="T7" fmla="*/ 15 h 53"/>
                <a:gd name="T8" fmla="*/ 64 w 69"/>
                <a:gd name="T9" fmla="*/ 8 h 53"/>
                <a:gd name="T10" fmla="*/ 42 w 69"/>
                <a:gd name="T11" fmla="*/ 6 h 53"/>
                <a:gd name="T12" fmla="*/ 42 w 69"/>
                <a:gd name="T13" fmla="*/ 0 h 53"/>
                <a:gd name="T14" fmla="*/ 27 w 69"/>
                <a:gd name="T15" fmla="*/ 0 h 53"/>
                <a:gd name="T16" fmla="*/ 27 w 69"/>
                <a:gd name="T17" fmla="*/ 6 h 53"/>
                <a:gd name="T18" fmla="*/ 1 w 69"/>
                <a:gd name="T19" fmla="*/ 18 h 53"/>
                <a:gd name="T20" fmla="*/ 29 w 69"/>
                <a:gd name="T21" fmla="*/ 30 h 53"/>
                <a:gd name="T22" fmla="*/ 45 w 69"/>
                <a:gd name="T23" fmla="*/ 36 h 53"/>
                <a:gd name="T24" fmla="*/ 30 w 69"/>
                <a:gd name="T25" fmla="*/ 40 h 53"/>
                <a:gd name="T26" fmla="*/ 5 w 69"/>
                <a:gd name="T27" fmla="*/ 37 h 53"/>
                <a:gd name="T28" fmla="*/ 0 w 69"/>
                <a:gd name="T29" fmla="*/ 44 h 53"/>
                <a:gd name="T30" fmla="*/ 26 w 69"/>
                <a:gd name="T31" fmla="*/ 47 h 53"/>
                <a:gd name="T32" fmla="*/ 26 w 69"/>
                <a:gd name="T33" fmla="*/ 53 h 53"/>
                <a:gd name="T34" fmla="*/ 41 w 69"/>
                <a:gd name="T35" fmla="*/ 53 h 53"/>
                <a:gd name="T36" fmla="*/ 41 w 69"/>
                <a:gd name="T37" fmla="*/ 47 h 53"/>
                <a:gd name="T38" fmla="*/ 68 w 69"/>
                <a:gd name="T39" fmla="*/ 35 h 53"/>
                <a:gd name="T40" fmla="*/ 43 w 69"/>
                <a:gd name="T41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3">
                  <a:moveTo>
                    <a:pt x="43" y="22"/>
                  </a:moveTo>
                  <a:cubicBezTo>
                    <a:pt x="30" y="20"/>
                    <a:pt x="24" y="19"/>
                    <a:pt x="24" y="17"/>
                  </a:cubicBezTo>
                  <a:cubicBezTo>
                    <a:pt x="24" y="15"/>
                    <a:pt x="28" y="13"/>
                    <a:pt x="38" y="13"/>
                  </a:cubicBezTo>
                  <a:cubicBezTo>
                    <a:pt x="49" y="13"/>
                    <a:pt x="56" y="15"/>
                    <a:pt x="60" y="15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9" y="7"/>
                    <a:pt x="52" y="6"/>
                    <a:pt x="42" y="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0" y="8"/>
                    <a:pt x="1" y="12"/>
                    <a:pt x="1" y="18"/>
                  </a:cubicBezTo>
                  <a:cubicBezTo>
                    <a:pt x="1" y="24"/>
                    <a:pt x="12" y="28"/>
                    <a:pt x="29" y="30"/>
                  </a:cubicBezTo>
                  <a:cubicBezTo>
                    <a:pt x="40" y="31"/>
                    <a:pt x="45" y="33"/>
                    <a:pt x="45" y="36"/>
                  </a:cubicBezTo>
                  <a:cubicBezTo>
                    <a:pt x="45" y="38"/>
                    <a:pt x="39" y="40"/>
                    <a:pt x="30" y="40"/>
                  </a:cubicBezTo>
                  <a:cubicBezTo>
                    <a:pt x="20" y="40"/>
                    <a:pt x="11" y="38"/>
                    <a:pt x="5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6"/>
                    <a:pt x="16" y="47"/>
                    <a:pt x="26" y="4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59" y="45"/>
                    <a:pt x="68" y="40"/>
                    <a:pt x="68" y="35"/>
                  </a:cubicBezTo>
                  <a:cubicBezTo>
                    <a:pt x="69" y="29"/>
                    <a:pt x="61" y="25"/>
                    <a:pt x="4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335">
              <a:extLst>
                <a:ext uri="{FF2B5EF4-FFF2-40B4-BE49-F238E27FC236}">
                  <a16:creationId xmlns:a16="http://schemas.microsoft.com/office/drawing/2014/main" id="{E3AB964D-FD6D-4333-A460-31AE5C16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9113" y="3884613"/>
              <a:ext cx="612775" cy="369888"/>
            </a:xfrm>
            <a:custGeom>
              <a:avLst/>
              <a:gdLst>
                <a:gd name="T0" fmla="*/ 113 w 226"/>
                <a:gd name="T1" fmla="*/ 0 h 136"/>
                <a:gd name="T2" fmla="*/ 0 w 226"/>
                <a:gd name="T3" fmla="*/ 45 h 136"/>
                <a:gd name="T4" fmla="*/ 0 w 226"/>
                <a:gd name="T5" fmla="*/ 90 h 136"/>
                <a:gd name="T6" fmla="*/ 113 w 226"/>
                <a:gd name="T7" fmla="*/ 136 h 136"/>
                <a:gd name="T8" fmla="*/ 226 w 226"/>
                <a:gd name="T9" fmla="*/ 90 h 136"/>
                <a:gd name="T10" fmla="*/ 226 w 226"/>
                <a:gd name="T11" fmla="*/ 45 h 136"/>
                <a:gd name="T12" fmla="*/ 113 w 226"/>
                <a:gd name="T13" fmla="*/ 0 h 136"/>
                <a:gd name="T14" fmla="*/ 113 w 226"/>
                <a:gd name="T15" fmla="*/ 79 h 136"/>
                <a:gd name="T16" fmla="*/ 12 w 226"/>
                <a:gd name="T17" fmla="*/ 45 h 136"/>
                <a:gd name="T18" fmla="*/ 113 w 226"/>
                <a:gd name="T19" fmla="*/ 11 h 136"/>
                <a:gd name="T20" fmla="*/ 215 w 226"/>
                <a:gd name="T21" fmla="*/ 45 h 136"/>
                <a:gd name="T22" fmla="*/ 113 w 226"/>
                <a:gd name="T23" fmla="*/ 7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6">
                  <a:moveTo>
                    <a:pt x="113" y="0"/>
                  </a:moveTo>
                  <a:cubicBezTo>
                    <a:pt x="51" y="0"/>
                    <a:pt x="0" y="20"/>
                    <a:pt x="0" y="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15"/>
                    <a:pt x="51" y="136"/>
                    <a:pt x="113" y="136"/>
                  </a:cubicBezTo>
                  <a:cubicBezTo>
                    <a:pt x="176" y="136"/>
                    <a:pt x="226" y="115"/>
                    <a:pt x="226" y="90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20"/>
                    <a:pt x="176" y="0"/>
                    <a:pt x="113" y="0"/>
                  </a:cubicBezTo>
                  <a:close/>
                  <a:moveTo>
                    <a:pt x="113" y="79"/>
                  </a:moveTo>
                  <a:cubicBezTo>
                    <a:pt x="51" y="79"/>
                    <a:pt x="12" y="59"/>
                    <a:pt x="12" y="45"/>
                  </a:cubicBezTo>
                  <a:cubicBezTo>
                    <a:pt x="12" y="31"/>
                    <a:pt x="51" y="11"/>
                    <a:pt x="113" y="11"/>
                  </a:cubicBezTo>
                  <a:cubicBezTo>
                    <a:pt x="175" y="11"/>
                    <a:pt x="215" y="31"/>
                    <a:pt x="215" y="45"/>
                  </a:cubicBezTo>
                  <a:cubicBezTo>
                    <a:pt x="215" y="59"/>
                    <a:pt x="175" y="79"/>
                    <a:pt x="11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336">
              <a:extLst>
                <a:ext uri="{FF2B5EF4-FFF2-40B4-BE49-F238E27FC236}">
                  <a16:creationId xmlns:a16="http://schemas.microsoft.com/office/drawing/2014/main" id="{7EF8A607-9057-4731-879B-E237D5752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3426" y="3932238"/>
              <a:ext cx="187325" cy="144463"/>
            </a:xfrm>
            <a:custGeom>
              <a:avLst/>
              <a:gdLst>
                <a:gd name="T0" fmla="*/ 43 w 69"/>
                <a:gd name="T1" fmla="*/ 22 h 53"/>
                <a:gd name="T2" fmla="*/ 24 w 69"/>
                <a:gd name="T3" fmla="*/ 16 h 53"/>
                <a:gd name="T4" fmla="*/ 38 w 69"/>
                <a:gd name="T5" fmla="*/ 13 h 53"/>
                <a:gd name="T6" fmla="*/ 60 w 69"/>
                <a:gd name="T7" fmla="*/ 15 h 53"/>
                <a:gd name="T8" fmla="*/ 64 w 69"/>
                <a:gd name="T9" fmla="*/ 8 h 53"/>
                <a:gd name="T10" fmla="*/ 42 w 69"/>
                <a:gd name="T11" fmla="*/ 5 h 53"/>
                <a:gd name="T12" fmla="*/ 42 w 69"/>
                <a:gd name="T13" fmla="*/ 0 h 53"/>
                <a:gd name="T14" fmla="*/ 27 w 69"/>
                <a:gd name="T15" fmla="*/ 0 h 53"/>
                <a:gd name="T16" fmla="*/ 27 w 69"/>
                <a:gd name="T17" fmla="*/ 6 h 53"/>
                <a:gd name="T18" fmla="*/ 1 w 69"/>
                <a:gd name="T19" fmla="*/ 18 h 53"/>
                <a:gd name="T20" fmla="*/ 29 w 69"/>
                <a:gd name="T21" fmla="*/ 29 h 53"/>
                <a:gd name="T22" fmla="*/ 45 w 69"/>
                <a:gd name="T23" fmla="*/ 35 h 53"/>
                <a:gd name="T24" fmla="*/ 30 w 69"/>
                <a:gd name="T25" fmla="*/ 39 h 53"/>
                <a:gd name="T26" fmla="*/ 5 w 69"/>
                <a:gd name="T27" fmla="*/ 36 h 53"/>
                <a:gd name="T28" fmla="*/ 0 w 69"/>
                <a:gd name="T29" fmla="*/ 44 h 53"/>
                <a:gd name="T30" fmla="*/ 26 w 69"/>
                <a:gd name="T31" fmla="*/ 47 h 53"/>
                <a:gd name="T32" fmla="*/ 26 w 69"/>
                <a:gd name="T33" fmla="*/ 53 h 53"/>
                <a:gd name="T34" fmla="*/ 41 w 69"/>
                <a:gd name="T35" fmla="*/ 53 h 53"/>
                <a:gd name="T36" fmla="*/ 41 w 69"/>
                <a:gd name="T37" fmla="*/ 46 h 53"/>
                <a:gd name="T38" fmla="*/ 68 w 69"/>
                <a:gd name="T39" fmla="*/ 34 h 53"/>
                <a:gd name="T40" fmla="*/ 43 w 69"/>
                <a:gd name="T41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3">
                  <a:moveTo>
                    <a:pt x="43" y="22"/>
                  </a:moveTo>
                  <a:cubicBezTo>
                    <a:pt x="30" y="20"/>
                    <a:pt x="24" y="19"/>
                    <a:pt x="24" y="16"/>
                  </a:cubicBezTo>
                  <a:cubicBezTo>
                    <a:pt x="24" y="15"/>
                    <a:pt x="28" y="13"/>
                    <a:pt x="38" y="13"/>
                  </a:cubicBezTo>
                  <a:cubicBezTo>
                    <a:pt x="49" y="13"/>
                    <a:pt x="56" y="14"/>
                    <a:pt x="60" y="15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9" y="6"/>
                    <a:pt x="52" y="6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0" y="7"/>
                    <a:pt x="1" y="12"/>
                    <a:pt x="1" y="18"/>
                  </a:cubicBezTo>
                  <a:cubicBezTo>
                    <a:pt x="1" y="24"/>
                    <a:pt x="12" y="27"/>
                    <a:pt x="29" y="29"/>
                  </a:cubicBezTo>
                  <a:cubicBezTo>
                    <a:pt x="40" y="31"/>
                    <a:pt x="45" y="33"/>
                    <a:pt x="45" y="35"/>
                  </a:cubicBezTo>
                  <a:cubicBezTo>
                    <a:pt x="45" y="38"/>
                    <a:pt x="39" y="39"/>
                    <a:pt x="30" y="39"/>
                  </a:cubicBezTo>
                  <a:cubicBezTo>
                    <a:pt x="20" y="39"/>
                    <a:pt x="11" y="38"/>
                    <a:pt x="5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5"/>
                    <a:pt x="16" y="47"/>
                    <a:pt x="26" y="4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59" y="45"/>
                    <a:pt x="68" y="40"/>
                    <a:pt x="68" y="34"/>
                  </a:cubicBezTo>
                  <a:cubicBezTo>
                    <a:pt x="69" y="28"/>
                    <a:pt x="61" y="25"/>
                    <a:pt x="4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BD474581-C2DA-4F93-BD42-A08CECA0EC60}"/>
              </a:ext>
            </a:extLst>
          </p:cNvPr>
          <p:cNvSpPr/>
          <p:nvPr/>
        </p:nvSpPr>
        <p:spPr>
          <a:xfrm>
            <a:off x="8137592" y="3197236"/>
            <a:ext cx="848830" cy="84883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C6A49D-3B33-409D-BF7D-77E512E0F5F8}"/>
              </a:ext>
            </a:extLst>
          </p:cNvPr>
          <p:cNvGrpSpPr/>
          <p:nvPr/>
        </p:nvGrpSpPr>
        <p:grpSpPr>
          <a:xfrm>
            <a:off x="8208954" y="3290500"/>
            <a:ext cx="694138" cy="632108"/>
            <a:chOff x="5314950" y="3336925"/>
            <a:chExt cx="698500" cy="557213"/>
          </a:xfrm>
          <a:solidFill>
            <a:schemeClr val="accent5">
              <a:lumMod val="75000"/>
            </a:schemeClr>
          </a:solidFill>
        </p:grpSpPr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12CF8FB9-2282-4A58-AFFF-A834861F6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0" y="3336925"/>
              <a:ext cx="476250" cy="474663"/>
            </a:xfrm>
            <a:custGeom>
              <a:avLst/>
              <a:gdLst>
                <a:gd name="T0" fmla="*/ 152 w 430"/>
                <a:gd name="T1" fmla="*/ 0 h 430"/>
                <a:gd name="T2" fmla="*/ 241 w 430"/>
                <a:gd name="T3" fmla="*/ 0 h 430"/>
                <a:gd name="T4" fmla="*/ 241 w 430"/>
                <a:gd name="T5" fmla="*/ 50 h 430"/>
                <a:gd name="T6" fmla="*/ 295 w 430"/>
                <a:gd name="T7" fmla="*/ 72 h 430"/>
                <a:gd name="T8" fmla="*/ 330 w 430"/>
                <a:gd name="T9" fmla="*/ 37 h 430"/>
                <a:gd name="T10" fmla="*/ 393 w 430"/>
                <a:gd name="T11" fmla="*/ 100 h 430"/>
                <a:gd name="T12" fmla="*/ 358 w 430"/>
                <a:gd name="T13" fmla="*/ 135 h 430"/>
                <a:gd name="T14" fmla="*/ 380 w 430"/>
                <a:gd name="T15" fmla="*/ 189 h 430"/>
                <a:gd name="T16" fmla="*/ 430 w 430"/>
                <a:gd name="T17" fmla="*/ 189 h 430"/>
                <a:gd name="T18" fmla="*/ 430 w 430"/>
                <a:gd name="T19" fmla="*/ 278 h 430"/>
                <a:gd name="T20" fmla="*/ 380 w 430"/>
                <a:gd name="T21" fmla="*/ 278 h 430"/>
                <a:gd name="T22" fmla="*/ 358 w 430"/>
                <a:gd name="T23" fmla="*/ 332 h 430"/>
                <a:gd name="T24" fmla="*/ 393 w 430"/>
                <a:gd name="T25" fmla="*/ 367 h 430"/>
                <a:gd name="T26" fmla="*/ 330 w 430"/>
                <a:gd name="T27" fmla="*/ 430 h 430"/>
                <a:gd name="T28" fmla="*/ 295 w 430"/>
                <a:gd name="T29" fmla="*/ 395 h 430"/>
                <a:gd name="T30" fmla="*/ 273 w 430"/>
                <a:gd name="T31" fmla="*/ 406 h 430"/>
                <a:gd name="T32" fmla="*/ 276 w 430"/>
                <a:gd name="T33" fmla="*/ 374 h 430"/>
                <a:gd name="T34" fmla="*/ 275 w 430"/>
                <a:gd name="T35" fmla="*/ 367 h 430"/>
                <a:gd name="T36" fmla="*/ 352 w 430"/>
                <a:gd name="T37" fmla="*/ 233 h 430"/>
                <a:gd name="T38" fmla="*/ 197 w 430"/>
                <a:gd name="T39" fmla="*/ 78 h 430"/>
                <a:gd name="T40" fmla="*/ 61 w 430"/>
                <a:gd name="T41" fmla="*/ 157 h 430"/>
                <a:gd name="T42" fmla="*/ 59 w 430"/>
                <a:gd name="T43" fmla="*/ 157 h 430"/>
                <a:gd name="T44" fmla="*/ 23 w 430"/>
                <a:gd name="T45" fmla="*/ 160 h 430"/>
                <a:gd name="T46" fmla="*/ 35 w 430"/>
                <a:gd name="T47" fmla="*/ 135 h 430"/>
                <a:gd name="T48" fmla="*/ 0 w 430"/>
                <a:gd name="T49" fmla="*/ 100 h 430"/>
                <a:gd name="T50" fmla="*/ 63 w 430"/>
                <a:gd name="T51" fmla="*/ 37 h 430"/>
                <a:gd name="T52" fmla="*/ 98 w 430"/>
                <a:gd name="T53" fmla="*/ 72 h 430"/>
                <a:gd name="T54" fmla="*/ 152 w 430"/>
                <a:gd name="T55" fmla="*/ 50 h 430"/>
                <a:gd name="T56" fmla="*/ 152 w 430"/>
                <a:gd name="T5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0" h="430">
                  <a:moveTo>
                    <a:pt x="152" y="0"/>
                  </a:moveTo>
                  <a:cubicBezTo>
                    <a:pt x="241" y="0"/>
                    <a:pt x="241" y="0"/>
                    <a:pt x="241" y="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61" y="54"/>
                    <a:pt x="279" y="62"/>
                    <a:pt x="295" y="72"/>
                  </a:cubicBezTo>
                  <a:cubicBezTo>
                    <a:pt x="330" y="37"/>
                    <a:pt x="330" y="37"/>
                    <a:pt x="330" y="37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58" y="135"/>
                    <a:pt x="358" y="135"/>
                    <a:pt x="358" y="135"/>
                  </a:cubicBezTo>
                  <a:cubicBezTo>
                    <a:pt x="368" y="151"/>
                    <a:pt x="376" y="170"/>
                    <a:pt x="380" y="189"/>
                  </a:cubicBezTo>
                  <a:cubicBezTo>
                    <a:pt x="430" y="189"/>
                    <a:pt x="430" y="189"/>
                    <a:pt x="430" y="189"/>
                  </a:cubicBezTo>
                  <a:cubicBezTo>
                    <a:pt x="430" y="278"/>
                    <a:pt x="430" y="278"/>
                    <a:pt x="430" y="278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76" y="297"/>
                    <a:pt x="368" y="315"/>
                    <a:pt x="358" y="332"/>
                  </a:cubicBezTo>
                  <a:cubicBezTo>
                    <a:pt x="393" y="367"/>
                    <a:pt x="393" y="367"/>
                    <a:pt x="393" y="367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88" y="399"/>
                    <a:pt x="281" y="403"/>
                    <a:pt x="273" y="406"/>
                  </a:cubicBezTo>
                  <a:cubicBezTo>
                    <a:pt x="275" y="396"/>
                    <a:pt x="276" y="385"/>
                    <a:pt x="276" y="374"/>
                  </a:cubicBezTo>
                  <a:cubicBezTo>
                    <a:pt x="276" y="372"/>
                    <a:pt x="276" y="370"/>
                    <a:pt x="275" y="367"/>
                  </a:cubicBezTo>
                  <a:cubicBezTo>
                    <a:pt x="321" y="340"/>
                    <a:pt x="352" y="291"/>
                    <a:pt x="352" y="233"/>
                  </a:cubicBezTo>
                  <a:cubicBezTo>
                    <a:pt x="352" y="148"/>
                    <a:pt x="283" y="78"/>
                    <a:pt x="197" y="78"/>
                  </a:cubicBezTo>
                  <a:cubicBezTo>
                    <a:pt x="139" y="78"/>
                    <a:pt x="88" y="110"/>
                    <a:pt x="61" y="157"/>
                  </a:cubicBezTo>
                  <a:cubicBezTo>
                    <a:pt x="60" y="157"/>
                    <a:pt x="60" y="157"/>
                    <a:pt x="59" y="157"/>
                  </a:cubicBezTo>
                  <a:cubicBezTo>
                    <a:pt x="46" y="157"/>
                    <a:pt x="34" y="158"/>
                    <a:pt x="23" y="160"/>
                  </a:cubicBezTo>
                  <a:cubicBezTo>
                    <a:pt x="26" y="151"/>
                    <a:pt x="31" y="143"/>
                    <a:pt x="35" y="13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15" y="62"/>
                    <a:pt x="133" y="54"/>
                    <a:pt x="152" y="50"/>
                  </a:cubicBezTo>
                  <a:lnTo>
                    <a:pt x="1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275B8A21-571F-402A-A308-29B286382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3460750"/>
              <a:ext cx="174625" cy="173038"/>
            </a:xfrm>
            <a:custGeom>
              <a:avLst/>
              <a:gdLst>
                <a:gd name="T0" fmla="*/ 110 w 157"/>
                <a:gd name="T1" fmla="*/ 78 h 157"/>
                <a:gd name="T2" fmla="*/ 78 w 157"/>
                <a:gd name="T3" fmla="*/ 47 h 157"/>
                <a:gd name="T4" fmla="*/ 46 w 157"/>
                <a:gd name="T5" fmla="*/ 78 h 157"/>
                <a:gd name="T6" fmla="*/ 78 w 157"/>
                <a:gd name="T7" fmla="*/ 110 h 157"/>
                <a:gd name="T8" fmla="*/ 110 w 157"/>
                <a:gd name="T9" fmla="*/ 78 h 157"/>
                <a:gd name="T10" fmla="*/ 45 w 157"/>
                <a:gd name="T11" fmla="*/ 24 h 157"/>
                <a:gd name="T12" fmla="*/ 63 w 157"/>
                <a:gd name="T13" fmla="*/ 16 h 157"/>
                <a:gd name="T14" fmla="*/ 63 w 157"/>
                <a:gd name="T15" fmla="*/ 0 h 157"/>
                <a:gd name="T16" fmla="*/ 93 w 157"/>
                <a:gd name="T17" fmla="*/ 0 h 157"/>
                <a:gd name="T18" fmla="*/ 93 w 157"/>
                <a:gd name="T19" fmla="*/ 16 h 157"/>
                <a:gd name="T20" fmla="*/ 112 w 157"/>
                <a:gd name="T21" fmla="*/ 24 h 157"/>
                <a:gd name="T22" fmla="*/ 123 w 157"/>
                <a:gd name="T23" fmla="*/ 12 h 157"/>
                <a:gd name="T24" fmla="*/ 145 w 157"/>
                <a:gd name="T25" fmla="*/ 33 h 157"/>
                <a:gd name="T26" fmla="*/ 133 w 157"/>
                <a:gd name="T27" fmla="*/ 45 h 157"/>
                <a:gd name="T28" fmla="*/ 140 w 157"/>
                <a:gd name="T29" fmla="*/ 63 h 157"/>
                <a:gd name="T30" fmla="*/ 157 w 157"/>
                <a:gd name="T31" fmla="*/ 63 h 157"/>
                <a:gd name="T32" fmla="*/ 157 w 157"/>
                <a:gd name="T33" fmla="*/ 93 h 157"/>
                <a:gd name="T34" fmla="*/ 140 w 157"/>
                <a:gd name="T35" fmla="*/ 93 h 157"/>
                <a:gd name="T36" fmla="*/ 133 w 157"/>
                <a:gd name="T37" fmla="*/ 112 h 157"/>
                <a:gd name="T38" fmla="*/ 145 w 157"/>
                <a:gd name="T39" fmla="*/ 123 h 157"/>
                <a:gd name="T40" fmla="*/ 123 w 157"/>
                <a:gd name="T41" fmla="*/ 145 h 157"/>
                <a:gd name="T42" fmla="*/ 112 w 157"/>
                <a:gd name="T43" fmla="*/ 133 h 157"/>
                <a:gd name="T44" fmla="*/ 93 w 157"/>
                <a:gd name="T45" fmla="*/ 140 h 157"/>
                <a:gd name="T46" fmla="*/ 93 w 157"/>
                <a:gd name="T47" fmla="*/ 157 h 157"/>
                <a:gd name="T48" fmla="*/ 63 w 157"/>
                <a:gd name="T49" fmla="*/ 157 h 157"/>
                <a:gd name="T50" fmla="*/ 63 w 157"/>
                <a:gd name="T51" fmla="*/ 140 h 157"/>
                <a:gd name="T52" fmla="*/ 45 w 157"/>
                <a:gd name="T53" fmla="*/ 133 h 157"/>
                <a:gd name="T54" fmla="*/ 33 w 157"/>
                <a:gd name="T55" fmla="*/ 145 h 157"/>
                <a:gd name="T56" fmla="*/ 12 w 157"/>
                <a:gd name="T57" fmla="*/ 123 h 157"/>
                <a:gd name="T58" fmla="*/ 24 w 157"/>
                <a:gd name="T59" fmla="*/ 112 h 157"/>
                <a:gd name="T60" fmla="*/ 16 w 157"/>
                <a:gd name="T61" fmla="*/ 93 h 157"/>
                <a:gd name="T62" fmla="*/ 0 w 157"/>
                <a:gd name="T63" fmla="*/ 93 h 157"/>
                <a:gd name="T64" fmla="*/ 0 w 157"/>
                <a:gd name="T65" fmla="*/ 63 h 157"/>
                <a:gd name="T66" fmla="*/ 16 w 157"/>
                <a:gd name="T67" fmla="*/ 63 h 157"/>
                <a:gd name="T68" fmla="*/ 24 w 157"/>
                <a:gd name="T69" fmla="*/ 45 h 157"/>
                <a:gd name="T70" fmla="*/ 12 w 157"/>
                <a:gd name="T71" fmla="*/ 33 h 157"/>
                <a:gd name="T72" fmla="*/ 33 w 157"/>
                <a:gd name="T73" fmla="*/ 12 h 157"/>
                <a:gd name="T74" fmla="*/ 45 w 157"/>
                <a:gd name="T75" fmla="*/ 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57">
                  <a:moveTo>
                    <a:pt x="110" y="78"/>
                  </a:moveTo>
                  <a:cubicBezTo>
                    <a:pt x="110" y="61"/>
                    <a:pt x="96" y="47"/>
                    <a:pt x="78" y="47"/>
                  </a:cubicBezTo>
                  <a:cubicBezTo>
                    <a:pt x="61" y="47"/>
                    <a:pt x="46" y="61"/>
                    <a:pt x="46" y="78"/>
                  </a:cubicBezTo>
                  <a:cubicBezTo>
                    <a:pt x="46" y="96"/>
                    <a:pt x="61" y="110"/>
                    <a:pt x="78" y="110"/>
                  </a:cubicBezTo>
                  <a:cubicBezTo>
                    <a:pt x="96" y="110"/>
                    <a:pt x="110" y="96"/>
                    <a:pt x="110" y="78"/>
                  </a:cubicBezTo>
                  <a:close/>
                  <a:moveTo>
                    <a:pt x="45" y="24"/>
                  </a:moveTo>
                  <a:cubicBezTo>
                    <a:pt x="51" y="21"/>
                    <a:pt x="57" y="18"/>
                    <a:pt x="63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0" y="18"/>
                    <a:pt x="106" y="21"/>
                    <a:pt x="112" y="24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6" y="51"/>
                    <a:pt x="139" y="57"/>
                    <a:pt x="140" y="63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100"/>
                    <a:pt x="136" y="106"/>
                    <a:pt x="133" y="11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06" y="136"/>
                    <a:pt x="100" y="139"/>
                    <a:pt x="93" y="140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40"/>
                    <a:pt x="63" y="140"/>
                    <a:pt x="63" y="140"/>
                  </a:cubicBezTo>
                  <a:cubicBezTo>
                    <a:pt x="57" y="139"/>
                    <a:pt x="51" y="136"/>
                    <a:pt x="45" y="133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6"/>
                    <a:pt x="18" y="100"/>
                    <a:pt x="16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57"/>
                    <a:pt x="20" y="51"/>
                    <a:pt x="24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45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5E174244-9AE3-4642-9B10-CDFDF8FF3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9413" y="3606800"/>
              <a:ext cx="285750" cy="287338"/>
            </a:xfrm>
            <a:custGeom>
              <a:avLst/>
              <a:gdLst>
                <a:gd name="T0" fmla="*/ 182 w 259"/>
                <a:gd name="T1" fmla="*/ 130 h 260"/>
                <a:gd name="T2" fmla="*/ 130 w 259"/>
                <a:gd name="T3" fmla="*/ 78 h 260"/>
                <a:gd name="T4" fmla="*/ 77 w 259"/>
                <a:gd name="T5" fmla="*/ 130 h 260"/>
                <a:gd name="T6" fmla="*/ 130 w 259"/>
                <a:gd name="T7" fmla="*/ 183 h 260"/>
                <a:gd name="T8" fmla="*/ 182 w 259"/>
                <a:gd name="T9" fmla="*/ 130 h 260"/>
                <a:gd name="T10" fmla="*/ 27 w 259"/>
                <a:gd name="T11" fmla="*/ 155 h 260"/>
                <a:gd name="T12" fmla="*/ 0 w 259"/>
                <a:gd name="T13" fmla="*/ 155 h 260"/>
                <a:gd name="T14" fmla="*/ 0 w 259"/>
                <a:gd name="T15" fmla="*/ 105 h 260"/>
                <a:gd name="T16" fmla="*/ 27 w 259"/>
                <a:gd name="T17" fmla="*/ 105 h 260"/>
                <a:gd name="T18" fmla="*/ 40 w 259"/>
                <a:gd name="T19" fmla="*/ 75 h 260"/>
                <a:gd name="T20" fmla="*/ 20 w 259"/>
                <a:gd name="T21" fmla="*/ 56 h 260"/>
                <a:gd name="T22" fmla="*/ 55 w 259"/>
                <a:gd name="T23" fmla="*/ 21 h 260"/>
                <a:gd name="T24" fmla="*/ 75 w 259"/>
                <a:gd name="T25" fmla="*/ 40 h 260"/>
                <a:gd name="T26" fmla="*/ 105 w 259"/>
                <a:gd name="T27" fmla="*/ 28 h 260"/>
                <a:gd name="T28" fmla="*/ 105 w 259"/>
                <a:gd name="T29" fmla="*/ 0 h 260"/>
                <a:gd name="T30" fmla="*/ 154 w 259"/>
                <a:gd name="T31" fmla="*/ 0 h 260"/>
                <a:gd name="T32" fmla="*/ 154 w 259"/>
                <a:gd name="T33" fmla="*/ 28 h 260"/>
                <a:gd name="T34" fmla="*/ 184 w 259"/>
                <a:gd name="T35" fmla="*/ 40 h 260"/>
                <a:gd name="T36" fmla="*/ 204 w 259"/>
                <a:gd name="T37" fmla="*/ 21 h 260"/>
                <a:gd name="T38" fmla="*/ 239 w 259"/>
                <a:gd name="T39" fmla="*/ 56 h 260"/>
                <a:gd name="T40" fmla="*/ 219 w 259"/>
                <a:gd name="T41" fmla="*/ 75 h 260"/>
                <a:gd name="T42" fmla="*/ 232 w 259"/>
                <a:gd name="T43" fmla="*/ 105 h 260"/>
                <a:gd name="T44" fmla="*/ 259 w 259"/>
                <a:gd name="T45" fmla="*/ 105 h 260"/>
                <a:gd name="T46" fmla="*/ 259 w 259"/>
                <a:gd name="T47" fmla="*/ 155 h 260"/>
                <a:gd name="T48" fmla="*/ 232 w 259"/>
                <a:gd name="T49" fmla="*/ 155 h 260"/>
                <a:gd name="T50" fmla="*/ 219 w 259"/>
                <a:gd name="T51" fmla="*/ 185 h 260"/>
                <a:gd name="T52" fmla="*/ 239 w 259"/>
                <a:gd name="T53" fmla="*/ 204 h 260"/>
                <a:gd name="T54" fmla="*/ 204 w 259"/>
                <a:gd name="T55" fmla="*/ 239 h 260"/>
                <a:gd name="T56" fmla="*/ 184 w 259"/>
                <a:gd name="T57" fmla="*/ 220 h 260"/>
                <a:gd name="T58" fmla="*/ 154 w 259"/>
                <a:gd name="T59" fmla="*/ 232 h 260"/>
                <a:gd name="T60" fmla="*/ 154 w 259"/>
                <a:gd name="T61" fmla="*/ 260 h 260"/>
                <a:gd name="T62" fmla="*/ 105 w 259"/>
                <a:gd name="T63" fmla="*/ 260 h 260"/>
                <a:gd name="T64" fmla="*/ 105 w 259"/>
                <a:gd name="T65" fmla="*/ 232 h 260"/>
                <a:gd name="T66" fmla="*/ 75 w 259"/>
                <a:gd name="T67" fmla="*/ 220 h 260"/>
                <a:gd name="T68" fmla="*/ 55 w 259"/>
                <a:gd name="T69" fmla="*/ 239 h 260"/>
                <a:gd name="T70" fmla="*/ 20 w 259"/>
                <a:gd name="T71" fmla="*/ 204 h 260"/>
                <a:gd name="T72" fmla="*/ 40 w 259"/>
                <a:gd name="T73" fmla="*/ 185 h 260"/>
                <a:gd name="T74" fmla="*/ 27 w 259"/>
                <a:gd name="T75" fmla="*/ 1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60">
                  <a:moveTo>
                    <a:pt x="182" y="130"/>
                  </a:moveTo>
                  <a:cubicBezTo>
                    <a:pt x="182" y="101"/>
                    <a:pt x="159" y="78"/>
                    <a:pt x="130" y="78"/>
                  </a:cubicBezTo>
                  <a:cubicBezTo>
                    <a:pt x="101" y="78"/>
                    <a:pt x="77" y="101"/>
                    <a:pt x="77" y="130"/>
                  </a:cubicBezTo>
                  <a:cubicBezTo>
                    <a:pt x="77" y="159"/>
                    <a:pt x="101" y="183"/>
                    <a:pt x="130" y="183"/>
                  </a:cubicBezTo>
                  <a:cubicBezTo>
                    <a:pt x="159" y="183"/>
                    <a:pt x="182" y="159"/>
                    <a:pt x="182" y="130"/>
                  </a:cubicBezTo>
                  <a:close/>
                  <a:moveTo>
                    <a:pt x="27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0" y="95"/>
                    <a:pt x="34" y="85"/>
                    <a:pt x="40" y="7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4" y="35"/>
                    <a:pt x="94" y="31"/>
                    <a:pt x="105" y="2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65" y="31"/>
                    <a:pt x="175" y="35"/>
                    <a:pt x="184" y="40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25" y="85"/>
                    <a:pt x="229" y="95"/>
                    <a:pt x="232" y="105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32" y="155"/>
                    <a:pt x="232" y="155"/>
                    <a:pt x="232" y="155"/>
                  </a:cubicBezTo>
                  <a:cubicBezTo>
                    <a:pt x="229" y="166"/>
                    <a:pt x="225" y="176"/>
                    <a:pt x="219" y="185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75" y="225"/>
                    <a:pt x="165" y="230"/>
                    <a:pt x="154" y="232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05" y="260"/>
                    <a:pt x="105" y="260"/>
                    <a:pt x="105" y="260"/>
                  </a:cubicBezTo>
                  <a:cubicBezTo>
                    <a:pt x="105" y="232"/>
                    <a:pt x="105" y="232"/>
                    <a:pt x="105" y="232"/>
                  </a:cubicBezTo>
                  <a:cubicBezTo>
                    <a:pt x="94" y="230"/>
                    <a:pt x="84" y="225"/>
                    <a:pt x="75" y="220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34" y="176"/>
                    <a:pt x="30" y="166"/>
                    <a:pt x="27" y="1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30251691-BD49-4AC7-8A24-3E0DC1124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4950" y="3627438"/>
              <a:ext cx="141287" cy="141288"/>
            </a:xfrm>
            <a:custGeom>
              <a:avLst/>
              <a:gdLst>
                <a:gd name="T0" fmla="*/ 90 w 128"/>
                <a:gd name="T1" fmla="*/ 64 h 128"/>
                <a:gd name="T2" fmla="*/ 64 w 128"/>
                <a:gd name="T3" fmla="*/ 39 h 128"/>
                <a:gd name="T4" fmla="*/ 38 w 128"/>
                <a:gd name="T5" fmla="*/ 64 h 128"/>
                <a:gd name="T6" fmla="*/ 64 w 128"/>
                <a:gd name="T7" fmla="*/ 90 h 128"/>
                <a:gd name="T8" fmla="*/ 90 w 128"/>
                <a:gd name="T9" fmla="*/ 64 h 128"/>
                <a:gd name="T10" fmla="*/ 76 w 128"/>
                <a:gd name="T11" fmla="*/ 128 h 128"/>
                <a:gd name="T12" fmla="*/ 51 w 128"/>
                <a:gd name="T13" fmla="*/ 128 h 128"/>
                <a:gd name="T14" fmla="*/ 51 w 128"/>
                <a:gd name="T15" fmla="*/ 115 h 128"/>
                <a:gd name="T16" fmla="*/ 37 w 128"/>
                <a:gd name="T17" fmla="*/ 109 h 128"/>
                <a:gd name="T18" fmla="*/ 27 w 128"/>
                <a:gd name="T19" fmla="*/ 118 h 128"/>
                <a:gd name="T20" fmla="*/ 10 w 128"/>
                <a:gd name="T21" fmla="*/ 101 h 128"/>
                <a:gd name="T22" fmla="*/ 19 w 128"/>
                <a:gd name="T23" fmla="*/ 91 h 128"/>
                <a:gd name="T24" fmla="*/ 13 w 128"/>
                <a:gd name="T25" fmla="*/ 77 h 128"/>
                <a:gd name="T26" fmla="*/ 0 w 128"/>
                <a:gd name="T27" fmla="*/ 77 h 128"/>
                <a:gd name="T28" fmla="*/ 0 w 128"/>
                <a:gd name="T29" fmla="*/ 52 h 128"/>
                <a:gd name="T30" fmla="*/ 13 w 128"/>
                <a:gd name="T31" fmla="*/ 52 h 128"/>
                <a:gd name="T32" fmla="*/ 19 w 128"/>
                <a:gd name="T33" fmla="*/ 37 h 128"/>
                <a:gd name="T34" fmla="*/ 10 w 128"/>
                <a:gd name="T35" fmla="*/ 28 h 128"/>
                <a:gd name="T36" fmla="*/ 27 w 128"/>
                <a:gd name="T37" fmla="*/ 11 h 128"/>
                <a:gd name="T38" fmla="*/ 37 w 128"/>
                <a:gd name="T39" fmla="*/ 20 h 128"/>
                <a:gd name="T40" fmla="*/ 51 w 128"/>
                <a:gd name="T41" fmla="*/ 14 h 128"/>
                <a:gd name="T42" fmla="*/ 51 w 128"/>
                <a:gd name="T43" fmla="*/ 0 h 128"/>
                <a:gd name="T44" fmla="*/ 76 w 128"/>
                <a:gd name="T45" fmla="*/ 0 h 128"/>
                <a:gd name="T46" fmla="*/ 76 w 128"/>
                <a:gd name="T47" fmla="*/ 14 h 128"/>
                <a:gd name="T48" fmla="*/ 91 w 128"/>
                <a:gd name="T49" fmla="*/ 20 h 128"/>
                <a:gd name="T50" fmla="*/ 100 w 128"/>
                <a:gd name="T51" fmla="*/ 11 h 128"/>
                <a:gd name="T52" fmla="*/ 118 w 128"/>
                <a:gd name="T53" fmla="*/ 28 h 128"/>
                <a:gd name="T54" fmla="*/ 108 w 128"/>
                <a:gd name="T55" fmla="*/ 37 h 128"/>
                <a:gd name="T56" fmla="*/ 114 w 128"/>
                <a:gd name="T57" fmla="*/ 52 h 128"/>
                <a:gd name="T58" fmla="*/ 128 w 128"/>
                <a:gd name="T59" fmla="*/ 52 h 128"/>
                <a:gd name="T60" fmla="*/ 128 w 128"/>
                <a:gd name="T61" fmla="*/ 77 h 128"/>
                <a:gd name="T62" fmla="*/ 114 w 128"/>
                <a:gd name="T63" fmla="*/ 77 h 128"/>
                <a:gd name="T64" fmla="*/ 108 w 128"/>
                <a:gd name="T65" fmla="*/ 91 h 128"/>
                <a:gd name="T66" fmla="*/ 118 w 128"/>
                <a:gd name="T67" fmla="*/ 101 h 128"/>
                <a:gd name="T68" fmla="*/ 100 w 128"/>
                <a:gd name="T69" fmla="*/ 118 h 128"/>
                <a:gd name="T70" fmla="*/ 91 w 128"/>
                <a:gd name="T71" fmla="*/ 109 h 128"/>
                <a:gd name="T72" fmla="*/ 76 w 128"/>
                <a:gd name="T73" fmla="*/ 115 h 128"/>
                <a:gd name="T74" fmla="*/ 76 w 128"/>
                <a:gd name="T7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90" y="64"/>
                  </a:moveTo>
                  <a:cubicBezTo>
                    <a:pt x="90" y="50"/>
                    <a:pt x="78" y="39"/>
                    <a:pt x="64" y="39"/>
                  </a:cubicBezTo>
                  <a:cubicBezTo>
                    <a:pt x="49" y="39"/>
                    <a:pt x="38" y="50"/>
                    <a:pt x="38" y="64"/>
                  </a:cubicBezTo>
                  <a:cubicBezTo>
                    <a:pt x="38" y="79"/>
                    <a:pt x="49" y="90"/>
                    <a:pt x="64" y="90"/>
                  </a:cubicBezTo>
                  <a:cubicBezTo>
                    <a:pt x="78" y="90"/>
                    <a:pt x="90" y="79"/>
                    <a:pt x="90" y="64"/>
                  </a:cubicBezTo>
                  <a:close/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46" y="114"/>
                    <a:pt x="41" y="111"/>
                    <a:pt x="37" y="109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6" y="87"/>
                    <a:pt x="14" y="82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47"/>
                    <a:pt x="16" y="42"/>
                    <a:pt x="19" y="3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1" y="17"/>
                    <a:pt x="46" y="15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5"/>
                    <a:pt x="86" y="17"/>
                    <a:pt x="91" y="2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1" y="42"/>
                    <a:pt x="113" y="47"/>
                    <a:pt x="114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3" y="82"/>
                    <a:pt x="111" y="87"/>
                    <a:pt x="108" y="9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6" y="111"/>
                    <a:pt x="81" y="114"/>
                    <a:pt x="76" y="115"/>
                  </a:cubicBezTo>
                  <a:lnTo>
                    <a:pt x="76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DACFE-C92C-4BDA-9C2F-3BDC3F878384}"/>
              </a:ext>
            </a:extLst>
          </p:cNvPr>
          <p:cNvSpPr txBox="1"/>
          <p:nvPr/>
        </p:nvSpPr>
        <p:spPr>
          <a:xfrm>
            <a:off x="5897733" y="1129454"/>
            <a:ext cx="32595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E9680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Feature engineering &amp; Selection: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680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Applying various transformations(lead,</a:t>
            </a:r>
            <a:r>
              <a:rPr lang="en-US" sz="1400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lag etc.)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96807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680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Finalize variables to be fed into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ABD879-06A3-4997-AB64-CDE73D4FC2DD}"/>
              </a:ext>
            </a:extLst>
          </p:cNvPr>
          <p:cNvSpPr txBox="1"/>
          <p:nvPr/>
        </p:nvSpPr>
        <p:spPr>
          <a:xfrm>
            <a:off x="9631037" y="1020487"/>
            <a:ext cx="196445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Results and Analysis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Identification of final model based on accuracy. </a:t>
            </a:r>
          </a:p>
        </p:txBody>
      </p:sp>
      <p:sp>
        <p:nvSpPr>
          <p:cNvPr id="55" name="Footer Placeholder 1">
            <a:extLst>
              <a:ext uri="{FF2B5EF4-FFF2-40B4-BE49-F238E27FC236}">
                <a16:creationId xmlns:a16="http://schemas.microsoft.com/office/drawing/2014/main" id="{F5073971-F43F-4749-9F49-07B29995F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34816"/>
            <a:ext cx="4114800" cy="2743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A04F593-4ECD-4F91-8CE4-A342DEBBE380}"/>
              </a:ext>
            </a:extLst>
          </p:cNvPr>
          <p:cNvSpPr/>
          <p:nvPr/>
        </p:nvSpPr>
        <p:spPr>
          <a:xfrm>
            <a:off x="3391036" y="2330267"/>
            <a:ext cx="848830" cy="84883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199FD5-CEDE-4A1C-8667-FAB7B98C66B3}"/>
              </a:ext>
            </a:extLst>
          </p:cNvPr>
          <p:cNvSpPr txBox="1"/>
          <p:nvPr/>
        </p:nvSpPr>
        <p:spPr>
          <a:xfrm>
            <a:off x="7578196" y="4222716"/>
            <a:ext cx="293683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Modelling: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Implementation and evaluation of Time Series(ARIMA), Linear Regression, Random Forest.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6A8B9BB-B618-4D0A-B682-D2C55C1AFF16}"/>
              </a:ext>
            </a:extLst>
          </p:cNvPr>
          <p:cNvGrpSpPr/>
          <p:nvPr/>
        </p:nvGrpSpPr>
        <p:grpSpPr>
          <a:xfrm>
            <a:off x="9762463" y="2445728"/>
            <a:ext cx="656299" cy="596622"/>
            <a:chOff x="7754237" y="3180970"/>
            <a:chExt cx="733215" cy="572256"/>
          </a:xfrm>
          <a:solidFill>
            <a:srgbClr val="005490"/>
          </a:solidFill>
        </p:grpSpPr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CA733A11-8B73-493E-A3C7-80E375558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4237" y="3180970"/>
              <a:ext cx="630681" cy="572256"/>
            </a:xfrm>
            <a:custGeom>
              <a:avLst/>
              <a:gdLst>
                <a:gd name="T0" fmla="*/ 938 w 1952"/>
                <a:gd name="T1" fmla="*/ 356 h 1768"/>
                <a:gd name="T2" fmla="*/ 960 w 1952"/>
                <a:gd name="T3" fmla="*/ 394 h 1768"/>
                <a:gd name="T4" fmla="*/ 915 w 1952"/>
                <a:gd name="T5" fmla="*/ 508 h 1768"/>
                <a:gd name="T6" fmla="*/ 906 w 1952"/>
                <a:gd name="T7" fmla="*/ 533 h 1768"/>
                <a:gd name="T8" fmla="*/ 885 w 1952"/>
                <a:gd name="T9" fmla="*/ 631 h 1768"/>
                <a:gd name="T10" fmla="*/ 871 w 1952"/>
                <a:gd name="T11" fmla="*/ 648 h 1768"/>
                <a:gd name="T12" fmla="*/ 742 w 1952"/>
                <a:gd name="T13" fmla="*/ 732 h 1768"/>
                <a:gd name="T14" fmla="*/ 795 w 1952"/>
                <a:gd name="T15" fmla="*/ 801 h 1768"/>
                <a:gd name="T16" fmla="*/ 770 w 1952"/>
                <a:gd name="T17" fmla="*/ 939 h 1768"/>
                <a:gd name="T18" fmla="*/ 815 w 1952"/>
                <a:gd name="T19" fmla="*/ 1201 h 1768"/>
                <a:gd name="T20" fmla="*/ 923 w 1952"/>
                <a:gd name="T21" fmla="*/ 685 h 1768"/>
                <a:gd name="T22" fmla="*/ 938 w 1952"/>
                <a:gd name="T23" fmla="*/ 692 h 1768"/>
                <a:gd name="T24" fmla="*/ 1130 w 1952"/>
                <a:gd name="T25" fmla="*/ 817 h 1768"/>
                <a:gd name="T26" fmla="*/ 1255 w 1952"/>
                <a:gd name="T27" fmla="*/ 965 h 1768"/>
                <a:gd name="T28" fmla="*/ 1414 w 1952"/>
                <a:gd name="T29" fmla="*/ 1270 h 1768"/>
                <a:gd name="T30" fmla="*/ 1442 w 1952"/>
                <a:gd name="T31" fmla="*/ 1289 h 1768"/>
                <a:gd name="T32" fmla="*/ 1769 w 1952"/>
                <a:gd name="T33" fmla="*/ 1315 h 1768"/>
                <a:gd name="T34" fmla="*/ 1887 w 1952"/>
                <a:gd name="T35" fmla="*/ 1324 h 1768"/>
                <a:gd name="T36" fmla="*/ 1952 w 1952"/>
                <a:gd name="T37" fmla="*/ 1388 h 1768"/>
                <a:gd name="T38" fmla="*/ 1886 w 1952"/>
                <a:gd name="T39" fmla="*/ 1452 h 1768"/>
                <a:gd name="T40" fmla="*/ 1490 w 1952"/>
                <a:gd name="T41" fmla="*/ 1483 h 1768"/>
                <a:gd name="T42" fmla="*/ 1376 w 1952"/>
                <a:gd name="T43" fmla="*/ 1491 h 1768"/>
                <a:gd name="T44" fmla="*/ 1262 w 1952"/>
                <a:gd name="T45" fmla="*/ 1438 h 1768"/>
                <a:gd name="T46" fmla="*/ 1117 w 1952"/>
                <a:gd name="T47" fmla="*/ 1246 h 1768"/>
                <a:gd name="T48" fmla="*/ 1102 w 1952"/>
                <a:gd name="T49" fmla="*/ 1227 h 1768"/>
                <a:gd name="T50" fmla="*/ 1078 w 1952"/>
                <a:gd name="T51" fmla="*/ 1766 h 1768"/>
                <a:gd name="T52" fmla="*/ 1056 w 1952"/>
                <a:gd name="T53" fmla="*/ 1767 h 1768"/>
                <a:gd name="T54" fmla="*/ 252 w 1952"/>
                <a:gd name="T55" fmla="*/ 1768 h 1768"/>
                <a:gd name="T56" fmla="*/ 221 w 1952"/>
                <a:gd name="T57" fmla="*/ 1751 h 1768"/>
                <a:gd name="T58" fmla="*/ 29 w 1952"/>
                <a:gd name="T59" fmla="*/ 1462 h 1768"/>
                <a:gd name="T60" fmla="*/ 20 w 1952"/>
                <a:gd name="T61" fmla="*/ 1339 h 1768"/>
                <a:gd name="T62" fmla="*/ 187 w 1952"/>
                <a:gd name="T63" fmla="*/ 983 h 1768"/>
                <a:gd name="T64" fmla="*/ 331 w 1952"/>
                <a:gd name="T65" fmla="*/ 807 h 1768"/>
                <a:gd name="T66" fmla="*/ 526 w 1952"/>
                <a:gd name="T67" fmla="*/ 678 h 1768"/>
                <a:gd name="T68" fmla="*/ 634 w 1952"/>
                <a:gd name="T69" fmla="*/ 1198 h 1768"/>
                <a:gd name="T70" fmla="*/ 638 w 1952"/>
                <a:gd name="T71" fmla="*/ 1198 h 1768"/>
                <a:gd name="T72" fmla="*/ 675 w 1952"/>
                <a:gd name="T73" fmla="*/ 959 h 1768"/>
                <a:gd name="T74" fmla="*/ 686 w 1952"/>
                <a:gd name="T75" fmla="*/ 892 h 1768"/>
                <a:gd name="T76" fmla="*/ 676 w 1952"/>
                <a:gd name="T77" fmla="*/ 836 h 1768"/>
                <a:gd name="T78" fmla="*/ 680 w 1952"/>
                <a:gd name="T79" fmla="*/ 766 h 1768"/>
                <a:gd name="T80" fmla="*/ 708 w 1952"/>
                <a:gd name="T81" fmla="*/ 731 h 1768"/>
                <a:gd name="T82" fmla="*/ 581 w 1952"/>
                <a:gd name="T83" fmla="*/ 649 h 1768"/>
                <a:gd name="T84" fmla="*/ 564 w 1952"/>
                <a:gd name="T85" fmla="*/ 618 h 1768"/>
                <a:gd name="T86" fmla="*/ 542 w 1952"/>
                <a:gd name="T87" fmla="*/ 532 h 1768"/>
                <a:gd name="T88" fmla="*/ 524 w 1952"/>
                <a:gd name="T89" fmla="*/ 499 h 1768"/>
                <a:gd name="T90" fmla="*/ 491 w 1952"/>
                <a:gd name="T91" fmla="*/ 380 h 1768"/>
                <a:gd name="T92" fmla="*/ 512 w 1952"/>
                <a:gd name="T93" fmla="*/ 353 h 1768"/>
                <a:gd name="T94" fmla="*/ 511 w 1952"/>
                <a:gd name="T95" fmla="*/ 223 h 1768"/>
                <a:gd name="T96" fmla="*/ 829 w 1952"/>
                <a:gd name="T97" fmla="*/ 84 h 1768"/>
                <a:gd name="T98" fmla="*/ 844 w 1952"/>
                <a:gd name="T99" fmla="*/ 94 h 1768"/>
                <a:gd name="T100" fmla="*/ 910 w 1952"/>
                <a:gd name="T101" fmla="*/ 150 h 1768"/>
                <a:gd name="T102" fmla="*/ 946 w 1952"/>
                <a:gd name="T103" fmla="*/ 241 h 1768"/>
                <a:gd name="T104" fmla="*/ 938 w 1952"/>
                <a:gd name="T105" fmla="*/ 356 h 1768"/>
                <a:gd name="T106" fmla="*/ 366 w 1952"/>
                <a:gd name="T107" fmla="*/ 1203 h 1768"/>
                <a:gd name="T108" fmla="*/ 352 w 1952"/>
                <a:gd name="T109" fmla="*/ 1221 h 1768"/>
                <a:gd name="T110" fmla="*/ 250 w 1952"/>
                <a:gd name="T111" fmla="*/ 1373 h 1768"/>
                <a:gd name="T112" fmla="*/ 249 w 1952"/>
                <a:gd name="T113" fmla="*/ 1430 h 1768"/>
                <a:gd name="T114" fmla="*/ 379 w 1952"/>
                <a:gd name="T115" fmla="*/ 1650 h 1768"/>
                <a:gd name="T116" fmla="*/ 391 w 1952"/>
                <a:gd name="T117" fmla="*/ 1667 h 1768"/>
                <a:gd name="T118" fmla="*/ 366 w 1952"/>
                <a:gd name="T119" fmla="*/ 120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2" h="1768">
                  <a:moveTo>
                    <a:pt x="938" y="356"/>
                  </a:moveTo>
                  <a:cubicBezTo>
                    <a:pt x="958" y="358"/>
                    <a:pt x="962" y="375"/>
                    <a:pt x="960" y="394"/>
                  </a:cubicBezTo>
                  <a:cubicBezTo>
                    <a:pt x="954" y="435"/>
                    <a:pt x="949" y="477"/>
                    <a:pt x="915" y="508"/>
                  </a:cubicBezTo>
                  <a:cubicBezTo>
                    <a:pt x="909" y="513"/>
                    <a:pt x="910" y="525"/>
                    <a:pt x="906" y="533"/>
                  </a:cubicBezTo>
                  <a:cubicBezTo>
                    <a:pt x="893" y="565"/>
                    <a:pt x="881" y="596"/>
                    <a:pt x="885" y="631"/>
                  </a:cubicBezTo>
                  <a:cubicBezTo>
                    <a:pt x="885" y="636"/>
                    <a:pt x="877" y="644"/>
                    <a:pt x="871" y="648"/>
                  </a:cubicBezTo>
                  <a:cubicBezTo>
                    <a:pt x="829" y="676"/>
                    <a:pt x="786" y="703"/>
                    <a:pt x="742" y="732"/>
                  </a:cubicBezTo>
                  <a:cubicBezTo>
                    <a:pt x="760" y="756"/>
                    <a:pt x="778" y="778"/>
                    <a:pt x="795" y="801"/>
                  </a:cubicBezTo>
                  <a:cubicBezTo>
                    <a:pt x="759" y="843"/>
                    <a:pt x="760" y="888"/>
                    <a:pt x="770" y="939"/>
                  </a:cubicBezTo>
                  <a:cubicBezTo>
                    <a:pt x="787" y="1026"/>
                    <a:pt x="798" y="1113"/>
                    <a:pt x="815" y="1201"/>
                  </a:cubicBezTo>
                  <a:cubicBezTo>
                    <a:pt x="851" y="1030"/>
                    <a:pt x="887" y="858"/>
                    <a:pt x="923" y="685"/>
                  </a:cubicBezTo>
                  <a:cubicBezTo>
                    <a:pt x="929" y="688"/>
                    <a:pt x="934" y="689"/>
                    <a:pt x="938" y="692"/>
                  </a:cubicBezTo>
                  <a:cubicBezTo>
                    <a:pt x="1002" y="733"/>
                    <a:pt x="1068" y="773"/>
                    <a:pt x="1130" y="817"/>
                  </a:cubicBezTo>
                  <a:cubicBezTo>
                    <a:pt x="1184" y="855"/>
                    <a:pt x="1224" y="907"/>
                    <a:pt x="1255" y="965"/>
                  </a:cubicBezTo>
                  <a:cubicBezTo>
                    <a:pt x="1308" y="1067"/>
                    <a:pt x="1361" y="1168"/>
                    <a:pt x="1414" y="1270"/>
                  </a:cubicBezTo>
                  <a:cubicBezTo>
                    <a:pt x="1420" y="1283"/>
                    <a:pt x="1428" y="1288"/>
                    <a:pt x="1442" y="1289"/>
                  </a:cubicBezTo>
                  <a:cubicBezTo>
                    <a:pt x="1551" y="1297"/>
                    <a:pt x="1660" y="1306"/>
                    <a:pt x="1769" y="1315"/>
                  </a:cubicBezTo>
                  <a:cubicBezTo>
                    <a:pt x="1808" y="1318"/>
                    <a:pt x="1847" y="1322"/>
                    <a:pt x="1887" y="1324"/>
                  </a:cubicBezTo>
                  <a:cubicBezTo>
                    <a:pt x="1925" y="1327"/>
                    <a:pt x="1952" y="1352"/>
                    <a:pt x="1952" y="1388"/>
                  </a:cubicBezTo>
                  <a:cubicBezTo>
                    <a:pt x="1952" y="1424"/>
                    <a:pt x="1925" y="1449"/>
                    <a:pt x="1886" y="1452"/>
                  </a:cubicBezTo>
                  <a:cubicBezTo>
                    <a:pt x="1754" y="1462"/>
                    <a:pt x="1622" y="1472"/>
                    <a:pt x="1490" y="1483"/>
                  </a:cubicBezTo>
                  <a:cubicBezTo>
                    <a:pt x="1452" y="1486"/>
                    <a:pt x="1414" y="1489"/>
                    <a:pt x="1376" y="1491"/>
                  </a:cubicBezTo>
                  <a:cubicBezTo>
                    <a:pt x="1329" y="1493"/>
                    <a:pt x="1290" y="1476"/>
                    <a:pt x="1262" y="1438"/>
                  </a:cubicBezTo>
                  <a:cubicBezTo>
                    <a:pt x="1213" y="1374"/>
                    <a:pt x="1166" y="1310"/>
                    <a:pt x="1117" y="1246"/>
                  </a:cubicBezTo>
                  <a:cubicBezTo>
                    <a:pt x="1114" y="1241"/>
                    <a:pt x="1109" y="1236"/>
                    <a:pt x="1102" y="1227"/>
                  </a:cubicBezTo>
                  <a:cubicBezTo>
                    <a:pt x="1094" y="1409"/>
                    <a:pt x="1086" y="1587"/>
                    <a:pt x="1078" y="1766"/>
                  </a:cubicBezTo>
                  <a:cubicBezTo>
                    <a:pt x="1070" y="1767"/>
                    <a:pt x="1063" y="1767"/>
                    <a:pt x="1056" y="1767"/>
                  </a:cubicBezTo>
                  <a:cubicBezTo>
                    <a:pt x="788" y="1767"/>
                    <a:pt x="520" y="1767"/>
                    <a:pt x="252" y="1768"/>
                  </a:cubicBezTo>
                  <a:cubicBezTo>
                    <a:pt x="238" y="1768"/>
                    <a:pt x="229" y="1763"/>
                    <a:pt x="221" y="1751"/>
                  </a:cubicBezTo>
                  <a:cubicBezTo>
                    <a:pt x="158" y="1654"/>
                    <a:pt x="94" y="1558"/>
                    <a:pt x="29" y="1462"/>
                  </a:cubicBezTo>
                  <a:cubicBezTo>
                    <a:pt x="3" y="1422"/>
                    <a:pt x="0" y="1382"/>
                    <a:pt x="20" y="1339"/>
                  </a:cubicBezTo>
                  <a:cubicBezTo>
                    <a:pt x="76" y="1220"/>
                    <a:pt x="132" y="1102"/>
                    <a:pt x="187" y="983"/>
                  </a:cubicBezTo>
                  <a:cubicBezTo>
                    <a:pt x="220" y="912"/>
                    <a:pt x="267" y="852"/>
                    <a:pt x="331" y="807"/>
                  </a:cubicBezTo>
                  <a:cubicBezTo>
                    <a:pt x="393" y="763"/>
                    <a:pt x="458" y="722"/>
                    <a:pt x="526" y="678"/>
                  </a:cubicBezTo>
                  <a:cubicBezTo>
                    <a:pt x="563" y="856"/>
                    <a:pt x="599" y="1027"/>
                    <a:pt x="634" y="1198"/>
                  </a:cubicBezTo>
                  <a:cubicBezTo>
                    <a:pt x="636" y="1198"/>
                    <a:pt x="637" y="1198"/>
                    <a:pt x="638" y="1198"/>
                  </a:cubicBezTo>
                  <a:cubicBezTo>
                    <a:pt x="650" y="1118"/>
                    <a:pt x="663" y="1039"/>
                    <a:pt x="675" y="959"/>
                  </a:cubicBezTo>
                  <a:cubicBezTo>
                    <a:pt x="679" y="937"/>
                    <a:pt x="682" y="914"/>
                    <a:pt x="686" y="892"/>
                  </a:cubicBezTo>
                  <a:cubicBezTo>
                    <a:pt x="690" y="872"/>
                    <a:pt x="689" y="854"/>
                    <a:pt x="676" y="836"/>
                  </a:cubicBezTo>
                  <a:cubicBezTo>
                    <a:pt x="652" y="801"/>
                    <a:pt x="653" y="800"/>
                    <a:pt x="680" y="766"/>
                  </a:cubicBezTo>
                  <a:cubicBezTo>
                    <a:pt x="689" y="755"/>
                    <a:pt x="698" y="743"/>
                    <a:pt x="708" y="731"/>
                  </a:cubicBezTo>
                  <a:cubicBezTo>
                    <a:pt x="665" y="703"/>
                    <a:pt x="623" y="675"/>
                    <a:pt x="581" y="649"/>
                  </a:cubicBezTo>
                  <a:cubicBezTo>
                    <a:pt x="568" y="641"/>
                    <a:pt x="561" y="633"/>
                    <a:pt x="564" y="618"/>
                  </a:cubicBezTo>
                  <a:cubicBezTo>
                    <a:pt x="571" y="586"/>
                    <a:pt x="551" y="560"/>
                    <a:pt x="542" y="532"/>
                  </a:cubicBezTo>
                  <a:cubicBezTo>
                    <a:pt x="539" y="520"/>
                    <a:pt x="530" y="510"/>
                    <a:pt x="524" y="499"/>
                  </a:cubicBezTo>
                  <a:cubicBezTo>
                    <a:pt x="501" y="462"/>
                    <a:pt x="487" y="423"/>
                    <a:pt x="491" y="380"/>
                  </a:cubicBezTo>
                  <a:cubicBezTo>
                    <a:pt x="492" y="370"/>
                    <a:pt x="503" y="361"/>
                    <a:pt x="512" y="353"/>
                  </a:cubicBezTo>
                  <a:cubicBezTo>
                    <a:pt x="503" y="311"/>
                    <a:pt x="499" y="267"/>
                    <a:pt x="511" y="223"/>
                  </a:cubicBezTo>
                  <a:cubicBezTo>
                    <a:pt x="540" y="119"/>
                    <a:pt x="687" y="0"/>
                    <a:pt x="829" y="84"/>
                  </a:cubicBezTo>
                  <a:cubicBezTo>
                    <a:pt x="834" y="87"/>
                    <a:pt x="839" y="90"/>
                    <a:pt x="844" y="94"/>
                  </a:cubicBezTo>
                  <a:cubicBezTo>
                    <a:pt x="866" y="113"/>
                    <a:pt x="886" y="133"/>
                    <a:pt x="910" y="150"/>
                  </a:cubicBezTo>
                  <a:cubicBezTo>
                    <a:pt x="940" y="170"/>
                    <a:pt x="946" y="207"/>
                    <a:pt x="946" y="241"/>
                  </a:cubicBezTo>
                  <a:cubicBezTo>
                    <a:pt x="946" y="278"/>
                    <a:pt x="941" y="315"/>
                    <a:pt x="938" y="356"/>
                  </a:cubicBezTo>
                  <a:close/>
                  <a:moveTo>
                    <a:pt x="366" y="1203"/>
                  </a:moveTo>
                  <a:cubicBezTo>
                    <a:pt x="359" y="1212"/>
                    <a:pt x="355" y="1216"/>
                    <a:pt x="352" y="1221"/>
                  </a:cubicBezTo>
                  <a:cubicBezTo>
                    <a:pt x="318" y="1272"/>
                    <a:pt x="285" y="1323"/>
                    <a:pt x="250" y="1373"/>
                  </a:cubicBezTo>
                  <a:cubicBezTo>
                    <a:pt x="236" y="1393"/>
                    <a:pt x="236" y="1410"/>
                    <a:pt x="249" y="1430"/>
                  </a:cubicBezTo>
                  <a:cubicBezTo>
                    <a:pt x="293" y="1503"/>
                    <a:pt x="336" y="1577"/>
                    <a:pt x="379" y="1650"/>
                  </a:cubicBezTo>
                  <a:cubicBezTo>
                    <a:pt x="382" y="1655"/>
                    <a:pt x="385" y="1659"/>
                    <a:pt x="391" y="1667"/>
                  </a:cubicBezTo>
                  <a:cubicBezTo>
                    <a:pt x="382" y="1511"/>
                    <a:pt x="374" y="1360"/>
                    <a:pt x="366" y="1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B6C3AA4A-8C34-431E-BD27-3C837B70D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599" y="3374045"/>
              <a:ext cx="39853" cy="177984"/>
            </a:xfrm>
            <a:custGeom>
              <a:avLst/>
              <a:gdLst>
                <a:gd name="T0" fmla="*/ 123 w 123"/>
                <a:gd name="T1" fmla="*/ 0 h 550"/>
                <a:gd name="T2" fmla="*/ 123 w 123"/>
                <a:gd name="T3" fmla="*/ 550 h 550"/>
                <a:gd name="T4" fmla="*/ 0 w 123"/>
                <a:gd name="T5" fmla="*/ 550 h 550"/>
                <a:gd name="T6" fmla="*/ 0 w 123"/>
                <a:gd name="T7" fmla="*/ 0 h 550"/>
                <a:gd name="T8" fmla="*/ 123 w 123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50">
                  <a:moveTo>
                    <a:pt x="123" y="0"/>
                  </a:moveTo>
                  <a:cubicBezTo>
                    <a:pt x="123" y="184"/>
                    <a:pt x="123" y="366"/>
                    <a:pt x="123" y="550"/>
                  </a:cubicBezTo>
                  <a:cubicBezTo>
                    <a:pt x="82" y="550"/>
                    <a:pt x="42" y="550"/>
                    <a:pt x="0" y="550"/>
                  </a:cubicBezTo>
                  <a:cubicBezTo>
                    <a:pt x="0" y="367"/>
                    <a:pt x="0" y="184"/>
                    <a:pt x="0" y="0"/>
                  </a:cubicBezTo>
                  <a:cubicBezTo>
                    <a:pt x="41" y="0"/>
                    <a:pt x="81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ADD58450-DC20-4377-A862-3706DF2F6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179" y="3423957"/>
              <a:ext cx="39853" cy="129232"/>
            </a:xfrm>
            <a:custGeom>
              <a:avLst/>
              <a:gdLst>
                <a:gd name="T0" fmla="*/ 0 w 123"/>
                <a:gd name="T1" fmla="*/ 400 h 400"/>
                <a:gd name="T2" fmla="*/ 0 w 123"/>
                <a:gd name="T3" fmla="*/ 0 h 400"/>
                <a:gd name="T4" fmla="*/ 123 w 123"/>
                <a:gd name="T5" fmla="*/ 0 h 400"/>
                <a:gd name="T6" fmla="*/ 123 w 123"/>
                <a:gd name="T7" fmla="*/ 400 h 400"/>
                <a:gd name="T8" fmla="*/ 0 w 123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0">
                  <a:moveTo>
                    <a:pt x="0" y="400"/>
                  </a:moveTo>
                  <a:cubicBezTo>
                    <a:pt x="0" y="266"/>
                    <a:pt x="0" y="134"/>
                    <a:pt x="0" y="0"/>
                  </a:cubicBezTo>
                  <a:cubicBezTo>
                    <a:pt x="41" y="0"/>
                    <a:pt x="81" y="0"/>
                    <a:pt x="123" y="0"/>
                  </a:cubicBezTo>
                  <a:cubicBezTo>
                    <a:pt x="123" y="133"/>
                    <a:pt x="123" y="266"/>
                    <a:pt x="123" y="400"/>
                  </a:cubicBezTo>
                  <a:cubicBezTo>
                    <a:pt x="83" y="400"/>
                    <a:pt x="43" y="400"/>
                    <a:pt x="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4417C062-8FCA-44F2-9882-AAA237CD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7147" y="3464584"/>
              <a:ext cx="39466" cy="88605"/>
            </a:xfrm>
            <a:custGeom>
              <a:avLst/>
              <a:gdLst>
                <a:gd name="T0" fmla="*/ 122 w 122"/>
                <a:gd name="T1" fmla="*/ 274 h 274"/>
                <a:gd name="T2" fmla="*/ 0 w 122"/>
                <a:gd name="T3" fmla="*/ 274 h 274"/>
                <a:gd name="T4" fmla="*/ 0 w 122"/>
                <a:gd name="T5" fmla="*/ 0 h 274"/>
                <a:gd name="T6" fmla="*/ 122 w 122"/>
                <a:gd name="T7" fmla="*/ 0 h 274"/>
                <a:gd name="T8" fmla="*/ 122 w 122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74">
                  <a:moveTo>
                    <a:pt x="122" y="274"/>
                  </a:moveTo>
                  <a:cubicBezTo>
                    <a:pt x="81" y="274"/>
                    <a:pt x="41" y="274"/>
                    <a:pt x="0" y="274"/>
                  </a:cubicBezTo>
                  <a:cubicBezTo>
                    <a:pt x="0" y="183"/>
                    <a:pt x="0" y="92"/>
                    <a:pt x="0" y="0"/>
                  </a:cubicBezTo>
                  <a:cubicBezTo>
                    <a:pt x="41" y="0"/>
                    <a:pt x="81" y="0"/>
                    <a:pt x="122" y="0"/>
                  </a:cubicBezTo>
                  <a:cubicBezTo>
                    <a:pt x="122" y="91"/>
                    <a:pt x="122" y="182"/>
                    <a:pt x="122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3F466427-25C0-4158-BD21-02B829A0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727" y="3511015"/>
              <a:ext cx="39466" cy="41401"/>
            </a:xfrm>
            <a:custGeom>
              <a:avLst/>
              <a:gdLst>
                <a:gd name="T0" fmla="*/ 0 w 122"/>
                <a:gd name="T1" fmla="*/ 0 h 127"/>
                <a:gd name="T2" fmla="*/ 122 w 122"/>
                <a:gd name="T3" fmla="*/ 0 h 127"/>
                <a:gd name="T4" fmla="*/ 122 w 122"/>
                <a:gd name="T5" fmla="*/ 127 h 127"/>
                <a:gd name="T6" fmla="*/ 0 w 122"/>
                <a:gd name="T7" fmla="*/ 127 h 127"/>
                <a:gd name="T8" fmla="*/ 0 w 122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7">
                  <a:moveTo>
                    <a:pt x="0" y="0"/>
                  </a:moveTo>
                  <a:cubicBezTo>
                    <a:pt x="41" y="0"/>
                    <a:pt x="80" y="0"/>
                    <a:pt x="122" y="0"/>
                  </a:cubicBezTo>
                  <a:cubicBezTo>
                    <a:pt x="122" y="42"/>
                    <a:pt x="122" y="84"/>
                    <a:pt x="122" y="127"/>
                  </a:cubicBezTo>
                  <a:cubicBezTo>
                    <a:pt x="81" y="127"/>
                    <a:pt x="41" y="127"/>
                    <a:pt x="0" y="127"/>
                  </a:cubicBezTo>
                  <a:cubicBezTo>
                    <a:pt x="0" y="85"/>
                    <a:pt x="0" y="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641915C-7B44-45CE-99AC-6A433B5536C4}"/>
              </a:ext>
            </a:extLst>
          </p:cNvPr>
          <p:cNvGrpSpPr/>
          <p:nvPr/>
        </p:nvGrpSpPr>
        <p:grpSpPr>
          <a:xfrm>
            <a:off x="5159237" y="3239668"/>
            <a:ext cx="747449" cy="538783"/>
            <a:chOff x="-1820863" y="2378075"/>
            <a:chExt cx="1427163" cy="1200150"/>
          </a:xfrm>
          <a:solidFill>
            <a:srgbClr val="005490"/>
          </a:solidFill>
        </p:grpSpPr>
        <p:sp>
          <p:nvSpPr>
            <p:cNvPr id="123" name="Freeform 250">
              <a:extLst>
                <a:ext uri="{FF2B5EF4-FFF2-40B4-BE49-F238E27FC236}">
                  <a16:creationId xmlns:a16="http://schemas.microsoft.com/office/drawing/2014/main" id="{63B69F9D-8B37-4AB3-8EB3-CDA83835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04951" y="2846388"/>
              <a:ext cx="219075" cy="665163"/>
            </a:xfrm>
            <a:custGeom>
              <a:avLst/>
              <a:gdLst>
                <a:gd name="T0" fmla="*/ 0 w 341"/>
                <a:gd name="T1" fmla="*/ 518 h 1036"/>
                <a:gd name="T2" fmla="*/ 0 w 341"/>
                <a:gd name="T3" fmla="*/ 76 h 1036"/>
                <a:gd name="T4" fmla="*/ 77 w 341"/>
                <a:gd name="T5" fmla="*/ 0 h 1036"/>
                <a:gd name="T6" fmla="*/ 191 w 341"/>
                <a:gd name="T7" fmla="*/ 0 h 1036"/>
                <a:gd name="T8" fmla="*/ 216 w 341"/>
                <a:gd name="T9" fmla="*/ 16 h 1036"/>
                <a:gd name="T10" fmla="*/ 332 w 341"/>
                <a:gd name="T11" fmla="*/ 196 h 1036"/>
                <a:gd name="T12" fmla="*/ 341 w 341"/>
                <a:gd name="T13" fmla="*/ 217 h 1036"/>
                <a:gd name="T14" fmla="*/ 341 w 341"/>
                <a:gd name="T15" fmla="*/ 972 h 1036"/>
                <a:gd name="T16" fmla="*/ 279 w 341"/>
                <a:gd name="T17" fmla="*/ 1035 h 1036"/>
                <a:gd name="T18" fmla="*/ 61 w 341"/>
                <a:gd name="T19" fmla="*/ 1035 h 1036"/>
                <a:gd name="T20" fmla="*/ 0 w 341"/>
                <a:gd name="T21" fmla="*/ 966 h 1036"/>
                <a:gd name="T22" fmla="*/ 0 w 341"/>
                <a:gd name="T23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1036">
                  <a:moveTo>
                    <a:pt x="0" y="518"/>
                  </a:moveTo>
                  <a:cubicBezTo>
                    <a:pt x="0" y="371"/>
                    <a:pt x="0" y="224"/>
                    <a:pt x="0" y="76"/>
                  </a:cubicBezTo>
                  <a:cubicBezTo>
                    <a:pt x="0" y="23"/>
                    <a:pt x="23" y="0"/>
                    <a:pt x="77" y="0"/>
                  </a:cubicBezTo>
                  <a:cubicBezTo>
                    <a:pt x="115" y="0"/>
                    <a:pt x="153" y="1"/>
                    <a:pt x="191" y="0"/>
                  </a:cubicBezTo>
                  <a:cubicBezTo>
                    <a:pt x="204" y="0"/>
                    <a:pt x="211" y="3"/>
                    <a:pt x="216" y="16"/>
                  </a:cubicBezTo>
                  <a:cubicBezTo>
                    <a:pt x="244" y="83"/>
                    <a:pt x="282" y="143"/>
                    <a:pt x="332" y="196"/>
                  </a:cubicBezTo>
                  <a:cubicBezTo>
                    <a:pt x="337" y="201"/>
                    <a:pt x="341" y="210"/>
                    <a:pt x="341" y="217"/>
                  </a:cubicBezTo>
                  <a:cubicBezTo>
                    <a:pt x="341" y="469"/>
                    <a:pt x="341" y="721"/>
                    <a:pt x="341" y="972"/>
                  </a:cubicBezTo>
                  <a:cubicBezTo>
                    <a:pt x="341" y="1007"/>
                    <a:pt x="314" y="1035"/>
                    <a:pt x="279" y="1035"/>
                  </a:cubicBezTo>
                  <a:cubicBezTo>
                    <a:pt x="207" y="1036"/>
                    <a:pt x="134" y="1036"/>
                    <a:pt x="61" y="1035"/>
                  </a:cubicBezTo>
                  <a:cubicBezTo>
                    <a:pt x="25" y="1035"/>
                    <a:pt x="0" y="1006"/>
                    <a:pt x="0" y="966"/>
                  </a:cubicBezTo>
                  <a:cubicBezTo>
                    <a:pt x="0" y="817"/>
                    <a:pt x="0" y="667"/>
                    <a:pt x="0" y="5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251">
              <a:extLst>
                <a:ext uri="{FF2B5EF4-FFF2-40B4-BE49-F238E27FC236}">
                  <a16:creationId xmlns:a16="http://schemas.microsoft.com/office/drawing/2014/main" id="{A9C6C02D-B90E-4CF5-BFB0-C777DEFB2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54138" y="2378075"/>
              <a:ext cx="665163" cy="665163"/>
            </a:xfrm>
            <a:custGeom>
              <a:avLst/>
              <a:gdLst>
                <a:gd name="T0" fmla="*/ 518 w 1036"/>
                <a:gd name="T1" fmla="*/ 1034 h 1036"/>
                <a:gd name="T2" fmla="*/ 2 w 1036"/>
                <a:gd name="T3" fmla="*/ 511 h 1036"/>
                <a:gd name="T4" fmla="*/ 520 w 1036"/>
                <a:gd name="T5" fmla="*/ 1 h 1036"/>
                <a:gd name="T6" fmla="*/ 1035 w 1036"/>
                <a:gd name="T7" fmla="*/ 519 h 1036"/>
                <a:gd name="T8" fmla="*/ 518 w 1036"/>
                <a:gd name="T9" fmla="*/ 1034 h 1036"/>
                <a:gd name="T10" fmla="*/ 924 w 1036"/>
                <a:gd name="T11" fmla="*/ 518 h 1036"/>
                <a:gd name="T12" fmla="*/ 521 w 1036"/>
                <a:gd name="T13" fmla="*/ 112 h 1036"/>
                <a:gd name="T14" fmla="*/ 114 w 1036"/>
                <a:gd name="T15" fmla="*/ 514 h 1036"/>
                <a:gd name="T16" fmla="*/ 518 w 1036"/>
                <a:gd name="T17" fmla="*/ 923 h 1036"/>
                <a:gd name="T18" fmla="*/ 924 w 1036"/>
                <a:gd name="T1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6" h="1036">
                  <a:moveTo>
                    <a:pt x="518" y="1034"/>
                  </a:moveTo>
                  <a:cubicBezTo>
                    <a:pt x="229" y="1032"/>
                    <a:pt x="0" y="800"/>
                    <a:pt x="2" y="511"/>
                  </a:cubicBezTo>
                  <a:cubicBezTo>
                    <a:pt x="4" y="230"/>
                    <a:pt x="238" y="0"/>
                    <a:pt x="520" y="1"/>
                  </a:cubicBezTo>
                  <a:cubicBezTo>
                    <a:pt x="805" y="2"/>
                    <a:pt x="1036" y="235"/>
                    <a:pt x="1035" y="519"/>
                  </a:cubicBezTo>
                  <a:cubicBezTo>
                    <a:pt x="1033" y="806"/>
                    <a:pt x="802" y="1036"/>
                    <a:pt x="518" y="1034"/>
                  </a:cubicBezTo>
                  <a:close/>
                  <a:moveTo>
                    <a:pt x="924" y="518"/>
                  </a:moveTo>
                  <a:cubicBezTo>
                    <a:pt x="924" y="296"/>
                    <a:pt x="743" y="113"/>
                    <a:pt x="521" y="112"/>
                  </a:cubicBezTo>
                  <a:cubicBezTo>
                    <a:pt x="299" y="111"/>
                    <a:pt x="114" y="293"/>
                    <a:pt x="114" y="514"/>
                  </a:cubicBezTo>
                  <a:cubicBezTo>
                    <a:pt x="113" y="739"/>
                    <a:pt x="293" y="922"/>
                    <a:pt x="518" y="923"/>
                  </a:cubicBezTo>
                  <a:cubicBezTo>
                    <a:pt x="740" y="924"/>
                    <a:pt x="923" y="742"/>
                    <a:pt x="924" y="5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252">
              <a:extLst>
                <a:ext uri="{FF2B5EF4-FFF2-40B4-BE49-F238E27FC236}">
                  <a16:creationId xmlns:a16="http://schemas.microsoft.com/office/drawing/2014/main" id="{B0858AB5-4E63-4B3B-A2CA-88421EF94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6" y="3009900"/>
              <a:ext cx="220663" cy="504825"/>
            </a:xfrm>
            <a:custGeom>
              <a:avLst/>
              <a:gdLst>
                <a:gd name="T0" fmla="*/ 0 w 344"/>
                <a:gd name="T1" fmla="*/ 391 h 784"/>
                <a:gd name="T2" fmla="*/ 0 w 344"/>
                <a:gd name="T3" fmla="*/ 83 h 784"/>
                <a:gd name="T4" fmla="*/ 83 w 344"/>
                <a:gd name="T5" fmla="*/ 0 h 784"/>
                <a:gd name="T6" fmla="*/ 260 w 344"/>
                <a:gd name="T7" fmla="*/ 0 h 784"/>
                <a:gd name="T8" fmla="*/ 344 w 344"/>
                <a:gd name="T9" fmla="*/ 85 h 784"/>
                <a:gd name="T10" fmla="*/ 344 w 344"/>
                <a:gd name="T11" fmla="*/ 699 h 784"/>
                <a:gd name="T12" fmla="*/ 262 w 344"/>
                <a:gd name="T13" fmla="*/ 783 h 784"/>
                <a:gd name="T14" fmla="*/ 82 w 344"/>
                <a:gd name="T15" fmla="*/ 783 h 784"/>
                <a:gd name="T16" fmla="*/ 0 w 344"/>
                <a:gd name="T17" fmla="*/ 699 h 784"/>
                <a:gd name="T18" fmla="*/ 0 w 344"/>
                <a:gd name="T19" fmla="*/ 391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784">
                  <a:moveTo>
                    <a:pt x="0" y="391"/>
                  </a:moveTo>
                  <a:cubicBezTo>
                    <a:pt x="0" y="288"/>
                    <a:pt x="0" y="186"/>
                    <a:pt x="0" y="83"/>
                  </a:cubicBezTo>
                  <a:cubicBezTo>
                    <a:pt x="0" y="34"/>
                    <a:pt x="33" y="1"/>
                    <a:pt x="83" y="0"/>
                  </a:cubicBezTo>
                  <a:cubicBezTo>
                    <a:pt x="142" y="0"/>
                    <a:pt x="201" y="0"/>
                    <a:pt x="260" y="0"/>
                  </a:cubicBezTo>
                  <a:cubicBezTo>
                    <a:pt x="311" y="1"/>
                    <a:pt x="344" y="34"/>
                    <a:pt x="344" y="85"/>
                  </a:cubicBezTo>
                  <a:cubicBezTo>
                    <a:pt x="344" y="289"/>
                    <a:pt x="344" y="494"/>
                    <a:pt x="344" y="699"/>
                  </a:cubicBezTo>
                  <a:cubicBezTo>
                    <a:pt x="344" y="748"/>
                    <a:pt x="311" y="782"/>
                    <a:pt x="262" y="783"/>
                  </a:cubicBezTo>
                  <a:cubicBezTo>
                    <a:pt x="202" y="784"/>
                    <a:pt x="142" y="784"/>
                    <a:pt x="82" y="783"/>
                  </a:cubicBezTo>
                  <a:cubicBezTo>
                    <a:pt x="32" y="782"/>
                    <a:pt x="0" y="748"/>
                    <a:pt x="0" y="699"/>
                  </a:cubicBezTo>
                  <a:cubicBezTo>
                    <a:pt x="0" y="596"/>
                    <a:pt x="0" y="494"/>
                    <a:pt x="0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253">
              <a:extLst>
                <a:ext uri="{FF2B5EF4-FFF2-40B4-BE49-F238E27FC236}">
                  <a16:creationId xmlns:a16="http://schemas.microsoft.com/office/drawing/2014/main" id="{97FCF8F7-E409-45A6-B37F-5B2133C4B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55713" y="3006725"/>
              <a:ext cx="219075" cy="506413"/>
            </a:xfrm>
            <a:custGeom>
              <a:avLst/>
              <a:gdLst>
                <a:gd name="T0" fmla="*/ 341 w 341"/>
                <a:gd name="T1" fmla="*/ 135 h 788"/>
                <a:gd name="T2" fmla="*/ 341 w 341"/>
                <a:gd name="T3" fmla="*/ 156 h 788"/>
                <a:gd name="T4" fmla="*/ 341 w 341"/>
                <a:gd name="T5" fmla="*/ 712 h 788"/>
                <a:gd name="T6" fmla="*/ 264 w 341"/>
                <a:gd name="T7" fmla="*/ 788 h 788"/>
                <a:gd name="T8" fmla="*/ 74 w 341"/>
                <a:gd name="T9" fmla="*/ 788 h 788"/>
                <a:gd name="T10" fmla="*/ 0 w 341"/>
                <a:gd name="T11" fmla="*/ 715 h 788"/>
                <a:gd name="T12" fmla="*/ 0 w 341"/>
                <a:gd name="T13" fmla="*/ 25 h 788"/>
                <a:gd name="T14" fmla="*/ 0 w 341"/>
                <a:gd name="T15" fmla="*/ 0 h 788"/>
                <a:gd name="T16" fmla="*/ 341 w 341"/>
                <a:gd name="T17" fmla="*/ 135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788">
                  <a:moveTo>
                    <a:pt x="341" y="135"/>
                  </a:moveTo>
                  <a:cubicBezTo>
                    <a:pt x="341" y="143"/>
                    <a:pt x="341" y="150"/>
                    <a:pt x="341" y="156"/>
                  </a:cubicBezTo>
                  <a:cubicBezTo>
                    <a:pt x="341" y="341"/>
                    <a:pt x="341" y="527"/>
                    <a:pt x="341" y="712"/>
                  </a:cubicBezTo>
                  <a:cubicBezTo>
                    <a:pt x="341" y="765"/>
                    <a:pt x="317" y="788"/>
                    <a:pt x="264" y="788"/>
                  </a:cubicBezTo>
                  <a:cubicBezTo>
                    <a:pt x="200" y="788"/>
                    <a:pt x="137" y="788"/>
                    <a:pt x="74" y="788"/>
                  </a:cubicBezTo>
                  <a:cubicBezTo>
                    <a:pt x="24" y="788"/>
                    <a:pt x="0" y="764"/>
                    <a:pt x="0" y="715"/>
                  </a:cubicBezTo>
                  <a:cubicBezTo>
                    <a:pt x="0" y="485"/>
                    <a:pt x="0" y="255"/>
                    <a:pt x="0" y="25"/>
                  </a:cubicBezTo>
                  <a:cubicBezTo>
                    <a:pt x="0" y="18"/>
                    <a:pt x="0" y="12"/>
                    <a:pt x="0" y="0"/>
                  </a:cubicBezTo>
                  <a:cubicBezTo>
                    <a:pt x="100" y="81"/>
                    <a:pt x="212" y="126"/>
                    <a:pt x="341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254">
              <a:extLst>
                <a:ext uri="{FF2B5EF4-FFF2-40B4-BE49-F238E27FC236}">
                  <a16:creationId xmlns:a16="http://schemas.microsoft.com/office/drawing/2014/main" id="{C512D481-85FD-4279-B8F7-24A762818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888" y="3059113"/>
              <a:ext cx="219075" cy="455613"/>
            </a:xfrm>
            <a:custGeom>
              <a:avLst/>
              <a:gdLst>
                <a:gd name="T0" fmla="*/ 0 w 341"/>
                <a:gd name="T1" fmla="*/ 55 h 707"/>
                <a:gd name="T2" fmla="*/ 239 w 341"/>
                <a:gd name="T3" fmla="*/ 0 h 707"/>
                <a:gd name="T4" fmla="*/ 341 w 341"/>
                <a:gd name="T5" fmla="*/ 58 h 707"/>
                <a:gd name="T6" fmla="*/ 341 w 341"/>
                <a:gd name="T7" fmla="*/ 80 h 707"/>
                <a:gd name="T8" fmla="*/ 341 w 341"/>
                <a:gd name="T9" fmla="*/ 634 h 707"/>
                <a:gd name="T10" fmla="*/ 270 w 341"/>
                <a:gd name="T11" fmla="*/ 706 h 707"/>
                <a:gd name="T12" fmla="*/ 68 w 341"/>
                <a:gd name="T13" fmla="*/ 706 h 707"/>
                <a:gd name="T14" fmla="*/ 0 w 341"/>
                <a:gd name="T15" fmla="*/ 637 h 707"/>
                <a:gd name="T16" fmla="*/ 0 w 341"/>
                <a:gd name="T17" fmla="*/ 72 h 707"/>
                <a:gd name="T18" fmla="*/ 0 w 341"/>
                <a:gd name="T19" fmla="*/ 55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707">
                  <a:moveTo>
                    <a:pt x="0" y="55"/>
                  </a:moveTo>
                  <a:cubicBezTo>
                    <a:pt x="85" y="51"/>
                    <a:pt x="163" y="34"/>
                    <a:pt x="239" y="0"/>
                  </a:cubicBezTo>
                  <a:cubicBezTo>
                    <a:pt x="263" y="35"/>
                    <a:pt x="298" y="52"/>
                    <a:pt x="341" y="58"/>
                  </a:cubicBezTo>
                  <a:cubicBezTo>
                    <a:pt x="341" y="66"/>
                    <a:pt x="341" y="73"/>
                    <a:pt x="341" y="80"/>
                  </a:cubicBezTo>
                  <a:cubicBezTo>
                    <a:pt x="341" y="265"/>
                    <a:pt x="341" y="449"/>
                    <a:pt x="341" y="634"/>
                  </a:cubicBezTo>
                  <a:cubicBezTo>
                    <a:pt x="341" y="681"/>
                    <a:pt x="317" y="706"/>
                    <a:pt x="270" y="706"/>
                  </a:cubicBezTo>
                  <a:cubicBezTo>
                    <a:pt x="203" y="706"/>
                    <a:pt x="136" y="707"/>
                    <a:pt x="68" y="706"/>
                  </a:cubicBezTo>
                  <a:cubicBezTo>
                    <a:pt x="25" y="706"/>
                    <a:pt x="0" y="680"/>
                    <a:pt x="0" y="637"/>
                  </a:cubicBezTo>
                  <a:cubicBezTo>
                    <a:pt x="0" y="449"/>
                    <a:pt x="0" y="260"/>
                    <a:pt x="0" y="72"/>
                  </a:cubicBezTo>
                  <a:cubicBezTo>
                    <a:pt x="0" y="67"/>
                    <a:pt x="0" y="62"/>
                    <a:pt x="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255">
              <a:extLst>
                <a:ext uri="{FF2B5EF4-FFF2-40B4-BE49-F238E27FC236}">
                  <a16:creationId xmlns:a16="http://schemas.microsoft.com/office/drawing/2014/main" id="{11235402-FE5D-4CA5-B45F-76B83241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6763" y="2971800"/>
              <a:ext cx="373063" cy="381000"/>
            </a:xfrm>
            <a:custGeom>
              <a:avLst/>
              <a:gdLst>
                <a:gd name="T0" fmla="*/ 419 w 581"/>
                <a:gd name="T1" fmla="*/ 591 h 591"/>
                <a:gd name="T2" fmla="*/ 388 w 581"/>
                <a:gd name="T3" fmla="*/ 568 h 591"/>
                <a:gd name="T4" fmla="*/ 246 w 581"/>
                <a:gd name="T5" fmla="*/ 398 h 591"/>
                <a:gd name="T6" fmla="*/ 113 w 581"/>
                <a:gd name="T7" fmla="*/ 268 h 591"/>
                <a:gd name="T8" fmla="*/ 24 w 581"/>
                <a:gd name="T9" fmla="*/ 188 h 591"/>
                <a:gd name="T10" fmla="*/ 22 w 581"/>
                <a:gd name="T11" fmla="*/ 120 h 591"/>
                <a:gd name="T12" fmla="*/ 124 w 581"/>
                <a:gd name="T13" fmla="*/ 21 h 591"/>
                <a:gd name="T14" fmla="*/ 191 w 581"/>
                <a:gd name="T15" fmla="*/ 25 h 591"/>
                <a:gd name="T16" fmla="*/ 296 w 581"/>
                <a:gd name="T17" fmla="*/ 151 h 591"/>
                <a:gd name="T18" fmla="*/ 446 w 581"/>
                <a:gd name="T19" fmla="*/ 306 h 591"/>
                <a:gd name="T20" fmla="*/ 555 w 581"/>
                <a:gd name="T21" fmla="*/ 405 h 591"/>
                <a:gd name="T22" fmla="*/ 560 w 581"/>
                <a:gd name="T23" fmla="*/ 472 h 591"/>
                <a:gd name="T24" fmla="*/ 454 w 581"/>
                <a:gd name="T25" fmla="*/ 575 h 591"/>
                <a:gd name="T26" fmla="*/ 419 w 581"/>
                <a:gd name="T27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1" h="591">
                  <a:moveTo>
                    <a:pt x="419" y="591"/>
                  </a:moveTo>
                  <a:cubicBezTo>
                    <a:pt x="408" y="583"/>
                    <a:pt x="396" y="577"/>
                    <a:pt x="388" y="568"/>
                  </a:cubicBezTo>
                  <a:cubicBezTo>
                    <a:pt x="341" y="511"/>
                    <a:pt x="296" y="452"/>
                    <a:pt x="246" y="398"/>
                  </a:cubicBezTo>
                  <a:cubicBezTo>
                    <a:pt x="204" y="352"/>
                    <a:pt x="158" y="311"/>
                    <a:pt x="113" y="268"/>
                  </a:cubicBezTo>
                  <a:cubicBezTo>
                    <a:pt x="84" y="241"/>
                    <a:pt x="54" y="215"/>
                    <a:pt x="24" y="188"/>
                  </a:cubicBezTo>
                  <a:cubicBezTo>
                    <a:pt x="2" y="168"/>
                    <a:pt x="0" y="141"/>
                    <a:pt x="22" y="120"/>
                  </a:cubicBezTo>
                  <a:cubicBezTo>
                    <a:pt x="55" y="86"/>
                    <a:pt x="89" y="53"/>
                    <a:pt x="124" y="21"/>
                  </a:cubicBezTo>
                  <a:cubicBezTo>
                    <a:pt x="146" y="0"/>
                    <a:pt x="172" y="2"/>
                    <a:pt x="191" y="25"/>
                  </a:cubicBezTo>
                  <a:cubicBezTo>
                    <a:pt x="226" y="67"/>
                    <a:pt x="262" y="108"/>
                    <a:pt x="296" y="151"/>
                  </a:cubicBezTo>
                  <a:cubicBezTo>
                    <a:pt x="340" y="208"/>
                    <a:pt x="391" y="259"/>
                    <a:pt x="446" y="306"/>
                  </a:cubicBezTo>
                  <a:cubicBezTo>
                    <a:pt x="483" y="339"/>
                    <a:pt x="519" y="372"/>
                    <a:pt x="555" y="405"/>
                  </a:cubicBezTo>
                  <a:cubicBezTo>
                    <a:pt x="578" y="426"/>
                    <a:pt x="581" y="450"/>
                    <a:pt x="560" y="472"/>
                  </a:cubicBezTo>
                  <a:cubicBezTo>
                    <a:pt x="526" y="507"/>
                    <a:pt x="490" y="541"/>
                    <a:pt x="454" y="575"/>
                  </a:cubicBezTo>
                  <a:cubicBezTo>
                    <a:pt x="446" y="582"/>
                    <a:pt x="433" y="585"/>
                    <a:pt x="419" y="5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256">
              <a:extLst>
                <a:ext uri="{FF2B5EF4-FFF2-40B4-BE49-F238E27FC236}">
                  <a16:creationId xmlns:a16="http://schemas.microsoft.com/office/drawing/2014/main" id="{B6F68AE6-28BB-4C85-BE40-655D58BD7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20863" y="3540125"/>
              <a:ext cx="1101725" cy="38100"/>
            </a:xfrm>
            <a:custGeom>
              <a:avLst/>
              <a:gdLst>
                <a:gd name="T0" fmla="*/ 857 w 1715"/>
                <a:gd name="T1" fmla="*/ 0 h 60"/>
                <a:gd name="T2" fmla="*/ 1675 w 1715"/>
                <a:gd name="T3" fmla="*/ 0 h 60"/>
                <a:gd name="T4" fmla="*/ 1713 w 1715"/>
                <a:gd name="T5" fmla="*/ 25 h 60"/>
                <a:gd name="T6" fmla="*/ 1688 w 1715"/>
                <a:gd name="T7" fmla="*/ 58 h 60"/>
                <a:gd name="T8" fmla="*/ 1667 w 1715"/>
                <a:gd name="T9" fmla="*/ 59 h 60"/>
                <a:gd name="T10" fmla="*/ 47 w 1715"/>
                <a:gd name="T11" fmla="*/ 59 h 60"/>
                <a:gd name="T12" fmla="*/ 21 w 1715"/>
                <a:gd name="T13" fmla="*/ 57 h 60"/>
                <a:gd name="T14" fmla="*/ 0 w 1715"/>
                <a:gd name="T15" fmla="*/ 27 h 60"/>
                <a:gd name="T16" fmla="*/ 25 w 1715"/>
                <a:gd name="T17" fmla="*/ 1 h 60"/>
                <a:gd name="T18" fmla="*/ 45 w 1715"/>
                <a:gd name="T19" fmla="*/ 0 h 60"/>
                <a:gd name="T20" fmla="*/ 857 w 1715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5" h="60">
                  <a:moveTo>
                    <a:pt x="857" y="0"/>
                  </a:moveTo>
                  <a:cubicBezTo>
                    <a:pt x="1130" y="0"/>
                    <a:pt x="1402" y="0"/>
                    <a:pt x="1675" y="0"/>
                  </a:cubicBezTo>
                  <a:cubicBezTo>
                    <a:pt x="1700" y="0"/>
                    <a:pt x="1711" y="8"/>
                    <a:pt x="1713" y="25"/>
                  </a:cubicBezTo>
                  <a:cubicBezTo>
                    <a:pt x="1715" y="42"/>
                    <a:pt x="1705" y="56"/>
                    <a:pt x="1688" y="58"/>
                  </a:cubicBezTo>
                  <a:cubicBezTo>
                    <a:pt x="1681" y="60"/>
                    <a:pt x="1674" y="59"/>
                    <a:pt x="1667" y="59"/>
                  </a:cubicBezTo>
                  <a:cubicBezTo>
                    <a:pt x="1127" y="59"/>
                    <a:pt x="587" y="59"/>
                    <a:pt x="47" y="59"/>
                  </a:cubicBezTo>
                  <a:cubicBezTo>
                    <a:pt x="38" y="59"/>
                    <a:pt x="29" y="59"/>
                    <a:pt x="21" y="57"/>
                  </a:cubicBezTo>
                  <a:cubicBezTo>
                    <a:pt x="6" y="54"/>
                    <a:pt x="0" y="43"/>
                    <a:pt x="0" y="27"/>
                  </a:cubicBezTo>
                  <a:cubicBezTo>
                    <a:pt x="1" y="12"/>
                    <a:pt x="10" y="3"/>
                    <a:pt x="25" y="1"/>
                  </a:cubicBezTo>
                  <a:cubicBezTo>
                    <a:pt x="32" y="0"/>
                    <a:pt x="38" y="0"/>
                    <a:pt x="45" y="0"/>
                  </a:cubicBezTo>
                  <a:cubicBezTo>
                    <a:pt x="316" y="0"/>
                    <a:pt x="586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257">
              <a:extLst>
                <a:ext uri="{FF2B5EF4-FFF2-40B4-BE49-F238E27FC236}">
                  <a16:creationId xmlns:a16="http://schemas.microsoft.com/office/drawing/2014/main" id="{74F36C96-FC9C-47F4-B775-995F17FBC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35138" y="2524125"/>
              <a:ext cx="377825" cy="384175"/>
            </a:xfrm>
            <a:custGeom>
              <a:avLst/>
              <a:gdLst>
                <a:gd name="T0" fmla="*/ 588 w 588"/>
                <a:gd name="T1" fmla="*/ 39 h 598"/>
                <a:gd name="T2" fmla="*/ 561 w 588"/>
                <a:gd name="T3" fmla="*/ 107 h 598"/>
                <a:gd name="T4" fmla="*/ 477 w 588"/>
                <a:gd name="T5" fmla="*/ 153 h 598"/>
                <a:gd name="T6" fmla="*/ 533 w 588"/>
                <a:gd name="T7" fmla="*/ 213 h 598"/>
                <a:gd name="T8" fmla="*/ 533 w 588"/>
                <a:gd name="T9" fmla="*/ 289 h 598"/>
                <a:gd name="T10" fmla="*/ 455 w 588"/>
                <a:gd name="T11" fmla="*/ 265 h 598"/>
                <a:gd name="T12" fmla="*/ 276 w 588"/>
                <a:gd name="T13" fmla="*/ 403 h 598"/>
                <a:gd name="T14" fmla="*/ 273 w 588"/>
                <a:gd name="T15" fmla="*/ 426 h 598"/>
                <a:gd name="T16" fmla="*/ 181 w 588"/>
                <a:gd name="T17" fmla="*/ 581 h 598"/>
                <a:gd name="T18" fmla="*/ 31 w 588"/>
                <a:gd name="T19" fmla="*/ 524 h 598"/>
                <a:gd name="T20" fmla="*/ 43 w 588"/>
                <a:gd name="T21" fmla="*/ 368 h 598"/>
                <a:gd name="T22" fmla="*/ 201 w 588"/>
                <a:gd name="T23" fmla="*/ 335 h 598"/>
                <a:gd name="T24" fmla="*/ 239 w 588"/>
                <a:gd name="T25" fmla="*/ 331 h 598"/>
                <a:gd name="T26" fmla="*/ 395 w 588"/>
                <a:gd name="T27" fmla="*/ 213 h 598"/>
                <a:gd name="T28" fmla="*/ 405 w 588"/>
                <a:gd name="T29" fmla="*/ 187 h 598"/>
                <a:gd name="T30" fmla="*/ 577 w 588"/>
                <a:gd name="T31" fmla="*/ 34 h 598"/>
                <a:gd name="T32" fmla="*/ 588 w 588"/>
                <a:gd name="T33" fmla="*/ 39 h 598"/>
                <a:gd name="T34" fmla="*/ 86 w 588"/>
                <a:gd name="T35" fmla="*/ 448 h 598"/>
                <a:gd name="T36" fmla="*/ 140 w 588"/>
                <a:gd name="T37" fmla="*/ 504 h 598"/>
                <a:gd name="T38" fmla="*/ 196 w 588"/>
                <a:gd name="T39" fmla="*/ 445 h 598"/>
                <a:gd name="T40" fmla="*/ 143 w 588"/>
                <a:gd name="T41" fmla="*/ 394 h 598"/>
                <a:gd name="T42" fmla="*/ 86 w 588"/>
                <a:gd name="T43" fmla="*/ 44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8" h="598">
                  <a:moveTo>
                    <a:pt x="588" y="39"/>
                  </a:moveTo>
                  <a:cubicBezTo>
                    <a:pt x="579" y="62"/>
                    <a:pt x="570" y="85"/>
                    <a:pt x="561" y="107"/>
                  </a:cubicBezTo>
                  <a:cubicBezTo>
                    <a:pt x="508" y="102"/>
                    <a:pt x="483" y="116"/>
                    <a:pt x="477" y="153"/>
                  </a:cubicBezTo>
                  <a:cubicBezTo>
                    <a:pt x="473" y="182"/>
                    <a:pt x="492" y="203"/>
                    <a:pt x="533" y="213"/>
                  </a:cubicBezTo>
                  <a:cubicBezTo>
                    <a:pt x="533" y="238"/>
                    <a:pt x="533" y="262"/>
                    <a:pt x="533" y="289"/>
                  </a:cubicBezTo>
                  <a:cubicBezTo>
                    <a:pt x="504" y="292"/>
                    <a:pt x="480" y="281"/>
                    <a:pt x="455" y="265"/>
                  </a:cubicBezTo>
                  <a:cubicBezTo>
                    <a:pt x="395" y="311"/>
                    <a:pt x="335" y="356"/>
                    <a:pt x="276" y="403"/>
                  </a:cubicBezTo>
                  <a:cubicBezTo>
                    <a:pt x="272" y="407"/>
                    <a:pt x="272" y="418"/>
                    <a:pt x="273" y="426"/>
                  </a:cubicBezTo>
                  <a:cubicBezTo>
                    <a:pt x="286" y="494"/>
                    <a:pt x="247" y="561"/>
                    <a:pt x="181" y="581"/>
                  </a:cubicBezTo>
                  <a:cubicBezTo>
                    <a:pt x="124" y="598"/>
                    <a:pt x="64" y="574"/>
                    <a:pt x="31" y="524"/>
                  </a:cubicBezTo>
                  <a:cubicBezTo>
                    <a:pt x="0" y="475"/>
                    <a:pt x="5" y="411"/>
                    <a:pt x="43" y="368"/>
                  </a:cubicBezTo>
                  <a:cubicBezTo>
                    <a:pt x="84" y="321"/>
                    <a:pt x="147" y="308"/>
                    <a:pt x="201" y="335"/>
                  </a:cubicBezTo>
                  <a:cubicBezTo>
                    <a:pt x="217" y="343"/>
                    <a:pt x="226" y="342"/>
                    <a:pt x="239" y="331"/>
                  </a:cubicBezTo>
                  <a:cubicBezTo>
                    <a:pt x="291" y="291"/>
                    <a:pt x="343" y="252"/>
                    <a:pt x="395" y="213"/>
                  </a:cubicBezTo>
                  <a:cubicBezTo>
                    <a:pt x="404" y="206"/>
                    <a:pt x="408" y="200"/>
                    <a:pt x="405" y="187"/>
                  </a:cubicBezTo>
                  <a:cubicBezTo>
                    <a:pt x="385" y="85"/>
                    <a:pt x="481" y="0"/>
                    <a:pt x="577" y="34"/>
                  </a:cubicBezTo>
                  <a:cubicBezTo>
                    <a:pt x="581" y="35"/>
                    <a:pt x="584" y="37"/>
                    <a:pt x="588" y="39"/>
                  </a:cubicBezTo>
                  <a:close/>
                  <a:moveTo>
                    <a:pt x="86" y="448"/>
                  </a:moveTo>
                  <a:cubicBezTo>
                    <a:pt x="86" y="478"/>
                    <a:pt x="111" y="504"/>
                    <a:pt x="140" y="504"/>
                  </a:cubicBezTo>
                  <a:cubicBezTo>
                    <a:pt x="170" y="504"/>
                    <a:pt x="195" y="478"/>
                    <a:pt x="196" y="445"/>
                  </a:cubicBezTo>
                  <a:cubicBezTo>
                    <a:pt x="196" y="420"/>
                    <a:pt x="170" y="394"/>
                    <a:pt x="143" y="394"/>
                  </a:cubicBezTo>
                  <a:cubicBezTo>
                    <a:pt x="112" y="393"/>
                    <a:pt x="87" y="418"/>
                    <a:pt x="86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258">
              <a:extLst>
                <a:ext uri="{FF2B5EF4-FFF2-40B4-BE49-F238E27FC236}">
                  <a16:creationId xmlns:a16="http://schemas.microsoft.com/office/drawing/2014/main" id="{404C9D60-021C-45C5-BBDE-476E7FECF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4388" y="2919413"/>
              <a:ext cx="128588" cy="131763"/>
            </a:xfrm>
            <a:custGeom>
              <a:avLst/>
              <a:gdLst>
                <a:gd name="T0" fmla="*/ 202 w 202"/>
                <a:gd name="T1" fmla="*/ 55 h 204"/>
                <a:gd name="T2" fmla="*/ 182 w 202"/>
                <a:gd name="T3" fmla="*/ 90 h 204"/>
                <a:gd name="T4" fmla="*/ 86 w 202"/>
                <a:gd name="T5" fmla="*/ 182 h 204"/>
                <a:gd name="T6" fmla="*/ 19 w 202"/>
                <a:gd name="T7" fmla="*/ 184 h 204"/>
                <a:gd name="T8" fmla="*/ 21 w 202"/>
                <a:gd name="T9" fmla="*/ 114 h 204"/>
                <a:gd name="T10" fmla="*/ 122 w 202"/>
                <a:gd name="T11" fmla="*/ 18 h 204"/>
                <a:gd name="T12" fmla="*/ 172 w 202"/>
                <a:gd name="T13" fmla="*/ 9 h 204"/>
                <a:gd name="T14" fmla="*/ 202 w 202"/>
                <a:gd name="T15" fmla="*/ 5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204">
                  <a:moveTo>
                    <a:pt x="202" y="55"/>
                  </a:moveTo>
                  <a:cubicBezTo>
                    <a:pt x="195" y="67"/>
                    <a:pt x="191" y="81"/>
                    <a:pt x="182" y="90"/>
                  </a:cubicBezTo>
                  <a:cubicBezTo>
                    <a:pt x="151" y="122"/>
                    <a:pt x="118" y="152"/>
                    <a:pt x="86" y="182"/>
                  </a:cubicBezTo>
                  <a:cubicBezTo>
                    <a:pt x="63" y="204"/>
                    <a:pt x="39" y="204"/>
                    <a:pt x="19" y="184"/>
                  </a:cubicBezTo>
                  <a:cubicBezTo>
                    <a:pt x="0" y="163"/>
                    <a:pt x="0" y="135"/>
                    <a:pt x="21" y="114"/>
                  </a:cubicBezTo>
                  <a:cubicBezTo>
                    <a:pt x="54" y="82"/>
                    <a:pt x="88" y="50"/>
                    <a:pt x="122" y="18"/>
                  </a:cubicBezTo>
                  <a:cubicBezTo>
                    <a:pt x="137" y="4"/>
                    <a:pt x="154" y="0"/>
                    <a:pt x="172" y="9"/>
                  </a:cubicBezTo>
                  <a:cubicBezTo>
                    <a:pt x="189" y="18"/>
                    <a:pt x="198" y="33"/>
                    <a:pt x="20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259">
              <a:extLst>
                <a:ext uri="{FF2B5EF4-FFF2-40B4-BE49-F238E27FC236}">
                  <a16:creationId xmlns:a16="http://schemas.microsoft.com/office/drawing/2014/main" id="{F56C16BC-20E5-40A9-B0AD-916D6645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888" y="2724150"/>
              <a:ext cx="207963" cy="201613"/>
            </a:xfrm>
            <a:custGeom>
              <a:avLst/>
              <a:gdLst>
                <a:gd name="T0" fmla="*/ 0 w 324"/>
                <a:gd name="T1" fmla="*/ 315 h 315"/>
                <a:gd name="T2" fmla="*/ 0 w 324"/>
                <a:gd name="T3" fmla="*/ 171 h 315"/>
                <a:gd name="T4" fmla="*/ 0 w 324"/>
                <a:gd name="T5" fmla="*/ 75 h 315"/>
                <a:gd name="T6" fmla="*/ 71 w 324"/>
                <a:gd name="T7" fmla="*/ 2 h 315"/>
                <a:gd name="T8" fmla="*/ 281 w 324"/>
                <a:gd name="T9" fmla="*/ 2 h 315"/>
                <a:gd name="T10" fmla="*/ 317 w 324"/>
                <a:gd name="T11" fmla="*/ 48 h 315"/>
                <a:gd name="T12" fmla="*/ 13 w 324"/>
                <a:gd name="T13" fmla="*/ 315 h 315"/>
                <a:gd name="T14" fmla="*/ 0 w 324"/>
                <a:gd name="T1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315">
                  <a:moveTo>
                    <a:pt x="0" y="315"/>
                  </a:moveTo>
                  <a:cubicBezTo>
                    <a:pt x="0" y="265"/>
                    <a:pt x="0" y="218"/>
                    <a:pt x="0" y="171"/>
                  </a:cubicBezTo>
                  <a:cubicBezTo>
                    <a:pt x="0" y="139"/>
                    <a:pt x="0" y="107"/>
                    <a:pt x="0" y="75"/>
                  </a:cubicBezTo>
                  <a:cubicBezTo>
                    <a:pt x="0" y="30"/>
                    <a:pt x="26" y="2"/>
                    <a:pt x="71" y="2"/>
                  </a:cubicBezTo>
                  <a:cubicBezTo>
                    <a:pt x="141" y="0"/>
                    <a:pt x="211" y="1"/>
                    <a:pt x="281" y="2"/>
                  </a:cubicBezTo>
                  <a:cubicBezTo>
                    <a:pt x="314" y="2"/>
                    <a:pt x="324" y="16"/>
                    <a:pt x="317" y="48"/>
                  </a:cubicBezTo>
                  <a:cubicBezTo>
                    <a:pt x="288" y="194"/>
                    <a:pt x="160" y="306"/>
                    <a:pt x="13" y="315"/>
                  </a:cubicBezTo>
                  <a:cubicBezTo>
                    <a:pt x="10" y="315"/>
                    <a:pt x="6" y="315"/>
                    <a:pt x="0" y="3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260">
              <a:extLst>
                <a:ext uri="{FF2B5EF4-FFF2-40B4-BE49-F238E27FC236}">
                  <a16:creationId xmlns:a16="http://schemas.microsoft.com/office/drawing/2014/main" id="{58609F91-B3D5-4937-ABD1-599951D26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0313" y="2570163"/>
              <a:ext cx="293688" cy="227013"/>
            </a:xfrm>
            <a:custGeom>
              <a:avLst/>
              <a:gdLst>
                <a:gd name="T0" fmla="*/ 458 w 458"/>
                <a:gd name="T1" fmla="*/ 28 h 352"/>
                <a:gd name="T2" fmla="*/ 298 w 458"/>
                <a:gd name="T3" fmla="*/ 144 h 352"/>
                <a:gd name="T4" fmla="*/ 293 w 458"/>
                <a:gd name="T5" fmla="*/ 148 h 352"/>
                <a:gd name="T6" fmla="*/ 264 w 458"/>
                <a:gd name="T7" fmla="*/ 206 h 352"/>
                <a:gd name="T8" fmla="*/ 147 w 458"/>
                <a:gd name="T9" fmla="*/ 342 h 352"/>
                <a:gd name="T10" fmla="*/ 5 w 458"/>
                <a:gd name="T11" fmla="*/ 246 h 352"/>
                <a:gd name="T12" fmla="*/ 12 w 458"/>
                <a:gd name="T13" fmla="*/ 146 h 352"/>
                <a:gd name="T14" fmla="*/ 53 w 458"/>
                <a:gd name="T15" fmla="*/ 105 h 352"/>
                <a:gd name="T16" fmla="*/ 205 w 458"/>
                <a:gd name="T17" fmla="*/ 99 h 352"/>
                <a:gd name="T18" fmla="*/ 229 w 458"/>
                <a:gd name="T19" fmla="*/ 98 h 352"/>
                <a:gd name="T20" fmla="*/ 352 w 458"/>
                <a:gd name="T21" fmla="*/ 9 h 352"/>
                <a:gd name="T22" fmla="*/ 383 w 458"/>
                <a:gd name="T23" fmla="*/ 3 h 352"/>
                <a:gd name="T24" fmla="*/ 458 w 458"/>
                <a:gd name="T25" fmla="*/ 28 h 352"/>
                <a:gd name="T26" fmla="*/ 135 w 458"/>
                <a:gd name="T27" fmla="*/ 265 h 352"/>
                <a:gd name="T28" fmla="*/ 190 w 458"/>
                <a:gd name="T29" fmla="*/ 209 h 352"/>
                <a:gd name="T30" fmla="*/ 135 w 458"/>
                <a:gd name="T31" fmla="*/ 158 h 352"/>
                <a:gd name="T32" fmla="*/ 80 w 458"/>
                <a:gd name="T33" fmla="*/ 213 h 352"/>
                <a:gd name="T34" fmla="*/ 135 w 458"/>
                <a:gd name="T35" fmla="*/ 26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352">
                  <a:moveTo>
                    <a:pt x="458" y="28"/>
                  </a:moveTo>
                  <a:cubicBezTo>
                    <a:pt x="401" y="69"/>
                    <a:pt x="350" y="107"/>
                    <a:pt x="298" y="144"/>
                  </a:cubicBezTo>
                  <a:cubicBezTo>
                    <a:pt x="296" y="146"/>
                    <a:pt x="295" y="147"/>
                    <a:pt x="293" y="148"/>
                  </a:cubicBezTo>
                  <a:cubicBezTo>
                    <a:pt x="270" y="160"/>
                    <a:pt x="260" y="176"/>
                    <a:pt x="264" y="206"/>
                  </a:cubicBezTo>
                  <a:cubicBezTo>
                    <a:pt x="272" y="272"/>
                    <a:pt x="217" y="331"/>
                    <a:pt x="147" y="342"/>
                  </a:cubicBezTo>
                  <a:cubicBezTo>
                    <a:pt x="85" y="352"/>
                    <a:pt x="16" y="308"/>
                    <a:pt x="5" y="246"/>
                  </a:cubicBezTo>
                  <a:cubicBezTo>
                    <a:pt x="0" y="214"/>
                    <a:pt x="4" y="178"/>
                    <a:pt x="12" y="146"/>
                  </a:cubicBezTo>
                  <a:cubicBezTo>
                    <a:pt x="16" y="129"/>
                    <a:pt x="38" y="117"/>
                    <a:pt x="53" y="105"/>
                  </a:cubicBezTo>
                  <a:cubicBezTo>
                    <a:pt x="98" y="71"/>
                    <a:pt x="158" y="69"/>
                    <a:pt x="205" y="99"/>
                  </a:cubicBezTo>
                  <a:cubicBezTo>
                    <a:pt x="215" y="105"/>
                    <a:pt x="220" y="104"/>
                    <a:pt x="229" y="98"/>
                  </a:cubicBezTo>
                  <a:cubicBezTo>
                    <a:pt x="270" y="68"/>
                    <a:pt x="311" y="38"/>
                    <a:pt x="352" y="9"/>
                  </a:cubicBezTo>
                  <a:cubicBezTo>
                    <a:pt x="360" y="3"/>
                    <a:pt x="374" y="0"/>
                    <a:pt x="383" y="3"/>
                  </a:cubicBezTo>
                  <a:cubicBezTo>
                    <a:pt x="407" y="8"/>
                    <a:pt x="429" y="18"/>
                    <a:pt x="458" y="28"/>
                  </a:cubicBezTo>
                  <a:close/>
                  <a:moveTo>
                    <a:pt x="135" y="265"/>
                  </a:moveTo>
                  <a:cubicBezTo>
                    <a:pt x="163" y="264"/>
                    <a:pt x="189" y="238"/>
                    <a:pt x="190" y="209"/>
                  </a:cubicBezTo>
                  <a:cubicBezTo>
                    <a:pt x="190" y="183"/>
                    <a:pt x="163" y="158"/>
                    <a:pt x="135" y="158"/>
                  </a:cubicBezTo>
                  <a:cubicBezTo>
                    <a:pt x="104" y="159"/>
                    <a:pt x="80" y="182"/>
                    <a:pt x="80" y="213"/>
                  </a:cubicBezTo>
                  <a:cubicBezTo>
                    <a:pt x="81" y="241"/>
                    <a:pt x="106" y="265"/>
                    <a:pt x="135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261">
              <a:extLst>
                <a:ext uri="{FF2B5EF4-FFF2-40B4-BE49-F238E27FC236}">
                  <a16:creationId xmlns:a16="http://schemas.microsoft.com/office/drawing/2014/main" id="{E15EBE0E-F076-4453-808C-5ECED75E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3638" y="2449513"/>
              <a:ext cx="374650" cy="220663"/>
            </a:xfrm>
            <a:custGeom>
              <a:avLst/>
              <a:gdLst>
                <a:gd name="T0" fmla="*/ 209 w 584"/>
                <a:gd name="T1" fmla="*/ 107 h 344"/>
                <a:gd name="T2" fmla="*/ 66 w 584"/>
                <a:gd name="T3" fmla="*/ 150 h 344"/>
                <a:gd name="T4" fmla="*/ 35 w 584"/>
                <a:gd name="T5" fmla="*/ 159 h 344"/>
                <a:gd name="T6" fmla="*/ 3 w 584"/>
                <a:gd name="T7" fmla="*/ 129 h 344"/>
                <a:gd name="T8" fmla="*/ 23 w 584"/>
                <a:gd name="T9" fmla="*/ 91 h 344"/>
                <a:gd name="T10" fmla="*/ 141 w 584"/>
                <a:gd name="T11" fmla="*/ 44 h 344"/>
                <a:gd name="T12" fmla="*/ 575 w 584"/>
                <a:gd name="T13" fmla="*/ 282 h 344"/>
                <a:gd name="T14" fmla="*/ 558 w 584"/>
                <a:gd name="T15" fmla="*/ 335 h 344"/>
                <a:gd name="T16" fmla="*/ 506 w 584"/>
                <a:gd name="T17" fmla="*/ 306 h 344"/>
                <a:gd name="T18" fmla="*/ 209 w 584"/>
                <a:gd name="T19" fmla="*/ 10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4" h="344">
                  <a:moveTo>
                    <a:pt x="209" y="107"/>
                  </a:moveTo>
                  <a:cubicBezTo>
                    <a:pt x="165" y="107"/>
                    <a:pt x="114" y="122"/>
                    <a:pt x="66" y="150"/>
                  </a:cubicBezTo>
                  <a:cubicBezTo>
                    <a:pt x="57" y="156"/>
                    <a:pt x="45" y="160"/>
                    <a:pt x="35" y="159"/>
                  </a:cubicBezTo>
                  <a:cubicBezTo>
                    <a:pt x="18" y="157"/>
                    <a:pt x="6" y="146"/>
                    <a:pt x="3" y="129"/>
                  </a:cubicBezTo>
                  <a:cubicBezTo>
                    <a:pt x="0" y="112"/>
                    <a:pt x="9" y="98"/>
                    <a:pt x="23" y="91"/>
                  </a:cubicBezTo>
                  <a:cubicBezTo>
                    <a:pt x="62" y="74"/>
                    <a:pt x="100" y="53"/>
                    <a:pt x="141" y="44"/>
                  </a:cubicBezTo>
                  <a:cubicBezTo>
                    <a:pt x="324" y="0"/>
                    <a:pt x="511" y="105"/>
                    <a:pt x="575" y="282"/>
                  </a:cubicBezTo>
                  <a:cubicBezTo>
                    <a:pt x="584" y="308"/>
                    <a:pt x="578" y="328"/>
                    <a:pt x="558" y="335"/>
                  </a:cubicBezTo>
                  <a:cubicBezTo>
                    <a:pt x="536" y="344"/>
                    <a:pt x="516" y="332"/>
                    <a:pt x="506" y="306"/>
                  </a:cubicBezTo>
                  <a:cubicBezTo>
                    <a:pt x="460" y="183"/>
                    <a:pt x="351" y="107"/>
                    <a:pt x="20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262">
              <a:extLst>
                <a:ext uri="{FF2B5EF4-FFF2-40B4-BE49-F238E27FC236}">
                  <a16:creationId xmlns:a16="http://schemas.microsoft.com/office/drawing/2014/main" id="{4784781E-AEE3-4085-BBAC-3CEDD9D6E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8551" y="2903538"/>
              <a:ext cx="52388" cy="22225"/>
            </a:xfrm>
            <a:custGeom>
              <a:avLst/>
              <a:gdLst>
                <a:gd name="T0" fmla="*/ 81 w 81"/>
                <a:gd name="T1" fmla="*/ 34 h 34"/>
                <a:gd name="T2" fmla="*/ 0 w 81"/>
                <a:gd name="T3" fmla="*/ 11 h 34"/>
                <a:gd name="T4" fmla="*/ 2 w 81"/>
                <a:gd name="T5" fmla="*/ 6 h 34"/>
                <a:gd name="T6" fmla="*/ 81 w 81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4">
                  <a:moveTo>
                    <a:pt x="81" y="34"/>
                  </a:moveTo>
                  <a:cubicBezTo>
                    <a:pt x="54" y="26"/>
                    <a:pt x="27" y="19"/>
                    <a:pt x="0" y="11"/>
                  </a:cubicBezTo>
                  <a:cubicBezTo>
                    <a:pt x="1" y="9"/>
                    <a:pt x="1" y="8"/>
                    <a:pt x="2" y="6"/>
                  </a:cubicBezTo>
                  <a:cubicBezTo>
                    <a:pt x="31" y="5"/>
                    <a:pt x="61" y="0"/>
                    <a:pt x="8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5" name="Freeform 60">
            <a:extLst>
              <a:ext uri="{FF2B5EF4-FFF2-40B4-BE49-F238E27FC236}">
                <a16:creationId xmlns:a16="http://schemas.microsoft.com/office/drawing/2014/main" id="{ED258025-81C3-43CC-A0D1-2F9C672C310F}"/>
              </a:ext>
            </a:extLst>
          </p:cNvPr>
          <p:cNvSpPr>
            <a:spLocks noEditPoints="1"/>
          </p:cNvSpPr>
          <p:nvPr/>
        </p:nvSpPr>
        <p:spPr bwMode="auto">
          <a:xfrm>
            <a:off x="3600296" y="2460948"/>
            <a:ext cx="463163" cy="568894"/>
          </a:xfrm>
          <a:custGeom>
            <a:avLst/>
            <a:gdLst>
              <a:gd name="T0" fmla="*/ 55 w 78"/>
              <a:gd name="T1" fmla="*/ 42 h 96"/>
              <a:gd name="T2" fmla="*/ 19 w 78"/>
              <a:gd name="T3" fmla="*/ 44 h 96"/>
              <a:gd name="T4" fmla="*/ 19 w 78"/>
              <a:gd name="T5" fmla="*/ 41 h 96"/>
              <a:gd name="T6" fmla="*/ 27 w 78"/>
              <a:gd name="T7" fmla="*/ 50 h 96"/>
              <a:gd name="T8" fmla="*/ 31 w 78"/>
              <a:gd name="T9" fmla="*/ 51 h 96"/>
              <a:gd name="T10" fmla="*/ 29 w 78"/>
              <a:gd name="T11" fmla="*/ 54 h 96"/>
              <a:gd name="T12" fmla="*/ 26 w 78"/>
              <a:gd name="T13" fmla="*/ 53 h 96"/>
              <a:gd name="T14" fmla="*/ 27 w 78"/>
              <a:gd name="T15" fmla="*/ 50 h 96"/>
              <a:gd name="T16" fmla="*/ 46 w 78"/>
              <a:gd name="T17" fmla="*/ 50 h 96"/>
              <a:gd name="T18" fmla="*/ 47 w 78"/>
              <a:gd name="T19" fmla="*/ 53 h 96"/>
              <a:gd name="T20" fmla="*/ 44 w 78"/>
              <a:gd name="T21" fmla="*/ 54 h 96"/>
              <a:gd name="T22" fmla="*/ 42 w 78"/>
              <a:gd name="T23" fmla="*/ 51 h 96"/>
              <a:gd name="T24" fmla="*/ 35 w 78"/>
              <a:gd name="T25" fmla="*/ 50 h 96"/>
              <a:gd name="T26" fmla="*/ 39 w 78"/>
              <a:gd name="T27" fmla="*/ 51 h 96"/>
              <a:gd name="T28" fmla="*/ 37 w 78"/>
              <a:gd name="T29" fmla="*/ 54 h 96"/>
              <a:gd name="T30" fmla="*/ 34 w 78"/>
              <a:gd name="T31" fmla="*/ 53 h 96"/>
              <a:gd name="T32" fmla="*/ 35 w 78"/>
              <a:gd name="T33" fmla="*/ 50 h 96"/>
              <a:gd name="T34" fmla="*/ 21 w 78"/>
              <a:gd name="T35" fmla="*/ 50 h 96"/>
              <a:gd name="T36" fmla="*/ 22 w 78"/>
              <a:gd name="T37" fmla="*/ 53 h 96"/>
              <a:gd name="T38" fmla="*/ 19 w 78"/>
              <a:gd name="T39" fmla="*/ 54 h 96"/>
              <a:gd name="T40" fmla="*/ 18 w 78"/>
              <a:gd name="T41" fmla="*/ 51 h 96"/>
              <a:gd name="T42" fmla="*/ 54 w 78"/>
              <a:gd name="T43" fmla="*/ 35 h 96"/>
              <a:gd name="T44" fmla="*/ 54 w 78"/>
              <a:gd name="T45" fmla="*/ 38 h 96"/>
              <a:gd name="T46" fmla="*/ 18 w 78"/>
              <a:gd name="T47" fmla="*/ 36 h 96"/>
              <a:gd name="T48" fmla="*/ 54 w 78"/>
              <a:gd name="T49" fmla="*/ 35 h 96"/>
              <a:gd name="T50" fmla="*/ 55 w 78"/>
              <a:gd name="T51" fmla="*/ 30 h 96"/>
              <a:gd name="T52" fmla="*/ 19 w 78"/>
              <a:gd name="T53" fmla="*/ 32 h 96"/>
              <a:gd name="T54" fmla="*/ 19 w 78"/>
              <a:gd name="T55" fmla="*/ 29 h 96"/>
              <a:gd name="T56" fmla="*/ 54 w 78"/>
              <a:gd name="T57" fmla="*/ 23 h 96"/>
              <a:gd name="T58" fmla="*/ 54 w 78"/>
              <a:gd name="T59" fmla="*/ 25 h 96"/>
              <a:gd name="T60" fmla="*/ 18 w 78"/>
              <a:gd name="T61" fmla="*/ 24 h 96"/>
              <a:gd name="T62" fmla="*/ 54 w 78"/>
              <a:gd name="T63" fmla="*/ 23 h 96"/>
              <a:gd name="T64" fmla="*/ 6 w 78"/>
              <a:gd name="T65" fmla="*/ 92 h 96"/>
              <a:gd name="T66" fmla="*/ 0 w 78"/>
              <a:gd name="T67" fmla="*/ 6 h 96"/>
              <a:gd name="T68" fmla="*/ 66 w 78"/>
              <a:gd name="T69" fmla="*/ 0 h 96"/>
              <a:gd name="T70" fmla="*/ 72 w 78"/>
              <a:gd name="T71" fmla="*/ 65 h 96"/>
              <a:gd name="T72" fmla="*/ 68 w 78"/>
              <a:gd name="T73" fmla="*/ 10 h 96"/>
              <a:gd name="T74" fmla="*/ 6 w 78"/>
              <a:gd name="T75" fmla="*/ 9 h 96"/>
              <a:gd name="T76" fmla="*/ 5 w 78"/>
              <a:gd name="T77" fmla="*/ 80 h 96"/>
              <a:gd name="T78" fmla="*/ 40 w 78"/>
              <a:gd name="T79" fmla="*/ 81 h 96"/>
              <a:gd name="T80" fmla="*/ 51 w 78"/>
              <a:gd name="T81" fmla="*/ 91 h 96"/>
              <a:gd name="T82" fmla="*/ 46 w 78"/>
              <a:gd name="T83" fmla="*/ 61 h 96"/>
              <a:gd name="T84" fmla="*/ 52 w 78"/>
              <a:gd name="T85" fmla="*/ 58 h 96"/>
              <a:gd name="T86" fmla="*/ 59 w 78"/>
              <a:gd name="T87" fmla="*/ 68 h 96"/>
              <a:gd name="T88" fmla="*/ 64 w 78"/>
              <a:gd name="T89" fmla="*/ 68 h 96"/>
              <a:gd name="T90" fmla="*/ 68 w 78"/>
              <a:gd name="T91" fmla="*/ 68 h 96"/>
              <a:gd name="T92" fmla="*/ 78 w 78"/>
              <a:gd name="T93" fmla="*/ 89 h 96"/>
              <a:gd name="T94" fmla="*/ 44 w 78"/>
              <a:gd name="T95" fmla="*/ 82 h 96"/>
              <a:gd name="T96" fmla="*/ 47 w 78"/>
              <a:gd name="T97" fmla="*/ 76 h 96"/>
              <a:gd name="T98" fmla="*/ 52 w 78"/>
              <a:gd name="T99" fmla="*/ 76 h 96"/>
              <a:gd name="T100" fmla="*/ 36 w 78"/>
              <a:gd name="T101" fmla="*/ 85 h 96"/>
              <a:gd name="T102" fmla="*/ 36 w 78"/>
              <a:gd name="T103" fmla="*/ 88 h 96"/>
              <a:gd name="T104" fmla="*/ 36 w 78"/>
              <a:gd name="T105" fmla="*/ 8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" h="96">
                <a:moveTo>
                  <a:pt x="54" y="41"/>
                </a:moveTo>
                <a:cubicBezTo>
                  <a:pt x="54" y="41"/>
                  <a:pt x="55" y="41"/>
                  <a:pt x="55" y="42"/>
                </a:cubicBezTo>
                <a:cubicBezTo>
                  <a:pt x="55" y="43"/>
                  <a:pt x="54" y="44"/>
                  <a:pt x="54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8" y="43"/>
                  <a:pt x="18" y="42"/>
                </a:cubicBezTo>
                <a:cubicBezTo>
                  <a:pt x="18" y="41"/>
                  <a:pt x="18" y="41"/>
                  <a:pt x="19" y="41"/>
                </a:cubicBezTo>
                <a:cubicBezTo>
                  <a:pt x="54" y="41"/>
                  <a:pt x="54" y="41"/>
                  <a:pt x="54" y="41"/>
                </a:cubicBezTo>
                <a:close/>
                <a:moveTo>
                  <a:pt x="27" y="50"/>
                </a:moveTo>
                <a:cubicBezTo>
                  <a:pt x="29" y="50"/>
                  <a:pt x="29" y="50"/>
                  <a:pt x="29" y="50"/>
                </a:cubicBezTo>
                <a:cubicBezTo>
                  <a:pt x="30" y="50"/>
                  <a:pt x="31" y="51"/>
                  <a:pt x="31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4"/>
                  <a:pt x="30" y="54"/>
                  <a:pt x="29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6" y="50"/>
                  <a:pt x="27" y="50"/>
                </a:cubicBezTo>
                <a:close/>
                <a:moveTo>
                  <a:pt x="44" y="50"/>
                </a:move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7" y="51"/>
                  <a:pt x="47" y="51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4"/>
                  <a:pt x="46" y="54"/>
                  <a:pt x="46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3" y="54"/>
                  <a:pt x="42" y="54"/>
                  <a:pt x="42" y="53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51"/>
                  <a:pt x="43" y="50"/>
                  <a:pt x="44" y="50"/>
                </a:cubicBezTo>
                <a:close/>
                <a:moveTo>
                  <a:pt x="35" y="50"/>
                </a:moveTo>
                <a:cubicBezTo>
                  <a:pt x="37" y="50"/>
                  <a:pt x="37" y="50"/>
                  <a:pt x="37" y="50"/>
                </a:cubicBezTo>
                <a:cubicBezTo>
                  <a:pt x="38" y="50"/>
                  <a:pt x="39" y="51"/>
                  <a:pt x="39" y="51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8" y="54"/>
                  <a:pt x="37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4" y="54"/>
                  <a:pt x="34" y="53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5" y="50"/>
                  <a:pt x="35" y="50"/>
                </a:cubicBezTo>
                <a:close/>
                <a:moveTo>
                  <a:pt x="19" y="50"/>
                </a:moveTo>
                <a:cubicBezTo>
                  <a:pt x="21" y="50"/>
                  <a:pt x="21" y="50"/>
                  <a:pt x="21" y="50"/>
                </a:cubicBezTo>
                <a:cubicBezTo>
                  <a:pt x="22" y="50"/>
                  <a:pt x="22" y="51"/>
                  <a:pt x="22" y="51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2" y="54"/>
                  <a:pt x="21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8" y="54"/>
                  <a:pt x="18" y="54"/>
                  <a:pt x="18" y="53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0"/>
                  <a:pt x="19" y="50"/>
                </a:cubicBezTo>
                <a:close/>
                <a:moveTo>
                  <a:pt x="54" y="35"/>
                </a:moveTo>
                <a:cubicBezTo>
                  <a:pt x="54" y="35"/>
                  <a:pt x="55" y="35"/>
                  <a:pt x="55" y="36"/>
                </a:cubicBezTo>
                <a:cubicBezTo>
                  <a:pt x="55" y="37"/>
                  <a:pt x="54" y="38"/>
                  <a:pt x="54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7"/>
                  <a:pt x="18" y="36"/>
                </a:cubicBezTo>
                <a:cubicBezTo>
                  <a:pt x="18" y="35"/>
                  <a:pt x="18" y="35"/>
                  <a:pt x="19" y="35"/>
                </a:cubicBezTo>
                <a:cubicBezTo>
                  <a:pt x="54" y="35"/>
                  <a:pt x="54" y="35"/>
                  <a:pt x="54" y="35"/>
                </a:cubicBezTo>
                <a:close/>
                <a:moveTo>
                  <a:pt x="54" y="29"/>
                </a:moveTo>
                <a:cubicBezTo>
                  <a:pt x="54" y="29"/>
                  <a:pt x="55" y="29"/>
                  <a:pt x="55" y="30"/>
                </a:cubicBezTo>
                <a:cubicBezTo>
                  <a:pt x="55" y="31"/>
                  <a:pt x="54" y="32"/>
                  <a:pt x="54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2"/>
                  <a:pt x="18" y="31"/>
                  <a:pt x="18" y="30"/>
                </a:cubicBezTo>
                <a:cubicBezTo>
                  <a:pt x="18" y="29"/>
                  <a:pt x="18" y="29"/>
                  <a:pt x="19" y="29"/>
                </a:cubicBezTo>
                <a:cubicBezTo>
                  <a:pt x="54" y="29"/>
                  <a:pt x="54" y="29"/>
                  <a:pt x="54" y="29"/>
                </a:cubicBezTo>
                <a:close/>
                <a:moveTo>
                  <a:pt x="54" y="23"/>
                </a:moveTo>
                <a:cubicBezTo>
                  <a:pt x="54" y="23"/>
                  <a:pt x="55" y="23"/>
                  <a:pt x="55" y="24"/>
                </a:cubicBezTo>
                <a:cubicBezTo>
                  <a:pt x="55" y="25"/>
                  <a:pt x="54" y="25"/>
                  <a:pt x="54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8" y="25"/>
                  <a:pt x="18" y="25"/>
                  <a:pt x="18" y="24"/>
                </a:cubicBezTo>
                <a:cubicBezTo>
                  <a:pt x="18" y="23"/>
                  <a:pt x="18" y="23"/>
                  <a:pt x="19" y="23"/>
                </a:cubicBezTo>
                <a:cubicBezTo>
                  <a:pt x="54" y="23"/>
                  <a:pt x="54" y="23"/>
                  <a:pt x="54" y="23"/>
                </a:cubicBezTo>
                <a:close/>
                <a:moveTo>
                  <a:pt x="51" y="92"/>
                </a:moveTo>
                <a:cubicBezTo>
                  <a:pt x="6" y="92"/>
                  <a:pt x="6" y="92"/>
                  <a:pt x="6" y="92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65"/>
                  <a:pt x="72" y="65"/>
                  <a:pt x="72" y="65"/>
                </a:cubicBezTo>
                <a:cubicBezTo>
                  <a:pt x="71" y="64"/>
                  <a:pt x="69" y="64"/>
                  <a:pt x="68" y="64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7" y="9"/>
                  <a:pt x="6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5" y="10"/>
                  <a:pt x="5" y="10"/>
                </a:cubicBezTo>
                <a:cubicBezTo>
                  <a:pt x="5" y="80"/>
                  <a:pt x="5" y="80"/>
                  <a:pt x="5" y="80"/>
                </a:cubicBezTo>
                <a:cubicBezTo>
                  <a:pt x="5" y="81"/>
                  <a:pt x="6" y="81"/>
                  <a:pt x="6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1" y="83"/>
                  <a:pt x="42" y="84"/>
                  <a:pt x="43" y="84"/>
                </a:cubicBezTo>
                <a:cubicBezTo>
                  <a:pt x="46" y="86"/>
                  <a:pt x="49" y="88"/>
                  <a:pt x="51" y="91"/>
                </a:cubicBezTo>
                <a:cubicBezTo>
                  <a:pt x="51" y="91"/>
                  <a:pt x="51" y="91"/>
                  <a:pt x="51" y="92"/>
                </a:cubicBezTo>
                <a:close/>
                <a:moveTo>
                  <a:pt x="46" y="61"/>
                </a:moveTo>
                <a:cubicBezTo>
                  <a:pt x="45" y="59"/>
                  <a:pt x="46" y="57"/>
                  <a:pt x="47" y="57"/>
                </a:cubicBezTo>
                <a:cubicBezTo>
                  <a:pt x="49" y="56"/>
                  <a:pt x="51" y="56"/>
                  <a:pt x="52" y="58"/>
                </a:cubicBezTo>
                <a:cubicBezTo>
                  <a:pt x="53" y="62"/>
                  <a:pt x="55" y="66"/>
                  <a:pt x="57" y="70"/>
                </a:cubicBezTo>
                <a:cubicBezTo>
                  <a:pt x="57" y="69"/>
                  <a:pt x="58" y="68"/>
                  <a:pt x="59" y="68"/>
                </a:cubicBezTo>
                <a:cubicBezTo>
                  <a:pt x="60" y="68"/>
                  <a:pt x="61" y="68"/>
                  <a:pt x="62" y="69"/>
                </a:cubicBezTo>
                <a:cubicBezTo>
                  <a:pt x="62" y="68"/>
                  <a:pt x="63" y="68"/>
                  <a:pt x="64" y="68"/>
                </a:cubicBezTo>
                <a:cubicBezTo>
                  <a:pt x="65" y="67"/>
                  <a:pt x="66" y="68"/>
                  <a:pt x="67" y="69"/>
                </a:cubicBezTo>
                <a:cubicBezTo>
                  <a:pt x="67" y="68"/>
                  <a:pt x="67" y="68"/>
                  <a:pt x="68" y="68"/>
                </a:cubicBezTo>
                <a:cubicBezTo>
                  <a:pt x="69" y="67"/>
                  <a:pt x="71" y="67"/>
                  <a:pt x="72" y="69"/>
                </a:cubicBezTo>
                <a:cubicBezTo>
                  <a:pt x="76" y="74"/>
                  <a:pt x="77" y="83"/>
                  <a:pt x="78" y="89"/>
                </a:cubicBezTo>
                <a:cubicBezTo>
                  <a:pt x="76" y="92"/>
                  <a:pt x="66" y="96"/>
                  <a:pt x="59" y="96"/>
                </a:cubicBezTo>
                <a:cubicBezTo>
                  <a:pt x="56" y="92"/>
                  <a:pt x="52" y="86"/>
                  <a:pt x="44" y="82"/>
                </a:cubicBezTo>
                <a:cubicBezTo>
                  <a:pt x="43" y="81"/>
                  <a:pt x="42" y="79"/>
                  <a:pt x="43" y="77"/>
                </a:cubicBezTo>
                <a:cubicBezTo>
                  <a:pt x="44" y="76"/>
                  <a:pt x="46" y="75"/>
                  <a:pt x="47" y="76"/>
                </a:cubicBezTo>
                <a:cubicBezTo>
                  <a:pt x="50" y="77"/>
                  <a:pt x="51" y="78"/>
                  <a:pt x="53" y="80"/>
                </a:cubicBezTo>
                <a:cubicBezTo>
                  <a:pt x="53" y="78"/>
                  <a:pt x="52" y="77"/>
                  <a:pt x="52" y="76"/>
                </a:cubicBezTo>
                <a:cubicBezTo>
                  <a:pt x="50" y="71"/>
                  <a:pt x="48" y="66"/>
                  <a:pt x="46" y="61"/>
                </a:cubicBezTo>
                <a:close/>
                <a:moveTo>
                  <a:pt x="36" y="85"/>
                </a:moveTo>
                <a:cubicBezTo>
                  <a:pt x="37" y="85"/>
                  <a:pt x="38" y="85"/>
                  <a:pt x="38" y="86"/>
                </a:cubicBezTo>
                <a:cubicBezTo>
                  <a:pt x="38" y="88"/>
                  <a:pt x="37" y="88"/>
                  <a:pt x="36" y="88"/>
                </a:cubicBezTo>
                <a:cubicBezTo>
                  <a:pt x="35" y="88"/>
                  <a:pt x="34" y="88"/>
                  <a:pt x="34" y="86"/>
                </a:cubicBezTo>
                <a:cubicBezTo>
                  <a:pt x="34" y="85"/>
                  <a:pt x="35" y="85"/>
                  <a:pt x="36" y="85"/>
                </a:cubicBezTo>
                <a:close/>
              </a:path>
            </a:pathLst>
          </a:custGeom>
          <a:solidFill>
            <a:srgbClr val="0054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65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6B5C7E-1C98-4CFF-B714-74C271A46A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44886-41DE-4C8D-A4CD-877D42266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z="1200" smtClean="0"/>
              <a:pPr/>
              <a:t>4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747465E-2E7F-49D6-8B45-B91C3479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9480"/>
            <a:ext cx="10731304" cy="545281"/>
          </a:xfrm>
        </p:spPr>
        <p:txBody>
          <a:bodyPr/>
          <a:lstStyle/>
          <a:p>
            <a:r>
              <a:rPr lang="en-US"/>
              <a:t>Factor Map And Hypothesis</a:t>
            </a:r>
            <a:endParaRPr lang="en-IN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9726695-0EA6-439D-AA39-6D9B914AF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2840"/>
              </p:ext>
            </p:extLst>
          </p:nvPr>
        </p:nvGraphicFramePr>
        <p:xfrm>
          <a:off x="560353" y="718952"/>
          <a:ext cx="11071294" cy="54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7">
                  <a:extLst>
                    <a:ext uri="{9D8B030D-6E8A-4147-A177-3AD203B41FA5}">
                      <a16:colId xmlns:a16="http://schemas.microsoft.com/office/drawing/2014/main" val="2150460788"/>
                    </a:ext>
                  </a:extLst>
                </a:gridCol>
                <a:gridCol w="3768360">
                  <a:extLst>
                    <a:ext uri="{9D8B030D-6E8A-4147-A177-3AD203B41FA5}">
                      <a16:colId xmlns:a16="http://schemas.microsoft.com/office/drawing/2014/main" val="1777172498"/>
                    </a:ext>
                  </a:extLst>
                </a:gridCol>
                <a:gridCol w="4090248">
                  <a:extLst>
                    <a:ext uri="{9D8B030D-6E8A-4147-A177-3AD203B41FA5}">
                      <a16:colId xmlns:a16="http://schemas.microsoft.com/office/drawing/2014/main" val="527062163"/>
                    </a:ext>
                  </a:extLst>
                </a:gridCol>
                <a:gridCol w="2840639">
                  <a:extLst>
                    <a:ext uri="{9D8B030D-6E8A-4147-A177-3AD203B41FA5}">
                      <a16:colId xmlns:a16="http://schemas.microsoft.com/office/drawing/2014/main" val="828548041"/>
                    </a:ext>
                  </a:extLst>
                </a:gridCol>
              </a:tblGrid>
              <a:tr h="282509">
                <a:tc>
                  <a:txBody>
                    <a:bodyPr/>
                    <a:lstStyle/>
                    <a:p>
                      <a:pPr algn="l"/>
                      <a:endParaRPr lang="en-IN" sz="1200" b="1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IN" sz="1200" b="1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IN" sz="120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Hypothesis</a:t>
                      </a:r>
                      <a:endParaRPr lang="en-IN" sz="120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731645"/>
                  </a:ext>
                </a:extLst>
              </a:tr>
              <a:tr h="784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CPI (Consumer Price Index)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measures the average change in prices over time that  consumers pay for a basket of goods and services. It is most widely used for measuring inflation; a measure of how fast overall price is rising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steady inflation rate indicates high demands; hence orders should be increasing. A declining inflation rate is due to less demand, hence less orders.</a:t>
                      </a:r>
                      <a:endParaRPr lang="en-IN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925434"/>
                  </a:ext>
                </a:extLst>
              </a:tr>
              <a:tr h="612103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WPI (Wholesale Price Index) – Electrical equipment's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looks at the basket of wholesale goods, that is goods purchased in large quantities by businesses directly from manufacturers with the intent of reselling them to retailers.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steady increase in WPI may be due to higher demand and growing economy, hence translate more orders.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547433"/>
                  </a:ext>
                </a:extLst>
              </a:tr>
              <a:tr h="784747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IIP (Index of Industrial Production)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an index that tracks growth activity in different sectors of the economy.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IIP increases which depicts that there is growth in industrial production for various sectors over a month that results in increase of 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87306"/>
                  </a:ext>
                </a:extLst>
              </a:tr>
              <a:tr h="43945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Imports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involves bringing products or services into a 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imports over a month increase that tend to increase in orders.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555889"/>
                  </a:ext>
                </a:extLst>
              </a:tr>
              <a:tr h="612103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Electricity Requirement and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an electricity metric that tells you about the consumption and capacity of amount of electricity at month level.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electricity requirement and capacity increase that directly shows a positive increase in orders.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06616"/>
                  </a:ext>
                </a:extLst>
              </a:tr>
              <a:tr h="4168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of one currency in terms of another currency.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exchange rate increases, orders decreases.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764559"/>
                  </a:ext>
                </a:extLst>
              </a:tr>
              <a:tr h="4168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Expectation Index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Measures future trends, affects current decision making behaviour in businesses.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expectation index increases orders tend to increase.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56306"/>
                  </a:ext>
                </a:extLst>
              </a:tr>
              <a:tr h="612103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Material Production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of Coal, Refinery products, steel and 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production in coal, Refinery products, steel and cement increase, hence increase in orders.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049659"/>
                  </a:ext>
                </a:extLst>
              </a:tr>
              <a:tr h="43945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Expenditure Variable </a:t>
                      </a:r>
                      <a:endParaRPr lang="en-IN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and execution of projects, costs for manufacturing, mining, services and execution.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and execution of service projects and cost increases with increase of orders.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0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C8188-B8ED-400C-BE08-065E903F6FF7}"/>
              </a:ext>
            </a:extLst>
          </p:cNvPr>
          <p:cNvSpPr txBox="1"/>
          <p:nvPr/>
        </p:nvSpPr>
        <p:spPr>
          <a:xfrm>
            <a:off x="6305008" y="2478889"/>
            <a:ext cx="3802451" cy="523220"/>
          </a:xfrm>
          <a:prstGeom prst="rect">
            <a:avLst/>
          </a:prstGeom>
          <a:noFill/>
        </p:spPr>
        <p:txBody>
          <a:bodyPr wrap="none" lIns="0" tIns="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DD68A3C-66BB-4685-9240-BEA069AE099D}"/>
              </a:ext>
            </a:extLst>
          </p:cNvPr>
          <p:cNvSpPr/>
          <p:nvPr/>
        </p:nvSpPr>
        <p:spPr>
          <a:xfrm>
            <a:off x="746264" y="959687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FCD4E24-903B-4A8A-BB94-C831EE43E336}"/>
              </a:ext>
            </a:extLst>
          </p:cNvPr>
          <p:cNvSpPr/>
          <p:nvPr/>
        </p:nvSpPr>
        <p:spPr>
          <a:xfrm>
            <a:off x="733564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766B224-3E6A-4B27-8E28-91D56A370A93}"/>
              </a:ext>
            </a:extLst>
          </p:cNvPr>
          <p:cNvSpPr/>
          <p:nvPr/>
        </p:nvSpPr>
        <p:spPr>
          <a:xfrm>
            <a:off x="746264" y="2829536"/>
            <a:ext cx="2056351" cy="1772716"/>
          </a:xfrm>
          <a:prstGeom prst="hexagon">
            <a:avLst/>
          </a:prstGeom>
          <a:solidFill>
            <a:schemeClr val="accent1"/>
          </a:solidFill>
          <a:ln w="76200">
            <a:solidFill>
              <a:srgbClr val="24A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A463B82-624A-496F-9EFE-C06D18455472}"/>
              </a:ext>
            </a:extLst>
          </p:cNvPr>
          <p:cNvSpPr/>
          <p:nvPr/>
        </p:nvSpPr>
        <p:spPr>
          <a:xfrm>
            <a:off x="2467391" y="5712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BCF78E-490B-401B-8166-F851E205DB2E}"/>
              </a:ext>
            </a:extLst>
          </p:cNvPr>
          <p:cNvSpPr/>
          <p:nvPr/>
        </p:nvSpPr>
        <p:spPr>
          <a:xfrm>
            <a:off x="755383" y="-6056"/>
            <a:ext cx="2038603" cy="868611"/>
          </a:xfrm>
          <a:custGeom>
            <a:avLst/>
            <a:gdLst>
              <a:gd name="connsiteX0" fmla="*/ 0 w 2038603"/>
              <a:gd name="connsiteY0" fmla="*/ 0 h 868611"/>
              <a:gd name="connsiteX1" fmla="*/ 2038603 w 2038603"/>
              <a:gd name="connsiteY1" fmla="*/ 0 h 868611"/>
              <a:gd name="connsiteX2" fmla="*/ 1604298 w 2038603"/>
              <a:gd name="connsiteY2" fmla="*/ 868611 h 868611"/>
              <a:gd name="connsiteX3" fmla="*/ 434305 w 2038603"/>
              <a:gd name="connsiteY3" fmla="*/ 868611 h 868611"/>
              <a:gd name="connsiteX4" fmla="*/ 0 w 2038603"/>
              <a:gd name="connsiteY4" fmla="*/ 0 h 86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603" h="868611">
                <a:moveTo>
                  <a:pt x="0" y="0"/>
                </a:moveTo>
                <a:lnTo>
                  <a:pt x="2038603" y="0"/>
                </a:lnTo>
                <a:lnTo>
                  <a:pt x="1604298" y="868611"/>
                </a:lnTo>
                <a:lnTo>
                  <a:pt x="434305" y="8686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DE6F76-5B93-435F-8872-3527D934397F}"/>
              </a:ext>
            </a:extLst>
          </p:cNvPr>
          <p:cNvSpPr/>
          <p:nvPr/>
        </p:nvSpPr>
        <p:spPr>
          <a:xfrm>
            <a:off x="2467391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073D6F3-A58F-4B5C-89C1-6D78C14F4D34}"/>
              </a:ext>
            </a:extLst>
          </p:cNvPr>
          <p:cNvSpPr/>
          <p:nvPr/>
        </p:nvSpPr>
        <p:spPr>
          <a:xfrm>
            <a:off x="2467391" y="1891460"/>
            <a:ext cx="2056351" cy="1772716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46968EB-84FD-496F-859C-F4BF970252A2}"/>
              </a:ext>
            </a:extLst>
          </p:cNvPr>
          <p:cNvSpPr/>
          <p:nvPr/>
        </p:nvSpPr>
        <p:spPr>
          <a:xfrm>
            <a:off x="2467391" y="3777208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DFFB8-7B86-441C-BEA9-87581DC7F578}"/>
              </a:ext>
            </a:extLst>
          </p:cNvPr>
          <p:cNvSpPr/>
          <p:nvPr/>
        </p:nvSpPr>
        <p:spPr>
          <a:xfrm rot="16200000">
            <a:off x="-355139" y="355138"/>
            <a:ext cx="1772716" cy="1062438"/>
          </a:xfrm>
          <a:custGeom>
            <a:avLst/>
            <a:gdLst>
              <a:gd name="connsiteX0" fmla="*/ 1772716 w 1772716"/>
              <a:gd name="connsiteY0" fmla="*/ 1 h 1062438"/>
              <a:gd name="connsiteX1" fmla="*/ 1772716 w 1772716"/>
              <a:gd name="connsiteY1" fmla="*/ 619260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1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1"/>
                </a:moveTo>
                <a:lnTo>
                  <a:pt x="1772716" y="619260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97C050-EA03-47AD-95D3-BE0FEF3E1C99}"/>
              </a:ext>
            </a:extLst>
          </p:cNvPr>
          <p:cNvSpPr/>
          <p:nvPr/>
        </p:nvSpPr>
        <p:spPr>
          <a:xfrm rot="16200000">
            <a:off x="-355139" y="2233870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F74083-D736-418B-ABDA-1002376A6D6F}"/>
              </a:ext>
            </a:extLst>
          </p:cNvPr>
          <p:cNvSpPr/>
          <p:nvPr/>
        </p:nvSpPr>
        <p:spPr>
          <a:xfrm rot="16200000">
            <a:off x="-355139" y="4112602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54BA97-C1EB-464C-A525-16F7328C890D}"/>
              </a:ext>
            </a:extLst>
          </p:cNvPr>
          <p:cNvSpPr/>
          <p:nvPr/>
        </p:nvSpPr>
        <p:spPr>
          <a:xfrm rot="16200000">
            <a:off x="-74752" y="5729999"/>
            <a:ext cx="1211942" cy="1062438"/>
          </a:xfrm>
          <a:custGeom>
            <a:avLst/>
            <a:gdLst>
              <a:gd name="connsiteX0" fmla="*/ 1211942 w 1211942"/>
              <a:gd name="connsiteY0" fmla="*/ 0 h 1062438"/>
              <a:gd name="connsiteX1" fmla="*/ 1211942 w 1211942"/>
              <a:gd name="connsiteY1" fmla="*/ 619259 h 1062438"/>
              <a:gd name="connsiteX2" fmla="*/ 325584 w 1211942"/>
              <a:gd name="connsiteY2" fmla="*/ 1062438 h 1062438"/>
              <a:gd name="connsiteX3" fmla="*/ 0 w 1211942"/>
              <a:gd name="connsiteY3" fmla="*/ 899646 h 1062438"/>
              <a:gd name="connsiteX4" fmla="*/ 0 w 1211942"/>
              <a:gd name="connsiteY4" fmla="*/ 0 h 1062438"/>
              <a:gd name="connsiteX5" fmla="*/ 1211942 w 1211942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942" h="1062438">
                <a:moveTo>
                  <a:pt x="1211942" y="0"/>
                </a:moveTo>
                <a:lnTo>
                  <a:pt x="1211942" y="619259"/>
                </a:lnTo>
                <a:lnTo>
                  <a:pt x="325584" y="1062438"/>
                </a:lnTo>
                <a:lnTo>
                  <a:pt x="0" y="899646"/>
                </a:lnTo>
                <a:lnTo>
                  <a:pt x="0" y="0"/>
                </a:lnTo>
                <a:lnTo>
                  <a:pt x="121194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BC827D-548D-4AD1-8C56-07C58E0AA06F}"/>
              </a:ext>
            </a:extLst>
          </p:cNvPr>
          <p:cNvSpPr/>
          <p:nvPr/>
        </p:nvSpPr>
        <p:spPr>
          <a:xfrm rot="16200000">
            <a:off x="1634988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A3E4EC7-0245-4CEC-B70E-DA651F46B54B}"/>
              </a:ext>
            </a:extLst>
          </p:cNvPr>
          <p:cNvSpPr/>
          <p:nvPr/>
        </p:nvSpPr>
        <p:spPr>
          <a:xfrm>
            <a:off x="4181915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328F23-3513-4270-8053-375BBB155C63}"/>
              </a:ext>
            </a:extLst>
          </p:cNvPr>
          <p:cNvSpPr/>
          <p:nvPr/>
        </p:nvSpPr>
        <p:spPr>
          <a:xfrm>
            <a:off x="5903042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96AC46-5232-4691-8BA7-4A90E09DB529}"/>
              </a:ext>
            </a:extLst>
          </p:cNvPr>
          <p:cNvSpPr/>
          <p:nvPr/>
        </p:nvSpPr>
        <p:spPr>
          <a:xfrm rot="16200000">
            <a:off x="5083339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619F4B-5CB2-4868-8442-085460B294E2}"/>
              </a:ext>
            </a:extLst>
          </p:cNvPr>
          <p:cNvSpPr/>
          <p:nvPr/>
        </p:nvSpPr>
        <p:spPr>
          <a:xfrm rot="16200000">
            <a:off x="8518882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7A3D47-9F43-4022-93CD-1B50BA25CDEB}"/>
              </a:ext>
            </a:extLst>
          </p:cNvPr>
          <p:cNvCxnSpPr/>
          <p:nvPr/>
        </p:nvCxnSpPr>
        <p:spPr>
          <a:xfrm>
            <a:off x="5709821" y="3086346"/>
            <a:ext cx="512064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D214EE8-5770-4425-886E-CE142BADC1A4}"/>
              </a:ext>
            </a:extLst>
          </p:cNvPr>
          <p:cNvSpPr/>
          <p:nvPr/>
        </p:nvSpPr>
        <p:spPr>
          <a:xfrm>
            <a:off x="5700879" y="3005891"/>
            <a:ext cx="182880" cy="18288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F7AA61-D9B8-4BE1-9A6A-13ADCE0F2DCA}"/>
              </a:ext>
            </a:extLst>
          </p:cNvPr>
          <p:cNvSpPr/>
          <p:nvPr/>
        </p:nvSpPr>
        <p:spPr>
          <a:xfrm>
            <a:off x="10694950" y="2994906"/>
            <a:ext cx="182880" cy="182880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44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42E55-59F1-4835-BF99-E3E162C2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Missing Value Treatment 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07A87FA5-AFCB-4B3F-BE01-6C06B1AD2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34816"/>
            <a:ext cx="4114800" cy="274320"/>
          </a:xfrm>
        </p:spPr>
        <p:txBody>
          <a:bodyPr/>
          <a:lstStyle/>
          <a:p>
            <a:r>
              <a:rPr lang="en-US">
                <a:latin typeface="+mj-lt"/>
              </a:rPr>
              <a:t>AFFINE CONFIDENTIAL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ACDB742-45A3-495B-9FCE-1B1DE0E032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597553" y="6595403"/>
            <a:ext cx="996894" cy="228600"/>
          </a:xfrm>
        </p:spPr>
        <p:txBody>
          <a:bodyPr/>
          <a:lstStyle/>
          <a:p>
            <a:fld id="{2F8722B3-413D-4F9B-B7BE-98A81043646B}" type="slidenum">
              <a:rPr lang="en-US" smtClean="0">
                <a:latin typeface="+mj-lt"/>
              </a:rPr>
              <a:pPr/>
              <a:t>6</a:t>
            </a:fld>
            <a:endParaRPr lang="en-US">
              <a:latin typeface="+mj-lt"/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0ACA171-EBE5-4FA7-AB8C-928C932B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4" y="847549"/>
            <a:ext cx="3598475" cy="1642136"/>
          </a:xfrm>
          <a:prstGeom prst="rect">
            <a:avLst/>
          </a:prstGeom>
        </p:spPr>
      </p:pic>
      <p:pic>
        <p:nvPicPr>
          <p:cNvPr id="16" name="Picture 15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D5B9AE9-0065-43D0-9DA3-D06256B5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14735"/>
            <a:ext cx="4114800" cy="1642136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08B36CDF-A0C8-4448-A937-8AF9FCC3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90286"/>
            <a:ext cx="4114800" cy="1642136"/>
          </a:xfrm>
          <a:prstGeom prst="rect">
            <a:avLst/>
          </a:prstGeom>
        </p:spPr>
      </p:pic>
      <p:pic>
        <p:nvPicPr>
          <p:cNvPr id="20" name="Picture 19" descr="Company name&#10;&#10;Description automatically generated">
            <a:extLst>
              <a:ext uri="{FF2B5EF4-FFF2-40B4-BE49-F238E27FC236}">
                <a16:creationId xmlns:a16="http://schemas.microsoft.com/office/drawing/2014/main" id="{692EF076-4343-4AB4-8C10-276BAAF54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" y="2489685"/>
            <a:ext cx="4114801" cy="1642136"/>
          </a:xfrm>
          <a:prstGeom prst="rect">
            <a:avLst/>
          </a:prstGeom>
        </p:spPr>
      </p:pic>
      <p:pic>
        <p:nvPicPr>
          <p:cNvPr id="22" name="Picture 21" descr="Company name&#10;&#10;Description automatically generated">
            <a:extLst>
              <a:ext uri="{FF2B5EF4-FFF2-40B4-BE49-F238E27FC236}">
                <a16:creationId xmlns:a16="http://schemas.microsoft.com/office/drawing/2014/main" id="{9165DB16-C630-47D8-B905-761637753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23" y="4095778"/>
            <a:ext cx="3918977" cy="1716626"/>
          </a:xfrm>
          <a:prstGeom prst="rect">
            <a:avLst/>
          </a:prstGeom>
        </p:spPr>
      </p:pic>
      <p:pic>
        <p:nvPicPr>
          <p:cNvPr id="24" name="Picture 2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B1E465A-088C-4D9C-8208-EA218BE2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2" y="4133023"/>
            <a:ext cx="4041561" cy="16421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86A88A4-62A3-472D-A219-48E0B9F7C188}"/>
              </a:ext>
            </a:extLst>
          </p:cNvPr>
          <p:cNvSpPr txBox="1"/>
          <p:nvPr/>
        </p:nvSpPr>
        <p:spPr>
          <a:xfrm>
            <a:off x="8673977" y="1020417"/>
            <a:ext cx="3319239" cy="1275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eatures vary according to month/seasonality/quarter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400" b="1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ean of values for corresponding month will give a better estimate</a:t>
            </a: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2B86F51-F572-4E2B-91D6-C02992AD5607}"/>
              </a:ext>
            </a:extLst>
          </p:cNvPr>
          <p:cNvSpPr/>
          <p:nvPr/>
        </p:nvSpPr>
        <p:spPr>
          <a:xfrm>
            <a:off x="8153400" y="1514259"/>
            <a:ext cx="421617" cy="221544"/>
          </a:xfrm>
          <a:prstGeom prst="rightArrow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8E122-5C51-4D4A-ACD6-688A13E3960A}"/>
              </a:ext>
            </a:extLst>
          </p:cNvPr>
          <p:cNvSpPr/>
          <p:nvPr/>
        </p:nvSpPr>
        <p:spPr>
          <a:xfrm>
            <a:off x="8673976" y="914735"/>
            <a:ext cx="3176860" cy="138111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AB11B5-223C-4705-A815-7F750C33FE13}"/>
              </a:ext>
            </a:extLst>
          </p:cNvPr>
          <p:cNvSpPr/>
          <p:nvPr/>
        </p:nvSpPr>
        <p:spPr>
          <a:xfrm>
            <a:off x="8197907" y="3097050"/>
            <a:ext cx="421617" cy="221544"/>
          </a:xfrm>
          <a:prstGeom prst="rightArrow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CE1E6-38E1-4258-B9BD-39B403F8D6C6}"/>
              </a:ext>
            </a:extLst>
          </p:cNvPr>
          <p:cNvSpPr txBox="1"/>
          <p:nvPr/>
        </p:nvSpPr>
        <p:spPr>
          <a:xfrm>
            <a:off x="8673977" y="2626512"/>
            <a:ext cx="3319239" cy="1216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eatures show approximate linear and steady increase in values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interpolation to find a linear equation and use it to extrapolate data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FE11EF-2CDC-40EE-87DE-73827A33DB8D}"/>
              </a:ext>
            </a:extLst>
          </p:cNvPr>
          <p:cNvSpPr/>
          <p:nvPr/>
        </p:nvSpPr>
        <p:spPr>
          <a:xfrm>
            <a:off x="8673976" y="2465637"/>
            <a:ext cx="3176860" cy="138111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CB6BEA9-77CF-4383-B5A7-4EDC4F031D93}"/>
              </a:ext>
            </a:extLst>
          </p:cNvPr>
          <p:cNvSpPr/>
          <p:nvPr/>
        </p:nvSpPr>
        <p:spPr>
          <a:xfrm>
            <a:off x="8153400" y="4732547"/>
            <a:ext cx="421617" cy="221544"/>
          </a:xfrm>
          <a:prstGeom prst="rightArrow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8D13F8-A2FC-4308-9772-6D59D76BBD8F}"/>
              </a:ext>
            </a:extLst>
          </p:cNvPr>
          <p:cNvSpPr txBox="1"/>
          <p:nvPr/>
        </p:nvSpPr>
        <p:spPr>
          <a:xfrm>
            <a:off x="8673976" y="4268954"/>
            <a:ext cx="3319239" cy="1216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show any pattern ( but overall increase in case of imports)</a:t>
            </a:r>
            <a:endParaRPr lang="en-US" sz="14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of values to impute data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of values in the years 2017-18 to impute data for Imports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9A1129-8DDD-4E35-8FF6-D7A21B6A9C59}"/>
              </a:ext>
            </a:extLst>
          </p:cNvPr>
          <p:cNvSpPr/>
          <p:nvPr/>
        </p:nvSpPr>
        <p:spPr>
          <a:xfrm>
            <a:off x="8673975" y="4173792"/>
            <a:ext cx="3176860" cy="138111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3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42E55-59F1-4835-BF99-E3E162C2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6280A-F13D-427C-9F31-937121DD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82" y="882703"/>
            <a:ext cx="85351" cy="5182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A16776-AED8-499C-91F3-2A462264B132}"/>
              </a:ext>
            </a:extLst>
          </p:cNvPr>
          <p:cNvSpPr txBox="1"/>
          <p:nvPr/>
        </p:nvSpPr>
        <p:spPr>
          <a:xfrm>
            <a:off x="5787484" y="5326988"/>
            <a:ext cx="5846049" cy="695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spike in the number of orders in the third month of a quarter (quarter end). To account for this, a seasonality flag column was included in the dataset.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7048D-4FF5-4844-AD6F-627FC1E49143}"/>
              </a:ext>
            </a:extLst>
          </p:cNvPr>
          <p:cNvGrpSpPr/>
          <p:nvPr/>
        </p:nvGrpSpPr>
        <p:grpSpPr>
          <a:xfrm>
            <a:off x="524841" y="5320375"/>
            <a:ext cx="4964726" cy="712901"/>
            <a:chOff x="690113" y="5365196"/>
            <a:chExt cx="5273415" cy="6548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917F4A-24A9-4E30-80A5-3BBF3206660F}"/>
                </a:ext>
              </a:extLst>
            </p:cNvPr>
            <p:cNvSpPr txBox="1"/>
            <p:nvPr/>
          </p:nvSpPr>
          <p:spPr>
            <a:xfrm>
              <a:off x="690113" y="5365196"/>
              <a:ext cx="5273415" cy="6548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Most features did not have outliers. Also, the number of outliers (if any) were very few. Outliers could an important indicator affecting ‘Orders’, hence they were not removed.</a:t>
              </a:r>
              <a:endParaRPr lang="en-IN" sz="14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B12DCC-F2EA-4E49-BEC0-BEBF24D888B7}"/>
                </a:ext>
              </a:extLst>
            </p:cNvPr>
            <p:cNvSpPr/>
            <p:nvPr/>
          </p:nvSpPr>
          <p:spPr>
            <a:xfrm>
              <a:off x="730744" y="5365196"/>
              <a:ext cx="5232784" cy="65482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D17E353-6B19-4D4F-AAD1-B7B4FBAE3453}"/>
              </a:ext>
            </a:extLst>
          </p:cNvPr>
          <p:cNvSpPr/>
          <p:nvPr/>
        </p:nvSpPr>
        <p:spPr>
          <a:xfrm>
            <a:off x="5787484" y="5291474"/>
            <a:ext cx="5846049" cy="7305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4CF65-FC0B-4C91-8E80-C87512DFA3AB}"/>
              </a:ext>
            </a:extLst>
          </p:cNvPr>
          <p:cNvSpPr txBox="1"/>
          <p:nvPr/>
        </p:nvSpPr>
        <p:spPr>
          <a:xfrm>
            <a:off x="1992844" y="703707"/>
            <a:ext cx="2445540" cy="229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 Plots/Outlier Check</a:t>
            </a:r>
            <a:endParaRPr lang="en-IN" sz="1600" b="1">
              <a:solidFill>
                <a:srgbClr val="E968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52AB6-1626-4C02-BF6F-E8D8BA5D68B4}"/>
              </a:ext>
            </a:extLst>
          </p:cNvPr>
          <p:cNvSpPr txBox="1"/>
          <p:nvPr/>
        </p:nvSpPr>
        <p:spPr>
          <a:xfrm>
            <a:off x="7969813" y="750389"/>
            <a:ext cx="1974613" cy="264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rgbClr val="E968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Seasonality Flag </a:t>
            </a:r>
            <a:endParaRPr lang="en-IN" sz="1600" b="1">
              <a:solidFill>
                <a:srgbClr val="E968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ooter Placeholder 1">
            <a:extLst>
              <a:ext uri="{FF2B5EF4-FFF2-40B4-BE49-F238E27FC236}">
                <a16:creationId xmlns:a16="http://schemas.microsoft.com/office/drawing/2014/main" id="{6E446728-C71E-4560-B629-55858BC2EB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34816"/>
            <a:ext cx="4114800" cy="274320"/>
          </a:xfrm>
        </p:spPr>
        <p:txBody>
          <a:bodyPr/>
          <a:lstStyle/>
          <a:p>
            <a:r>
              <a:rPr lang="en-US">
                <a:latin typeface="+mj-lt"/>
              </a:rPr>
              <a:t>AFFINE CONFIDENTIAL</a:t>
            </a:r>
          </a:p>
        </p:txBody>
      </p: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D72E9059-A010-4963-93A0-865E2EEBA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597553" y="6595403"/>
            <a:ext cx="996894" cy="228600"/>
          </a:xfrm>
        </p:spPr>
        <p:txBody>
          <a:bodyPr/>
          <a:lstStyle/>
          <a:p>
            <a:fld id="{2F8722B3-413D-4F9B-B7BE-98A81043646B}" type="slidenum">
              <a:rPr lang="en-US" smtClean="0">
                <a:latin typeface="+mj-lt"/>
              </a:rPr>
              <a:pPr/>
              <a:t>7</a:t>
            </a:fld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1C9EFE-8FED-4EDC-B74A-53F60F2D2185}"/>
              </a:ext>
            </a:extLst>
          </p:cNvPr>
          <p:cNvSpPr/>
          <p:nvPr/>
        </p:nvSpPr>
        <p:spPr>
          <a:xfrm>
            <a:off x="558467" y="1015018"/>
            <a:ext cx="4924097" cy="420544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A44DC-13C1-41F8-AC8B-22A32CAC94BC}"/>
              </a:ext>
            </a:extLst>
          </p:cNvPr>
          <p:cNvSpPr/>
          <p:nvPr/>
        </p:nvSpPr>
        <p:spPr>
          <a:xfrm>
            <a:off x="5787484" y="1051071"/>
            <a:ext cx="5846049" cy="420435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A61AE7A-ADB8-498D-B70B-BF0FC0795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6" y="1073750"/>
            <a:ext cx="4533900" cy="422394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8B3640A-FB41-4236-A052-F1536C4DC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92" y="1312274"/>
            <a:ext cx="5862222" cy="37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0038-77E0-4B7C-806F-7BD91D1E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 – Lag Transformation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F66C6-81B4-40A5-AB22-F74A3F47C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43DF-EB04-4994-AE69-13D16F5D8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D1A444-0029-4E17-964B-76507E19A098}"/>
              </a:ext>
            </a:extLst>
          </p:cNvPr>
          <p:cNvGrpSpPr/>
          <p:nvPr/>
        </p:nvGrpSpPr>
        <p:grpSpPr>
          <a:xfrm>
            <a:off x="1470972" y="839583"/>
            <a:ext cx="9250056" cy="920028"/>
            <a:chOff x="989866" y="750956"/>
            <a:chExt cx="9791693" cy="990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BB8D29-DABF-41CA-BCED-C395DCD19EFE}"/>
                </a:ext>
              </a:extLst>
            </p:cNvPr>
            <p:cNvSpPr/>
            <p:nvPr/>
          </p:nvSpPr>
          <p:spPr>
            <a:xfrm>
              <a:off x="989866" y="799019"/>
              <a:ext cx="1563907" cy="888207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Raw values of Features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57760C-5ECD-4BFD-B751-5B0F859783AD}"/>
                </a:ext>
              </a:extLst>
            </p:cNvPr>
            <p:cNvSpPr/>
            <p:nvPr/>
          </p:nvSpPr>
          <p:spPr>
            <a:xfrm>
              <a:off x="2775361" y="799016"/>
              <a:ext cx="1563907" cy="888207"/>
            </a:xfrm>
            <a:prstGeom prst="rect">
              <a:avLst/>
            </a:prstGeom>
            <a:solidFill>
              <a:srgbClr val="8D8D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Lead-Lag Transformation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479EE6-F658-41CD-9436-ADBCCCA3E7A7}"/>
                </a:ext>
              </a:extLst>
            </p:cNvPr>
            <p:cNvSpPr/>
            <p:nvPr/>
          </p:nvSpPr>
          <p:spPr>
            <a:xfrm>
              <a:off x="4596221" y="799016"/>
              <a:ext cx="2002663" cy="888207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Observe Correlation Value for all Transformations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368FBD-431D-436D-90F2-1EC626CE0542}"/>
                </a:ext>
              </a:extLst>
            </p:cNvPr>
            <p:cNvSpPr/>
            <p:nvPr/>
          </p:nvSpPr>
          <p:spPr>
            <a:xfrm>
              <a:off x="6855837" y="799016"/>
              <a:ext cx="2332961" cy="888207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Select the best transformation if significant change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DAD4DAB-9253-4580-BF71-186C456FCB30}"/>
                </a:ext>
              </a:extLst>
            </p:cNvPr>
            <p:cNvSpPr/>
            <p:nvPr/>
          </p:nvSpPr>
          <p:spPr>
            <a:xfrm>
              <a:off x="9359949" y="750956"/>
              <a:ext cx="1421610" cy="99002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3CF10D8F-B137-45AA-82DB-88BF48148981}"/>
              </a:ext>
            </a:extLst>
          </p:cNvPr>
          <p:cNvGraphicFramePr>
            <a:graphicFrameLocks noGrp="1"/>
          </p:cNvGraphicFramePr>
          <p:nvPr/>
        </p:nvGraphicFramePr>
        <p:xfrm>
          <a:off x="828440" y="1901050"/>
          <a:ext cx="9990679" cy="413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866">
                  <a:extLst>
                    <a:ext uri="{9D8B030D-6E8A-4147-A177-3AD203B41FA5}">
                      <a16:colId xmlns:a16="http://schemas.microsoft.com/office/drawing/2014/main" val="2264128277"/>
                    </a:ext>
                  </a:extLst>
                </a:gridCol>
                <a:gridCol w="1344802">
                  <a:extLst>
                    <a:ext uri="{9D8B030D-6E8A-4147-A177-3AD203B41FA5}">
                      <a16:colId xmlns:a16="http://schemas.microsoft.com/office/drawing/2014/main" val="577380541"/>
                    </a:ext>
                  </a:extLst>
                </a:gridCol>
                <a:gridCol w="1316818">
                  <a:extLst>
                    <a:ext uri="{9D8B030D-6E8A-4147-A177-3AD203B41FA5}">
                      <a16:colId xmlns:a16="http://schemas.microsoft.com/office/drawing/2014/main" val="3116555942"/>
                    </a:ext>
                  </a:extLst>
                </a:gridCol>
                <a:gridCol w="1445636">
                  <a:extLst>
                    <a:ext uri="{9D8B030D-6E8A-4147-A177-3AD203B41FA5}">
                      <a16:colId xmlns:a16="http://schemas.microsoft.com/office/drawing/2014/main" val="2471800049"/>
                    </a:ext>
                  </a:extLst>
                </a:gridCol>
                <a:gridCol w="1574456">
                  <a:extLst>
                    <a:ext uri="{9D8B030D-6E8A-4147-A177-3AD203B41FA5}">
                      <a16:colId xmlns:a16="http://schemas.microsoft.com/office/drawing/2014/main" val="3757133440"/>
                    </a:ext>
                  </a:extLst>
                </a:gridCol>
                <a:gridCol w="1373101">
                  <a:extLst>
                    <a:ext uri="{9D8B030D-6E8A-4147-A177-3AD203B41FA5}">
                      <a16:colId xmlns:a16="http://schemas.microsoft.com/office/drawing/2014/main" val="203253454"/>
                    </a:ext>
                  </a:extLst>
                </a:gridCol>
              </a:tblGrid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197056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WPI Manufacturing of Electrical Equipment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636255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IIP Electricity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0999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520570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PMI_Services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060324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Current_Situation_Index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887543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Future_Expectation_Index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544477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PLF_Gas_Based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511389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Natural.gas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940112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Exec_Serv_Cost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714192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Plan_Serv_Proj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776816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Plan_Maf_Cost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808730"/>
                  </a:ext>
                </a:extLst>
              </a:tr>
              <a:tr h="3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Plan_Min_Cost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99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C8188-B8ED-400C-BE08-065E903F6FF7}"/>
              </a:ext>
            </a:extLst>
          </p:cNvPr>
          <p:cNvSpPr txBox="1"/>
          <p:nvPr/>
        </p:nvSpPr>
        <p:spPr>
          <a:xfrm>
            <a:off x="6893947" y="2478889"/>
            <a:ext cx="2624565" cy="523220"/>
          </a:xfrm>
          <a:prstGeom prst="rect">
            <a:avLst/>
          </a:prstGeom>
          <a:noFill/>
        </p:spPr>
        <p:txBody>
          <a:bodyPr wrap="none" lIns="0" tIns="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Modeling Process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DD68A3C-66BB-4685-9240-BEA069AE099D}"/>
              </a:ext>
            </a:extLst>
          </p:cNvPr>
          <p:cNvSpPr/>
          <p:nvPr/>
        </p:nvSpPr>
        <p:spPr>
          <a:xfrm>
            <a:off x="746264" y="959687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FCD4E24-903B-4A8A-BB94-C831EE43E336}"/>
              </a:ext>
            </a:extLst>
          </p:cNvPr>
          <p:cNvSpPr/>
          <p:nvPr/>
        </p:nvSpPr>
        <p:spPr>
          <a:xfrm>
            <a:off x="733564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766B224-3E6A-4B27-8E28-91D56A370A93}"/>
              </a:ext>
            </a:extLst>
          </p:cNvPr>
          <p:cNvSpPr/>
          <p:nvPr/>
        </p:nvSpPr>
        <p:spPr>
          <a:xfrm>
            <a:off x="746264" y="2829536"/>
            <a:ext cx="2056351" cy="1772716"/>
          </a:xfrm>
          <a:prstGeom prst="hexagon">
            <a:avLst/>
          </a:prstGeom>
          <a:solidFill>
            <a:schemeClr val="accent1"/>
          </a:solidFill>
          <a:ln w="76200">
            <a:solidFill>
              <a:srgbClr val="24A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A463B82-624A-496F-9EFE-C06D18455472}"/>
              </a:ext>
            </a:extLst>
          </p:cNvPr>
          <p:cNvSpPr/>
          <p:nvPr/>
        </p:nvSpPr>
        <p:spPr>
          <a:xfrm>
            <a:off x="2467391" y="5712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BCF78E-490B-401B-8166-F851E205DB2E}"/>
              </a:ext>
            </a:extLst>
          </p:cNvPr>
          <p:cNvSpPr/>
          <p:nvPr/>
        </p:nvSpPr>
        <p:spPr>
          <a:xfrm>
            <a:off x="755383" y="-6056"/>
            <a:ext cx="2038603" cy="868611"/>
          </a:xfrm>
          <a:custGeom>
            <a:avLst/>
            <a:gdLst>
              <a:gd name="connsiteX0" fmla="*/ 0 w 2038603"/>
              <a:gd name="connsiteY0" fmla="*/ 0 h 868611"/>
              <a:gd name="connsiteX1" fmla="*/ 2038603 w 2038603"/>
              <a:gd name="connsiteY1" fmla="*/ 0 h 868611"/>
              <a:gd name="connsiteX2" fmla="*/ 1604298 w 2038603"/>
              <a:gd name="connsiteY2" fmla="*/ 868611 h 868611"/>
              <a:gd name="connsiteX3" fmla="*/ 434305 w 2038603"/>
              <a:gd name="connsiteY3" fmla="*/ 868611 h 868611"/>
              <a:gd name="connsiteX4" fmla="*/ 0 w 2038603"/>
              <a:gd name="connsiteY4" fmla="*/ 0 h 86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603" h="868611">
                <a:moveTo>
                  <a:pt x="0" y="0"/>
                </a:moveTo>
                <a:lnTo>
                  <a:pt x="2038603" y="0"/>
                </a:lnTo>
                <a:lnTo>
                  <a:pt x="1604298" y="868611"/>
                </a:lnTo>
                <a:lnTo>
                  <a:pt x="434305" y="8686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DE6F76-5B93-435F-8872-3527D934397F}"/>
              </a:ext>
            </a:extLst>
          </p:cNvPr>
          <p:cNvSpPr/>
          <p:nvPr/>
        </p:nvSpPr>
        <p:spPr>
          <a:xfrm>
            <a:off x="2467391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073D6F3-A58F-4B5C-89C1-6D78C14F4D34}"/>
              </a:ext>
            </a:extLst>
          </p:cNvPr>
          <p:cNvSpPr/>
          <p:nvPr/>
        </p:nvSpPr>
        <p:spPr>
          <a:xfrm>
            <a:off x="2467391" y="1891460"/>
            <a:ext cx="2056351" cy="1772716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46968EB-84FD-496F-859C-F4BF970252A2}"/>
              </a:ext>
            </a:extLst>
          </p:cNvPr>
          <p:cNvSpPr/>
          <p:nvPr/>
        </p:nvSpPr>
        <p:spPr>
          <a:xfrm>
            <a:off x="2467391" y="3777208"/>
            <a:ext cx="2056351" cy="17727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DFFB8-7B86-441C-BEA9-87581DC7F578}"/>
              </a:ext>
            </a:extLst>
          </p:cNvPr>
          <p:cNvSpPr/>
          <p:nvPr/>
        </p:nvSpPr>
        <p:spPr>
          <a:xfrm rot="16200000">
            <a:off x="-355139" y="355138"/>
            <a:ext cx="1772716" cy="1062438"/>
          </a:xfrm>
          <a:custGeom>
            <a:avLst/>
            <a:gdLst>
              <a:gd name="connsiteX0" fmla="*/ 1772716 w 1772716"/>
              <a:gd name="connsiteY0" fmla="*/ 1 h 1062438"/>
              <a:gd name="connsiteX1" fmla="*/ 1772716 w 1772716"/>
              <a:gd name="connsiteY1" fmla="*/ 619260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1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1"/>
                </a:moveTo>
                <a:lnTo>
                  <a:pt x="1772716" y="619260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97C050-EA03-47AD-95D3-BE0FEF3E1C99}"/>
              </a:ext>
            </a:extLst>
          </p:cNvPr>
          <p:cNvSpPr/>
          <p:nvPr/>
        </p:nvSpPr>
        <p:spPr>
          <a:xfrm rot="16200000">
            <a:off x="-355139" y="2233870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F74083-D736-418B-ABDA-1002376A6D6F}"/>
              </a:ext>
            </a:extLst>
          </p:cNvPr>
          <p:cNvSpPr/>
          <p:nvPr/>
        </p:nvSpPr>
        <p:spPr>
          <a:xfrm rot="16200000">
            <a:off x="-355139" y="4112602"/>
            <a:ext cx="1772716" cy="1062438"/>
          </a:xfrm>
          <a:custGeom>
            <a:avLst/>
            <a:gdLst>
              <a:gd name="connsiteX0" fmla="*/ 1772716 w 1772716"/>
              <a:gd name="connsiteY0" fmla="*/ 0 h 1062438"/>
              <a:gd name="connsiteX1" fmla="*/ 1772716 w 1772716"/>
              <a:gd name="connsiteY1" fmla="*/ 619259 h 1062438"/>
              <a:gd name="connsiteX2" fmla="*/ 886358 w 1772716"/>
              <a:gd name="connsiteY2" fmla="*/ 1062438 h 1062438"/>
              <a:gd name="connsiteX3" fmla="*/ 0 w 1772716"/>
              <a:gd name="connsiteY3" fmla="*/ 619259 h 1062438"/>
              <a:gd name="connsiteX4" fmla="*/ 0 w 1772716"/>
              <a:gd name="connsiteY4" fmla="*/ 0 h 1062438"/>
              <a:gd name="connsiteX5" fmla="*/ 1772716 w 1772716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716" h="1062438">
                <a:moveTo>
                  <a:pt x="1772716" y="0"/>
                </a:moveTo>
                <a:lnTo>
                  <a:pt x="1772716" y="619259"/>
                </a:lnTo>
                <a:lnTo>
                  <a:pt x="886358" y="1062438"/>
                </a:lnTo>
                <a:lnTo>
                  <a:pt x="0" y="619259"/>
                </a:lnTo>
                <a:lnTo>
                  <a:pt x="0" y="0"/>
                </a:lnTo>
                <a:lnTo>
                  <a:pt x="17727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54BA97-C1EB-464C-A525-16F7328C890D}"/>
              </a:ext>
            </a:extLst>
          </p:cNvPr>
          <p:cNvSpPr/>
          <p:nvPr/>
        </p:nvSpPr>
        <p:spPr>
          <a:xfrm rot="16200000">
            <a:off x="-74752" y="5729999"/>
            <a:ext cx="1211942" cy="1062438"/>
          </a:xfrm>
          <a:custGeom>
            <a:avLst/>
            <a:gdLst>
              <a:gd name="connsiteX0" fmla="*/ 1211942 w 1211942"/>
              <a:gd name="connsiteY0" fmla="*/ 0 h 1062438"/>
              <a:gd name="connsiteX1" fmla="*/ 1211942 w 1211942"/>
              <a:gd name="connsiteY1" fmla="*/ 619259 h 1062438"/>
              <a:gd name="connsiteX2" fmla="*/ 325584 w 1211942"/>
              <a:gd name="connsiteY2" fmla="*/ 1062438 h 1062438"/>
              <a:gd name="connsiteX3" fmla="*/ 0 w 1211942"/>
              <a:gd name="connsiteY3" fmla="*/ 899646 h 1062438"/>
              <a:gd name="connsiteX4" fmla="*/ 0 w 1211942"/>
              <a:gd name="connsiteY4" fmla="*/ 0 h 1062438"/>
              <a:gd name="connsiteX5" fmla="*/ 1211942 w 1211942"/>
              <a:gd name="connsiteY5" fmla="*/ 0 h 10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942" h="1062438">
                <a:moveTo>
                  <a:pt x="1211942" y="0"/>
                </a:moveTo>
                <a:lnTo>
                  <a:pt x="1211942" y="619259"/>
                </a:lnTo>
                <a:lnTo>
                  <a:pt x="325584" y="1062438"/>
                </a:lnTo>
                <a:lnTo>
                  <a:pt x="0" y="899646"/>
                </a:lnTo>
                <a:lnTo>
                  <a:pt x="0" y="0"/>
                </a:lnTo>
                <a:lnTo>
                  <a:pt x="121194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BC827D-548D-4AD1-8C56-07C58E0AA06F}"/>
              </a:ext>
            </a:extLst>
          </p:cNvPr>
          <p:cNvSpPr/>
          <p:nvPr/>
        </p:nvSpPr>
        <p:spPr>
          <a:xfrm rot="16200000">
            <a:off x="1634988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A3E4EC7-0245-4CEC-B70E-DA651F46B54B}"/>
              </a:ext>
            </a:extLst>
          </p:cNvPr>
          <p:cNvSpPr/>
          <p:nvPr/>
        </p:nvSpPr>
        <p:spPr>
          <a:xfrm>
            <a:off x="4181915" y="4712085"/>
            <a:ext cx="2056351" cy="17727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328F23-3513-4270-8053-375BBB155C63}"/>
              </a:ext>
            </a:extLst>
          </p:cNvPr>
          <p:cNvSpPr/>
          <p:nvPr/>
        </p:nvSpPr>
        <p:spPr>
          <a:xfrm>
            <a:off x="5903042" y="5682007"/>
            <a:ext cx="2056351" cy="1185182"/>
          </a:xfrm>
          <a:custGeom>
            <a:avLst/>
            <a:gdLst>
              <a:gd name="connsiteX0" fmla="*/ 443179 w 2056351"/>
              <a:gd name="connsiteY0" fmla="*/ 0 h 1185182"/>
              <a:gd name="connsiteX1" fmla="*/ 1613172 w 2056351"/>
              <a:gd name="connsiteY1" fmla="*/ 0 h 1185182"/>
              <a:gd name="connsiteX2" fmla="*/ 2056351 w 2056351"/>
              <a:gd name="connsiteY2" fmla="*/ 886358 h 1185182"/>
              <a:gd name="connsiteX3" fmla="*/ 1906940 w 2056351"/>
              <a:gd name="connsiteY3" fmla="*/ 1185182 h 1185182"/>
              <a:gd name="connsiteX4" fmla="*/ 149412 w 2056351"/>
              <a:gd name="connsiteY4" fmla="*/ 1185181 h 1185182"/>
              <a:gd name="connsiteX5" fmla="*/ 0 w 2056351"/>
              <a:gd name="connsiteY5" fmla="*/ 886358 h 1185182"/>
              <a:gd name="connsiteX6" fmla="*/ 443179 w 2056351"/>
              <a:gd name="connsiteY6" fmla="*/ 0 h 11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6351" h="1185182">
                <a:moveTo>
                  <a:pt x="443179" y="0"/>
                </a:moveTo>
                <a:lnTo>
                  <a:pt x="1613172" y="0"/>
                </a:lnTo>
                <a:lnTo>
                  <a:pt x="2056351" y="886358"/>
                </a:lnTo>
                <a:lnTo>
                  <a:pt x="1906940" y="1185182"/>
                </a:lnTo>
                <a:lnTo>
                  <a:pt x="149412" y="1185181"/>
                </a:lnTo>
                <a:lnTo>
                  <a:pt x="0" y="886358"/>
                </a:lnTo>
                <a:lnTo>
                  <a:pt x="44317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96AC46-5232-4691-8BA7-4A90E09DB529}"/>
              </a:ext>
            </a:extLst>
          </p:cNvPr>
          <p:cNvSpPr/>
          <p:nvPr/>
        </p:nvSpPr>
        <p:spPr>
          <a:xfrm rot="16200000">
            <a:off x="5083339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619F4B-5CB2-4868-8442-085460B294E2}"/>
              </a:ext>
            </a:extLst>
          </p:cNvPr>
          <p:cNvSpPr/>
          <p:nvPr/>
        </p:nvSpPr>
        <p:spPr>
          <a:xfrm rot="16200000">
            <a:off x="8518882" y="6003287"/>
            <a:ext cx="278905" cy="1448898"/>
          </a:xfrm>
          <a:custGeom>
            <a:avLst/>
            <a:gdLst>
              <a:gd name="connsiteX0" fmla="*/ 278905 w 278905"/>
              <a:gd name="connsiteY0" fmla="*/ 139452 h 1448898"/>
              <a:gd name="connsiteX1" fmla="*/ 278905 w 278905"/>
              <a:gd name="connsiteY1" fmla="*/ 1309445 h 1448898"/>
              <a:gd name="connsiteX2" fmla="*/ 0 w 278905"/>
              <a:gd name="connsiteY2" fmla="*/ 1448898 h 1448898"/>
              <a:gd name="connsiteX3" fmla="*/ 0 w 278905"/>
              <a:gd name="connsiteY3" fmla="*/ 0 h 1448898"/>
              <a:gd name="connsiteX4" fmla="*/ 278905 w 278905"/>
              <a:gd name="connsiteY4" fmla="*/ 139452 h 144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05" h="1448898">
                <a:moveTo>
                  <a:pt x="278905" y="139452"/>
                </a:moveTo>
                <a:lnTo>
                  <a:pt x="278905" y="1309445"/>
                </a:lnTo>
                <a:lnTo>
                  <a:pt x="0" y="1448898"/>
                </a:lnTo>
                <a:lnTo>
                  <a:pt x="0" y="0"/>
                </a:lnTo>
                <a:lnTo>
                  <a:pt x="278905" y="1394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7A3D47-9F43-4022-93CD-1B50BA25CDEB}"/>
              </a:ext>
            </a:extLst>
          </p:cNvPr>
          <p:cNvCxnSpPr/>
          <p:nvPr/>
        </p:nvCxnSpPr>
        <p:spPr>
          <a:xfrm>
            <a:off x="5709821" y="3086346"/>
            <a:ext cx="512064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D214EE8-5770-4425-886E-CE142BADC1A4}"/>
              </a:ext>
            </a:extLst>
          </p:cNvPr>
          <p:cNvSpPr/>
          <p:nvPr/>
        </p:nvSpPr>
        <p:spPr>
          <a:xfrm>
            <a:off x="5700879" y="3005891"/>
            <a:ext cx="182880" cy="18288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F7AA61-D9B8-4BE1-9A6A-13ADCE0F2DCA}"/>
              </a:ext>
            </a:extLst>
          </p:cNvPr>
          <p:cNvSpPr/>
          <p:nvPr/>
        </p:nvSpPr>
        <p:spPr>
          <a:xfrm>
            <a:off x="10694950" y="2994906"/>
            <a:ext cx="182880" cy="182880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95287"/>
      </p:ext>
    </p:extLst>
  </p:cSld>
  <p:clrMapOvr>
    <a:masterClrMapping/>
  </p:clrMapOvr>
</p:sld>
</file>

<file path=ppt/theme/theme1.xml><?xml version="1.0" encoding="utf-8"?>
<a:theme xmlns:a="http://schemas.openxmlformats.org/drawingml/2006/main" name="1_ppt3D44.tmp">
  <a:themeElements>
    <a:clrScheme name="Affine Standar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B0F0"/>
      </a:accent1>
      <a:accent2>
        <a:srgbClr val="92D050"/>
      </a:accent2>
      <a:accent3>
        <a:srgbClr val="E5E0EC"/>
      </a:accent3>
      <a:accent4>
        <a:srgbClr val="FFC000"/>
      </a:accent4>
      <a:accent5>
        <a:srgbClr val="0070C0"/>
      </a:accent5>
      <a:accent6>
        <a:srgbClr val="FF0000"/>
      </a:accent6>
      <a:hlink>
        <a:srgbClr val="00B0F0"/>
      </a:hlink>
      <a:folHlink>
        <a:srgbClr val="92D050"/>
      </a:folHlink>
    </a:clrScheme>
    <a:fontScheme name="Affine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rgbClr val="00B0F0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spcBef>
            <a:spcPts val="300"/>
          </a:spcBef>
          <a:spcAft>
            <a:spcPts val="3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ffine - Deck Template_V0429.pptx" id="{A5D2A2D5-EF91-4AB5-A276-D86C412099EB}" vid="{899C5921-322F-48C7-A787-CD79C0E76E59}"/>
    </a:ext>
  </a:extLst>
</a:theme>
</file>

<file path=ppt/theme/theme2.xml><?xml version="1.0" encoding="utf-8"?>
<a:theme xmlns:a="http://schemas.openxmlformats.org/drawingml/2006/main" name="2_ppt3D44.tmp">
  <a:themeElements>
    <a:clrScheme name="Affine Standar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B0F0"/>
      </a:accent1>
      <a:accent2>
        <a:srgbClr val="92D050"/>
      </a:accent2>
      <a:accent3>
        <a:srgbClr val="E5E0EC"/>
      </a:accent3>
      <a:accent4>
        <a:srgbClr val="FFC000"/>
      </a:accent4>
      <a:accent5>
        <a:srgbClr val="0070C0"/>
      </a:accent5>
      <a:accent6>
        <a:srgbClr val="FF0000"/>
      </a:accent6>
      <a:hlink>
        <a:srgbClr val="00B0F0"/>
      </a:hlink>
      <a:folHlink>
        <a:srgbClr val="92D050"/>
      </a:folHlink>
    </a:clrScheme>
    <a:fontScheme name="Affine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rgbClr val="00B0F0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spcBef>
            <a:spcPts val="300"/>
          </a:spcBef>
          <a:spcAft>
            <a:spcPts val="3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ffine - Deck Template_V0429.pptx" id="{A5D2A2D5-EF91-4AB5-A276-D86C412099EB}" vid="{899C5921-322F-48C7-A787-CD79C0E76E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590DA8194784F869F34B9009D8D64" ma:contentTypeVersion="7" ma:contentTypeDescription="Create a new document." ma:contentTypeScope="" ma:versionID="fb32a1de952fc9593b29640a9dee1dc4">
  <xsd:schema xmlns:xsd="http://www.w3.org/2001/XMLSchema" xmlns:xs="http://www.w3.org/2001/XMLSchema" xmlns:p="http://schemas.microsoft.com/office/2006/metadata/properties" xmlns:ns3="c5a23c8f-4dfc-4ae7-81cc-96255d02168c" xmlns:ns4="0355e94a-154b-4546-9788-c0d84d552f7c" targetNamespace="http://schemas.microsoft.com/office/2006/metadata/properties" ma:root="true" ma:fieldsID="601d761eac82f3cbc10fcdf82adf7718" ns3:_="" ns4:_="">
    <xsd:import namespace="c5a23c8f-4dfc-4ae7-81cc-96255d02168c"/>
    <xsd:import namespace="0355e94a-154b-4546-9788-c0d84d552f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23c8f-4dfc-4ae7-81cc-96255d0216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5e94a-154b-4546-9788-c0d84d552f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7C267-1C9A-4C09-93AE-843754106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CA19B8-0C83-44AA-87E8-20A739738C35}">
  <ds:schemaRefs>
    <ds:schemaRef ds:uri="0355e94a-154b-4546-9788-c0d84d552f7c"/>
    <ds:schemaRef ds:uri="c5a23c8f-4dfc-4ae7-81cc-96255d0216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6A8040-49E0-48D9-B658-9A2DF52B1CF8}">
  <ds:schemaRefs>
    <ds:schemaRef ds:uri="0355e94a-154b-4546-9788-c0d84d552f7c"/>
    <ds:schemaRef ds:uri="c5a23c8f-4dfc-4ae7-81cc-96255d0216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ppt5C98.tmp</Template>
  <TotalTime>4</TotalTime>
  <Words>1741</Words>
  <Application>Microsoft Office PowerPoint</Application>
  <PresentationFormat>Widescreen</PresentationFormat>
  <Paragraphs>325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1_ppt3D44.tmp</vt:lpstr>
      <vt:lpstr>2_ppt3D44.tmp</vt:lpstr>
      <vt:lpstr>Orders Forecasting for ABB’s Electrification Products Division</vt:lpstr>
      <vt:lpstr>Business Objective</vt:lpstr>
      <vt:lpstr>Overall Methodology</vt:lpstr>
      <vt:lpstr>Factor Map And Hypothesis</vt:lpstr>
      <vt:lpstr>PowerPoint Presentation</vt:lpstr>
      <vt:lpstr>Missing Value Treatment </vt:lpstr>
      <vt:lpstr>Univariate Analysis</vt:lpstr>
      <vt:lpstr>Lead – Lag Transformation</vt:lpstr>
      <vt:lpstr>PowerPoint Presentation</vt:lpstr>
      <vt:lpstr>Analytical Dataset and Modelling Process Overview</vt:lpstr>
      <vt:lpstr>Model Building for predicting the Trial Subscriptions</vt:lpstr>
      <vt:lpstr>PowerPoint Presentation</vt:lpstr>
      <vt:lpstr>Running Different Models </vt:lpstr>
      <vt:lpstr>Model Selection and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CURVE PREDICTION</dc:title>
  <dc:creator>Astha Jagetiya</dc:creator>
  <cp:lastModifiedBy>Mannam Vijay</cp:lastModifiedBy>
  <cp:revision>17</cp:revision>
  <dcterms:created xsi:type="dcterms:W3CDTF">2018-07-12T16:43:00Z</dcterms:created>
  <dcterms:modified xsi:type="dcterms:W3CDTF">2021-03-02T09:17:40Z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0x0101007BD590DA8194784F869F34B9009D8D64</vt:lpwstr>
  </property>
</Properties>
</file>