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</p:sldMasterIdLst>
  <p:sldIdLst>
    <p:sldId id="256" r:id="rId2"/>
    <p:sldId id="258" r:id="rId3"/>
    <p:sldId id="259" r:id="rId4"/>
    <p:sldId id="260" r:id="rId5"/>
    <p:sldId id="269" r:id="rId6"/>
    <p:sldId id="271" r:id="rId7"/>
    <p:sldId id="261" r:id="rId8"/>
    <p:sldId id="265" r:id="rId9"/>
    <p:sldId id="267" r:id="rId10"/>
    <p:sldId id="268" r:id="rId11"/>
    <p:sldId id="262" r:id="rId12"/>
    <p:sldId id="264" r:id="rId13"/>
    <p:sldId id="263" r:id="rId14"/>
    <p:sldId id="272" r:id="rId15"/>
    <p:sldId id="26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777758e367a8e86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7T22:31:18.38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61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3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407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4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71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07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3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75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3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52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8EB588-6EB4-4A98-9C55-0C791B4490E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5B741-D527-425D-B723-257D68BF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7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984" y="1447801"/>
            <a:ext cx="9346629" cy="179527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TUNNEL TESTING OF CANARD WING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TUNNEL PROCEDURE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temperature and the pressure inside the lab, or inside the wind tunnel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these values to compute mass density of air inside the lab using the ideal gas law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wind tunnel to measure the pressure difference(using a manometer)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pressure difference is measured using the formula</a:t>
            </a:r>
          </a:p>
        </p:txBody>
      </p:sp>
    </p:spTree>
    <p:extLst>
      <p:ext uri="{BB962C8B-B14F-4D97-AF65-F5344CB8AC3E}">
        <p14:creationId xmlns:p14="http://schemas.microsoft.com/office/powerpoint/2010/main" val="86912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TUNNEL TESTING OF THE CANARD WING: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canard wing of the designed dimensions by CATIA will be tested in the wind tunnel by fabricating it through the 3d printing.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material used for 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fabrication of the wing used for wind tunnel will be ABS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dimensions will be same as mentioned in the CATIA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557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70432"/>
            <a:ext cx="8952573" cy="507796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velocity at which the wing is tested is about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20m/s(72kmph,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 no: 0.058)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TUNNEL SPECIFICATION: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wind tunnel: Low speed open circuit suction type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section size: 600*600*4000mm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4" y="3510314"/>
            <a:ext cx="4657344" cy="31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FABRICATION OF A MODEL OF A CANARD WING AIRCRAFT: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30576" cy="4701450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aircraft model will be fabricated with Styrofoam and balsawood.</a:t>
            </a:r>
          </a:p>
          <a:p>
            <a:endParaRPr lang="en-US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dimensions are as follows: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wing span = 120cm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Chord length = 23cm and 14cm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chord = 18.5cm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wing area = 2200sq.cm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Canard wing span = 56cm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Taper ratio = 1.6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Canard wing chord = 13cm and 8.12cm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Canard mean chord = 10.56cm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536448"/>
            <a:ext cx="8946541" cy="602894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Canard wing area = 591sq.cm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to LE distance = 35cm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Nose length = 8cm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Airfoil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=NACA 2412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Fuselage shape = square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fuselage = 14cm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and canard wing configuration = high wing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wing aspect ratio = 6.48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Canard wing aspect ratio = 5.30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Canard airfoil thickness = 1.267cm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Elevator width = 6cm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Aileron width =4cm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Rudder width = 4cm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Stabilizers area =480sq.cm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Stabilizers position = at rear end of the fuselage (10cm behind the main wing)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length of the model = 8cm + 13cm- +28cm+ 23cm +10cm +15cm = 97cm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8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fabrication and wind tunnel testing: 19.02.2020 to 21.02.2020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Fabrication of the aircraft: 28.02.2020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of the model: 02.03.2020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67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smtClean="0"/>
              <a:t>					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22662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 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comparative study of the airfoils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conduct a wind tunnel testing of the canard wing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fabricate a model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 canard wing aircraft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39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149561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AIRFOIL PERFORMANCE WITH XFLR5: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232" y="2044257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Airfoils such as: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NACA 2412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NACA 4415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NACA 3412 are analyzed with XFLR5 software.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such as flow analysis, coefficient of lift, coefficient of drag, Cl vs angle of attack graph are compared and the airfoil suitable for our requirements was chosen.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CHOSEN AIRFOIL – NACA 2412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OF THE CANARD AIRFOIL WITH CATIA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chosen airfoil- NACA 2412 is designed according to the required dimensions using CATIA v5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dimensions are as follows	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 Canard wing root chord: 130mm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  Canard wing tip chord: 81.2mm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  Taper ratio of the canard wing: 1.6</a:t>
            </a:r>
          </a:p>
          <a:p>
            <a:pPr marL="914400" lvl="2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between root and tip: 230mm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36" y="1658112"/>
            <a:ext cx="8241792" cy="4754880"/>
          </a:xfrm>
        </p:spPr>
      </p:pic>
      <p:sp>
        <p:nvSpPr>
          <p:cNvPr id="5" name="TextBox 4"/>
          <p:cNvSpPr txBox="1"/>
          <p:nvPr/>
        </p:nvSpPr>
        <p:spPr>
          <a:xfrm>
            <a:off x="1780032" y="646176"/>
            <a:ext cx="5146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Finalized CATIA model of canard wing: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63393" cy="415585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PROGRESS TO BE DONE: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3d printing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fabrication and wind tunnel testing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fabrication of the aircraft model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PRINTING OF THE MODEL: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procedure of 3d printing: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of the wing which has to be fabricated is designed using CATIA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Acrylonitrile butadiene styrene commonly called as ABS is used for fabrication of the wing.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used because of its impact resistance and toughness.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as an extruded filament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printing.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PORTS FOR THE WING: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ports are normally holes which are used to measure the pressure or the pressure difference in the airflow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point is placed at the leading edge as it is the point where the wing experiences the maximum pressure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010" y="4628362"/>
            <a:ext cx="5377144" cy="16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7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TO BE CALCULATED WITH WIND TUNNEL: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lift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drag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 of pressure(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Lift/ drag ratio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pattern over the airfoil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 of flow separation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3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586</TotalTime>
  <Words>635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Ion</vt:lpstr>
      <vt:lpstr>WIND TUNNEL TESTING OF CANARD WING </vt:lpstr>
      <vt:lpstr>AIM OF THE PROJECT: </vt:lpstr>
      <vt:lpstr>COMPARISON OF AIRFOIL PERFORMANCE WITH XFLR5: </vt:lpstr>
      <vt:lpstr>DESIGNING OF THE CANARD AIRFOIL WITH CATIA:</vt:lpstr>
      <vt:lpstr>PowerPoint Presentation</vt:lpstr>
      <vt:lpstr>UPCOMING PROGRESS TO BE DONE:   a) 3d printing b) fabrication and wind tunnel testing c) fabrication of the aircraft model</vt:lpstr>
      <vt:lpstr>3D PRINTING OF THE MODEL:</vt:lpstr>
      <vt:lpstr>PRESSURE PORTS FOR THE WING:</vt:lpstr>
      <vt:lpstr>PARAMETERS TO BE CALCULATED WITH WIND TUNNEL:  </vt:lpstr>
      <vt:lpstr>WIND TUNNEL PROCEDURE</vt:lpstr>
      <vt:lpstr>WIND TUNNEL TESTING OF THE CANARD WING: </vt:lpstr>
      <vt:lpstr>PowerPoint Presentation</vt:lpstr>
      <vt:lpstr>FABRICATION OF A MODEL OF A CANARD WING AIRCRAFT:  </vt:lpstr>
      <vt:lpstr>PowerPoint Presentation</vt:lpstr>
      <vt:lpstr>TIMELINE: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TUNNEL TESTING OF CANARD WING</dc:title>
  <dc:creator>DELL</dc:creator>
  <cp:lastModifiedBy>DELL</cp:lastModifiedBy>
  <cp:revision>43</cp:revision>
  <dcterms:created xsi:type="dcterms:W3CDTF">2020-02-07T03:52:04Z</dcterms:created>
  <dcterms:modified xsi:type="dcterms:W3CDTF">2020-02-07T17:11:36Z</dcterms:modified>
</cp:coreProperties>
</file>