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26B7-DE7A-48FF-9D2B-C3707204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42CCB-7098-4706-AAB2-D57241877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084F-3A49-4B83-898F-851CDCD7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A666-E7F6-47DB-8339-4044F291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00DF-F10E-481B-8282-65D1E0C9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0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92D1-0AAF-4BE5-BD85-C486E602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2EEE2-7351-4771-9C27-0B1B9A53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0E9B-7F26-4375-97C2-89A39E8F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D86D4-943D-4A30-9496-5CCE9AE5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334C-EDDE-42F2-A2A7-53BA202E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7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4E7AA-DA40-4B63-9267-5FED63776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9C4-7F2A-4CC4-BB2C-0CCB9584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8D36-8C15-4B8A-8266-57E4BF80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71ED7-85EE-4B3F-A74C-DFF7056C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53C8-9988-4023-AC78-25CE7244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6931-CC76-412A-B9CE-2B193B59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4CD8-6D13-419C-9CC9-A1EEACBC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A238A-E158-44A2-AF3B-7D7A6EBB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0C7C-8760-42DB-BDB6-CE61A5DA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06E4-B94D-4F47-9B04-488140AE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91B9-34A2-441E-9C1F-2D9E2A98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CA35-C0C9-486F-A363-6FA0B1A9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61B0-D6E0-4AE7-8746-1B342539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1031-BAD0-490D-8652-4EBC56B3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3E07-A414-4047-A773-F557CA0F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923F-ED37-4A9B-8B1E-ECD3301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3733-79A8-46E8-87D2-4D8DAF538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E60CC-E09D-4E4F-BED0-32DF369A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79C2-E36D-4749-9E00-168DA78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8811-8AF8-41CE-8EC7-2C80AB55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F56A7-A441-4215-86C7-B0177F19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4BB-F54E-4017-BD98-91935CCA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AEE39-1DE4-4A23-AB92-B7E2D095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D1D2F-20AC-4CEC-B5FA-40B71505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0899F-35C9-4D15-9722-F8F3EDDAD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1783D-F4C9-4D45-81A1-94F0DDAE3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4AA8E-CDF5-4878-86A5-43AAACB6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1D183-A844-4FC8-8FBB-3B430FDF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5F334-ED20-4A6D-B7B4-EE9ACEDE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5FF9-3F48-4FD9-82BE-7A637834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6AB2E-712F-42AD-A4C1-BDB44D9B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C5F87-4735-48ED-A854-821B39BB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FDADD-8B61-49D1-BE18-BDE66400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0FDC7-7F0A-4F2E-BBC7-687E988D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1C1D5-1600-46E4-BA75-975D9F5D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7213-A913-4D05-8D92-5797040F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B129-F7BA-43DC-8E9A-179146A2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5C19-F596-47C1-97DA-38A90B35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69B1F-B484-4A30-99DF-19DF74EB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86E0-BB0D-4F8B-8ED7-2AF5DDDD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A132-E8FC-4683-9486-680C08D9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C1077-4D81-4FFD-A9B1-0EC61DFD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95B8-35B1-49E8-AE4D-CA411AB0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01A3F-1481-4520-B0F5-724BB5A44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271B0-250A-4896-8E71-123D2088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EB4AE-3151-445A-A01A-1D9188C7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3F097-9DFE-44FB-82C2-BC39D448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31DC-8B82-47BD-94C6-71C33993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1C291-058D-4659-9CD3-7C582BC7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5A7F5-EE0A-4F76-87BB-18F8F54BD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13B5-6741-4B75-9537-9DDDD5FE6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54A2-6E6B-4965-9971-40817DF26051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3FB7-6D4F-4463-BEF4-F69DA70CA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00EB-0488-474B-B786-13F19A34F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B5F-1142-4CD1-9582-8C94CA1A3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1E1F-0DC2-431C-83D1-1BE18823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i="0" u="none" strike="noStrike" dirty="0">
                <a:solidFill>
                  <a:srgbClr val="000000"/>
                </a:solidFill>
                <a:effectLst/>
                <a:latin typeface="+mn-lt"/>
              </a:rPr>
              <a:t>Top 5 stores in sales</a:t>
            </a:r>
            <a:r>
              <a:rPr lang="en-US" sz="7200" dirty="0">
                <a:latin typeface="+mn-lt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A6246-8624-418B-9D7A-BD53EBB8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5" y="1890092"/>
            <a:ext cx="6466787" cy="3445480"/>
          </a:xfrm>
        </p:spPr>
      </p:pic>
    </p:spTree>
    <p:extLst>
      <p:ext uri="{BB962C8B-B14F-4D97-AF65-F5344CB8AC3E}">
        <p14:creationId xmlns:p14="http://schemas.microsoft.com/office/powerpoint/2010/main" val="331887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181F-EF78-4327-82E9-0B07AF3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b)which store is performing better comparing to the previous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70415-052D-400E-B0BD-CFFA3BD9E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1094"/>
            <a:ext cx="10515600" cy="4487158"/>
          </a:xfrm>
        </p:spPr>
      </p:pic>
    </p:spTree>
    <p:extLst>
      <p:ext uri="{BB962C8B-B14F-4D97-AF65-F5344CB8AC3E}">
        <p14:creationId xmlns:p14="http://schemas.microsoft.com/office/powerpoint/2010/main" val="275422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BE089-772E-4512-97C8-EF543EF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c.) Display the top 3 sales that happened in </a:t>
            </a:r>
            <a:r>
              <a:rPr lang="en-US"/>
              <a:t>each region.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C5E7AD-E4D4-4724-8A43-C2B17B576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6569"/>
            <a:ext cx="10351415" cy="4600280"/>
          </a:xfrm>
        </p:spPr>
      </p:pic>
    </p:spTree>
    <p:extLst>
      <p:ext uri="{BB962C8B-B14F-4D97-AF65-F5344CB8AC3E}">
        <p14:creationId xmlns:p14="http://schemas.microsoft.com/office/powerpoint/2010/main" val="146357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F7B0-337A-4719-8562-18C2D650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D) Give the contribution of sales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473A0-9861-4CB9-92CA-58BFA3F7F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080"/>
            <a:ext cx="10436257" cy="4892512"/>
          </a:xfrm>
        </p:spPr>
      </p:pic>
    </p:spTree>
    <p:extLst>
      <p:ext uri="{BB962C8B-B14F-4D97-AF65-F5344CB8AC3E}">
        <p14:creationId xmlns:p14="http://schemas.microsoft.com/office/powerpoint/2010/main" val="159640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6BB1-134C-406F-BC1C-BB1E1CB4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e)Display low performing stores by region.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4C04A5-AF42-4356-AEA6-E8DEEF966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3147"/>
            <a:ext cx="10515600" cy="4645221"/>
          </a:xfrm>
        </p:spPr>
      </p:pic>
    </p:spTree>
    <p:extLst>
      <p:ext uri="{BB962C8B-B14F-4D97-AF65-F5344CB8AC3E}">
        <p14:creationId xmlns:p14="http://schemas.microsoft.com/office/powerpoint/2010/main" val="270453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Top 5 stores in sales </vt:lpstr>
      <vt:lpstr>b)which store is performing better comparing to the previous year</vt:lpstr>
      <vt:lpstr>c.) Display the top 3 sales that happened in each region.</vt:lpstr>
      <vt:lpstr>D) Give the contribution of sales by region</vt:lpstr>
      <vt:lpstr>e)Display low performing stores by region.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 stores in sales</dc:title>
  <dc:creator>sachin .</dc:creator>
  <cp:lastModifiedBy>sachin .</cp:lastModifiedBy>
  <cp:revision>4</cp:revision>
  <dcterms:created xsi:type="dcterms:W3CDTF">2022-07-11T06:15:30Z</dcterms:created>
  <dcterms:modified xsi:type="dcterms:W3CDTF">2022-07-11T15:11:59Z</dcterms:modified>
</cp:coreProperties>
</file>