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61" r:id="rId4"/>
    <p:sldId id="264" r:id="rId5"/>
    <p:sldId id="260" r:id="rId6"/>
    <p:sldId id="259" r:id="rId7"/>
    <p:sldId id="265" r:id="rId8"/>
    <p:sldId id="266" r:id="rId9"/>
    <p:sldId id="258" r:id="rId10"/>
    <p:sldId id="269" r:id="rId11"/>
    <p:sldId id="267" r:id="rId12"/>
    <p:sldId id="268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4619ED85-D429-6D96-B8C2-412B360F7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1A6AF234-A347-C3C5-D5E2-34E1FA6C5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ECD6F58C-58C8-24F8-3099-CF0C849364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23A68F33-F4B3-7C0B-6F72-68CC476E32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35231D9A-6A7E-96A3-3ADC-E31E7EAD36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43056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B86F1BF-4A77-3F4A-9FE0-A3ABFA8DC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44D163BF-4A93-9DBA-656B-2532B384F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1D72A789-C04C-DD64-C94D-2E75A38BE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5DF93EB9-2E4A-B1BC-548A-9A77AC8065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8B0CAF71-1B6F-5DFE-144A-615576617BF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73907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030FDB2-8198-13F5-D436-C1D3D14B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CC215E52-096A-4609-18B9-4FA24F511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7FD820B1-3525-B4EE-FDC8-ADC0B5882B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60935ED7-A562-2E4C-95AE-21996283D3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116DF195-9624-23EB-95D1-2749FE81F2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996827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17C5494-CC37-990C-4BFE-0FE7CF3C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01DF7052-7FFE-0E0D-31B7-C57135402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222B110D-49A8-9970-8EF5-4C2124B14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AF948A7B-3B1C-9766-9EB3-4693CE599A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7989DD7A-370C-F5C6-DC2A-D8F8BA38CE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981376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22DD28CC-CFB5-7607-E879-9D924126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B964BDD3-0EC0-A13A-29D0-966F9F320F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750FD576-0966-472E-8855-3930DBC0C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F53FD077-943D-A269-A7EC-EE4EFAD410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A090386D-E774-3D6F-3A06-2CF9DFC286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11913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08" name="Google Shape;108;g1c08f2c09e4_0_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056A0571-F6F7-DB25-9CEA-8F50EC849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92C26B9E-E362-FC00-EBA3-72232F44DE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FED03D13-9CE1-380C-5CC5-278EF2B4A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346BDD7D-1320-705B-2C4D-D387DDBA5E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E1970429-E0AB-34E9-E304-44F444E7569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93354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D5163EBD-A18F-FDF4-E6E3-20E013308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6D784969-4036-94BB-2DA7-39A8E55C0B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C8BE5630-84FC-8788-E34E-C3B62840D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1655B744-9745-92BA-6B40-C61FDE6F90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91376349-9DB2-49EA-32AD-8A22603A10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84734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C3126BC-55D6-B2F9-AEC1-C38B06B9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154ACA57-034A-3F2A-6B04-66A702EC5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B13BB727-0405-31FB-C1F5-D94028C30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F1F03ACF-E83E-472E-16A3-5BD189F9D5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7AD809FC-C993-B94F-959D-86E99BC60BE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40229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AAA03C4-7CFD-A5D3-FF0D-B4884ABE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01D2C764-27D9-9543-1CD2-5745A33A5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E324997D-A44D-83B4-D52E-9F3ABE312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C697CFF0-0885-D202-6029-160ADC85E9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9BF673C3-DE98-CBEA-DD7B-B94F7803FB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65691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AD7B75-1B07-45BC-15B4-50DA369AB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713BAC4A-11C9-5A6A-273B-569F66820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118603D9-C1A7-9075-C20D-C8E693180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DD1E1F60-3772-2338-E11B-C9DDD286D7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AA59D8B7-2A42-DA96-1DAF-3D9A4943B28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2990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BCC6688-1DFF-6663-BFD4-9C5C522D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C9BD5AAF-2284-AE0F-AFB8-6225A2A04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593578F7-4F46-BCFB-2BC9-68BE67D88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853B0C03-E422-8BE8-432A-67CFC272EB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425A92AE-C925-C122-E972-EBA7C1DB79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56917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D7D2058F-3874-0B53-C834-61844017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8f2c09e4_0_9:notes">
            <a:extLst>
              <a:ext uri="{FF2B5EF4-FFF2-40B4-BE49-F238E27FC236}">
                <a16:creationId xmlns:a16="http://schemas.microsoft.com/office/drawing/2014/main" id="{B7717B95-CFEB-F17F-8909-2C79353C69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c08f2c09e4_0_9:notes">
            <a:extLst>
              <a:ext uri="{FF2B5EF4-FFF2-40B4-BE49-F238E27FC236}">
                <a16:creationId xmlns:a16="http://schemas.microsoft.com/office/drawing/2014/main" id="{D9F01320-0F17-C509-32C6-1DD0D2E89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107" name="Google Shape;107;g1c08f2c09e4_0_9:notes">
            <a:extLst>
              <a:ext uri="{FF2B5EF4-FFF2-40B4-BE49-F238E27FC236}">
                <a16:creationId xmlns:a16="http://schemas.microsoft.com/office/drawing/2014/main" id="{FD63A55B-4659-D1D1-B27C-DE12566F3B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08" name="Google Shape;108;g1c08f2c09e4_0_9:notes">
            <a:extLst>
              <a:ext uri="{FF2B5EF4-FFF2-40B4-BE49-F238E27FC236}">
                <a16:creationId xmlns:a16="http://schemas.microsoft.com/office/drawing/2014/main" id="{3D42616D-3E96-C496-924E-20458B0188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r>
              <a:rPr lang="en-US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6815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8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167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62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6666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23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3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635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2238348" y="1532585"/>
            <a:ext cx="7772400" cy="142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Project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</a:t>
            </a:r>
            <a:b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</a:t>
            </a:r>
            <a:b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“Banking Management System”</a:t>
            </a:r>
            <a:endParaRPr sz="24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1878330" y="3253740"/>
            <a:ext cx="3488055" cy="19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</a:t>
            </a:r>
            <a:r>
              <a:rPr lang="en-IN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Sachin Kumar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USN: 1RN20CS119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</a:p>
          <a:p>
            <a:pPr marL="457200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"/>
              <a:buFont typeface="Calibri" panose="020F0502020204030204"/>
              <a:buNone/>
            </a:pPr>
            <a:endParaRPr sz="66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039299" y="3137533"/>
            <a:ext cx="32148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Prof. Mamatha Jajur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Assistant Professor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Dept. of CSE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01" name="Google Shape;101;p1"/>
          <p:cNvGraphicFramePr/>
          <p:nvPr/>
        </p:nvGraphicFramePr>
        <p:xfrm>
          <a:off x="5595934" y="336036"/>
          <a:ext cx="1000132" cy="12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62950" imgH="10839450" progId="Word.Picture.8">
                  <p:embed/>
                </p:oleObj>
              </mc:Choice>
              <mc:Fallback>
                <p:oleObj r:id="rId3" imgW="8362950" imgH="10839450" progId="Word.Picture.8">
                  <p:embed/>
                  <p:pic>
                    <p:nvPicPr>
                      <p:cNvPr id="101" name="Google Shape;101;p1"/>
                      <p:cNvPicPr preferRelativeResize="0"/>
                      <p:nvPr/>
                    </p:nvPicPr>
                    <p:blipFill rotWithShape="1"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595934" y="336036"/>
                        <a:ext cx="1000132" cy="1296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102;p1"/>
          <p:cNvSpPr/>
          <p:nvPr/>
        </p:nvSpPr>
        <p:spPr>
          <a:xfrm>
            <a:off x="2088301" y="5454571"/>
            <a:ext cx="8072494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RNS Institute of Technology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2023-24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3" name="Google Shape;103;p1" descr="G:\RNSIT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95934" y="4248565"/>
            <a:ext cx="1214446" cy="129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04A99D5A-B423-3475-D89F-4ACE7874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881D7DE5-0525-6428-5562-BEFB4714C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DEMONSTRATION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C9B40674-EC07-B30B-31D6-694A1A1A98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2785" y="5491252"/>
            <a:ext cx="8714605" cy="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Funds Transfer By User </a:t>
            </a: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10211817-70A8-A031-F563-13485762C63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7EA29AA9-B763-C66D-54DF-B8EAE8C82BF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FA08CB4E-51AD-6D6B-9AB7-89C037C32A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F833D-FC7C-5E13-2BAD-CF354CF0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981642"/>
            <a:ext cx="8915400" cy="43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6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BB6E12F-3370-B165-1A84-A9BFF7D64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9BD96ECD-F48E-65E0-08E2-50379AD65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DEMONSTRATION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D44AF5F6-E314-8AAA-8A06-6C1C9B7A03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2785" y="5491252"/>
            <a:ext cx="8714605" cy="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Dashboard</a:t>
            </a: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AA7E9A21-61F7-3B79-7C52-F4976B1E32F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372650FC-F723-48D5-35BB-B209DD13044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3FB24285-F0B7-9CAD-49A3-CE9CD3DE970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F423C-4253-9F54-E448-BB11E757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38" y="845146"/>
            <a:ext cx="9724698" cy="4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2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9B5DCADD-0AD2-CEE9-0D03-FD4852292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EA02024A-8A4F-20B2-AD96-3D4C93C56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DEMONSTRATION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32B1D449-872B-DAC5-7C8C-6C82969D8D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2785" y="5491252"/>
            <a:ext cx="8714605" cy="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 Dashboard</a:t>
            </a: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BA65607D-8CDC-D90F-953E-A1E962D2C10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298EAD2A-8B89-EDA4-D09D-C271E46F8A7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F428795E-B52E-0764-8D73-A54AEB7723E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BDEC2-7F18-249E-8001-B5D52CA7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6" y="845146"/>
            <a:ext cx="9698182" cy="43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3771844C-3586-1AFE-B301-CF6CFA10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28CA639C-4D57-0E79-E526-417921127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DEMONSTRATION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EB2A86B4-E976-CB40-C5EE-7A65394868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2785" y="5491252"/>
            <a:ext cx="8714605" cy="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Cashier Dashboard</a:t>
            </a: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BAF35793-1857-19F3-1980-627C8096A7D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A77B5E8A-6918-182F-CCE0-AC99B0FA02C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EE360BC7-9387-8CF6-D8DF-AC50C6B38D9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3973E-9A35-22D0-0EBC-DC468EEA4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22" y="841022"/>
            <a:ext cx="9765976" cy="43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7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6002A7FD-DD05-B32C-F9FE-2DBA3A17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494B2DB9-AA11-EE82-4475-A7ED56FD8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D9E16714-0824-E77F-4A7F-9B29CFEBC0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3796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system provides a variety of features, including account management, online banking, loan management, reporting, fraud detection, risk management, and compliance.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system is user-friendly, secure, and scalable, with a variety of reporting and analytics tools to help bank management make informed decisions.</a:t>
            </a: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C6E962A2-955D-F865-E506-C3849E0B0587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611206FB-1865-7F07-6169-156E8328118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4B276FD2-0837-1A47-8024-1A0D7EE1F23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/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</a:p>
        </p:txBody>
      </p:sp>
      <p:sp>
        <p:nvSpPr>
          <p:cNvPr id="111" name="Google Shape;111;g1c08f2c09e4_0_9"/>
          <p:cNvSpPr txBox="1">
            <a:spLocks noGrp="1"/>
          </p:cNvSpPr>
          <p:nvPr>
            <p:ph idx="1"/>
          </p:nvPr>
        </p:nvSpPr>
        <p:spPr>
          <a:xfrm>
            <a:off x="1403796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DEMONSTRATION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endParaRPr lang="en-US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68AC937E-5E00-73D0-8F5D-BAF570D6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56217C03-41CD-D8E9-07EE-9FE738D7A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312D4100-84B9-2AD5-2408-28B9A9FEDB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3796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Banking Management System is an Application for maintaining a person's account in a Bank.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system provides the access to the Customer to create an account, deposit/withdraw the cash from his account, also to all accounts present.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main purpose of this project is to simplify the tedious task of banking by providing basic banking service in a user friendly environment.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also aims at increasing the efficiency and reducing the drawbacks of existing manual banking process, thus making it more convenient for the customers to do banking as when they require</a:t>
            </a: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A396DD55-B61B-3619-1035-44E7DC1798F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609357D8-B91F-4F8D-4D67-51C2681141F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B4BCA7F9-3E38-9FB1-9344-C544C6C5179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12CF2565-295F-C73E-22C5-D74F9561E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67927216-4F56-0C6D-1D55-B766C1C1B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DF2B8C37-65A5-46AC-652C-FE1C99246B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3796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develop a software for solving financial applications of a customer in banking environment in order to nurture the needs of an end banking user by providing various ways to perform banking tasks.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Also to enable the user's workspace to have additional functionalities which are not provided under a conventional banking software.</a:t>
            </a: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510751E7-4314-FF22-AB71-9B06BD9302C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D2DA9A81-B537-0698-09F2-0CD56D4C93E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4DF50BD2-3EBB-C458-433D-A55BE366DFA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07EBCB7B-F03F-958F-DFA8-D588FC13E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1EC712FB-8A55-5D34-C769-F87452B590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AE635675-E634-96F6-3EC0-D75C11E806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3796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Keeping track the all activities and their record on paper and error. It is also very efficient and a time consuming process of observing continuous increase in number of client visiting the bank. Recording and maintaining all the client record highly unreliable, inefficient and error pron.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problem facing the current manual system is difficult to update and maintain, inconsistent data, insecurity, difficult to impose different various data files and difficult to data backup.</a:t>
            </a: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37A2C442-A227-FC69-D634-6BFCC06CC5C7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AC45F33C-BD00-5394-4B98-7388A5737BC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17BFCD78-B28F-53CF-E507-17C6CC26F58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3010FD11-3BC5-B6CC-342E-BF5E6B79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D80504D3-36E7-7532-BB1F-B2A18C227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A7A260AC-5277-0E8A-36D3-7ACE95BD30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3796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IN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and Technologies used</a:t>
            </a: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HTML, Bootstrap, JavaScript, PHP, MySQL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IN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</a:t>
            </a: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Operating System :Windows 7 Above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 :Microsoft Visual Studio with C++ 2022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Requirements :Xampp, MySQL Workbench, Notepad++</a:t>
            </a:r>
            <a:endParaRPr lang="en-IN"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IN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Requirements</a:t>
            </a: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IN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Processor :Intel Core i3 processor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IN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Processor :Speed 1.70 GHz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IN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 :4 GB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IN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Storage Space :40 MB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IN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Monitor Resolution :1024*768 or 1336*768 or 1280*1024 Software Requirements:								</a:t>
            </a: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18E99997-290B-59DA-7537-E2F752B3E1E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03D7BD5D-8E1F-B973-207E-8F1B051800D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6C9FC261-F227-0B00-9CB1-ED81E60506A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4F643E9-FE56-83CB-254A-F0A5A42E4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F400B0AD-E8AB-F40B-E747-6C3327F78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3D3DC636-327B-0414-ED2E-5B19979703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950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Branch</a:t>
            </a: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This includes information about the different branches of the bank present 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Feedback</a:t>
            </a: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This includes information about the feedback presented by the customers to the bank.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Login</a:t>
            </a: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This includes information about the Login details of all the customers who have their account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bank.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Notice</a:t>
            </a: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This includes information about the all the notification sent by the bank to the customers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regarding their account.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accounts</a:t>
            </a: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This includes information about the account details of the customers who have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account in different bank.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Transaction</a:t>
            </a: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This includes information about the all the transaction details of the customers 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accounts</a:t>
            </a: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This includes the information about the details of the customers who have their account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bank.</a:t>
            </a:r>
            <a:r>
              <a:rPr lang="en-IN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				</a:t>
            </a: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45E0115D-8CB5-E665-DE43-98EA05B5B0C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AD798D60-7FC1-9601-4F74-B20EB092F92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9129F077-19CD-5CF0-182E-7CB70AB5504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" name="Google Shape;110;g1c08f2c09e4_0_9">
            <a:extLst>
              <a:ext uri="{FF2B5EF4-FFF2-40B4-BE49-F238E27FC236}">
                <a16:creationId xmlns:a16="http://schemas.microsoft.com/office/drawing/2014/main" id="{9D88F2F4-EF6D-6F8D-FCBE-BC1763D74C72}"/>
              </a:ext>
            </a:extLst>
          </p:cNvPr>
          <p:cNvSpPr txBox="1">
            <a:spLocks/>
          </p:cNvSpPr>
          <p:nvPr/>
        </p:nvSpPr>
        <p:spPr>
          <a:xfrm>
            <a:off x="838104" y="1028504"/>
            <a:ext cx="3383974" cy="49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Entities</a:t>
            </a:r>
            <a:b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u="sng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0639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AB3FAF9E-480B-AB83-E0F2-646293292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4C1F41B6-7F7A-8E4D-024C-3CFDFA22E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4D3A67C9-79CE-83DB-4AE1-630B9B1200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3796" y="1277951"/>
            <a:ext cx="9950100" cy="4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Login page to give access to privileged Admin.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Adding card details details by the Admin.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Changing the id and password of the staffs. which stores the details of transaction.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check all details and modify them.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delete the entities in the tables.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Easy search facilities to get the required information.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0DA35131-CE45-447A-B4C3-1F80C57F173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BF0271ED-2BF2-6892-9604-03D1E2DB72B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33027B2A-3FA8-3242-67CE-07A94B4E8F6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" name="Google Shape;110;g1c08f2c09e4_0_9">
            <a:extLst>
              <a:ext uri="{FF2B5EF4-FFF2-40B4-BE49-F238E27FC236}">
                <a16:creationId xmlns:a16="http://schemas.microsoft.com/office/drawing/2014/main" id="{2CC7F63C-B343-7DAC-8585-150A537949B4}"/>
              </a:ext>
            </a:extLst>
          </p:cNvPr>
          <p:cNvSpPr txBox="1">
            <a:spLocks/>
          </p:cNvSpPr>
          <p:nvPr/>
        </p:nvSpPr>
        <p:spPr>
          <a:xfrm>
            <a:off x="838104" y="1028504"/>
            <a:ext cx="3383974" cy="49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u="sng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Funtionalities</a:t>
            </a:r>
            <a:b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u="sng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8381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0C72CC5-C58F-1CE7-FCA6-A38E3000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8f2c09e4_0_9">
            <a:extLst>
              <a:ext uri="{FF2B5EF4-FFF2-40B4-BE49-F238E27FC236}">
                <a16:creationId xmlns:a16="http://schemas.microsoft.com/office/drawing/2014/main" id="{366160B3-EBCC-A16C-4B40-77E57DE7C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8904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DEMONSTRATION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2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g1c08f2c09e4_0_9">
            <a:extLst>
              <a:ext uri="{FF2B5EF4-FFF2-40B4-BE49-F238E27FC236}">
                <a16:creationId xmlns:a16="http://schemas.microsoft.com/office/drawing/2014/main" id="{2069988F-33F7-D60E-8D52-92566C6A54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2785" y="5491252"/>
            <a:ext cx="8714605" cy="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Main Login Page </a:t>
            </a: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g1c08f2c09e4_0_9">
            <a:extLst>
              <a:ext uri="{FF2B5EF4-FFF2-40B4-BE49-F238E27FC236}">
                <a16:creationId xmlns:a16="http://schemas.microsoft.com/office/drawing/2014/main" id="{B4A3ACDD-B286-F71F-03C0-62063526251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Dept. of CSE,RNSIT</a:t>
            </a:r>
          </a:p>
        </p:txBody>
      </p:sp>
      <p:sp>
        <p:nvSpPr>
          <p:cNvPr id="113" name="Google Shape;113;g1c08f2c09e4_0_9">
            <a:extLst>
              <a:ext uri="{FF2B5EF4-FFF2-40B4-BE49-F238E27FC236}">
                <a16:creationId xmlns:a16="http://schemas.microsoft.com/office/drawing/2014/main" id="{2517595E-1BB8-275D-6331-802C39806AE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</a:pPr>
            <a:r>
              <a:rPr lang="en-US"/>
              <a:t>2023 - 24</a:t>
            </a:r>
          </a:p>
        </p:txBody>
      </p:sp>
      <p:sp>
        <p:nvSpPr>
          <p:cNvPr id="114" name="Google Shape;114;g1c08f2c09e4_0_9">
            <a:extLst>
              <a:ext uri="{FF2B5EF4-FFF2-40B4-BE49-F238E27FC236}">
                <a16:creationId xmlns:a16="http://schemas.microsoft.com/office/drawing/2014/main" id="{7D95B87F-49B7-9F1C-8E95-4ABE755E85F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8146A-EAE1-D3AE-6913-C26E77CA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82" y="1068170"/>
            <a:ext cx="9044810" cy="40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89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840</Words>
  <Application>Microsoft Office PowerPoint</Application>
  <PresentationFormat>Widescreen</PresentationFormat>
  <Paragraphs>141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Microsoft Word Picture</vt:lpstr>
      <vt:lpstr>Internship Project Presentation on  “Banking Management System”</vt:lpstr>
      <vt:lpstr>CONTENTS</vt:lpstr>
      <vt:lpstr>INTRODUCTION</vt:lpstr>
      <vt:lpstr>OBJECTIVE </vt:lpstr>
      <vt:lpstr>PROBLEM STATEMENT </vt:lpstr>
      <vt:lpstr>METHODOLOGY </vt:lpstr>
      <vt:lpstr>METHODOLOGY </vt:lpstr>
      <vt:lpstr>METHODOLOGY </vt:lpstr>
      <vt:lpstr>RESULTS AND DEMONSTRATION </vt:lpstr>
      <vt:lpstr>RESULTS AND DEMONSTRATION </vt:lpstr>
      <vt:lpstr>RESULTS AND DEMONSTRATION </vt:lpstr>
      <vt:lpstr>RESULTS AND DEMONSTRATION </vt:lpstr>
      <vt:lpstr>RESULTS AND DEMONSTRATION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 Presentation on  “Project name”</dc:title>
  <dc:creator>Namratha j</dc:creator>
  <cp:lastModifiedBy>Saket Sonwane</cp:lastModifiedBy>
  <cp:revision>9</cp:revision>
  <dcterms:created xsi:type="dcterms:W3CDTF">2022-12-23T06:22:00Z</dcterms:created>
  <dcterms:modified xsi:type="dcterms:W3CDTF">2024-02-23T05:34:49Z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C8B08ADC5C0142CA94A7A406F9685F73_13</vt:lpwstr>
  </property>
  <property fmtid="{D5CDD505-2E9C-101B-9397-08002B2CF9AE}" pid="3" name="KSOProductBuildVer">
    <vt:lpwstr>1033-12.2.0.13431</vt:lpwstr>
  </property>
</Properties>
</file>