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33"/>
  </p:notesMasterIdLst>
  <p:handoutMasterIdLst>
    <p:handoutMasterId r:id="rId34"/>
  </p:handoutMasterIdLst>
  <p:sldIdLst>
    <p:sldId id="257" r:id="rId2"/>
    <p:sldId id="275" r:id="rId3"/>
    <p:sldId id="259" r:id="rId4"/>
    <p:sldId id="260" r:id="rId5"/>
    <p:sldId id="261" r:id="rId6"/>
    <p:sldId id="262" r:id="rId7"/>
    <p:sldId id="263" r:id="rId8"/>
    <p:sldId id="265" r:id="rId9"/>
    <p:sldId id="276" r:id="rId10"/>
    <p:sldId id="266" r:id="rId11"/>
    <p:sldId id="267" r:id="rId12"/>
    <p:sldId id="282" r:id="rId13"/>
    <p:sldId id="287" r:id="rId14"/>
    <p:sldId id="292" r:id="rId15"/>
    <p:sldId id="288" r:id="rId16"/>
    <p:sldId id="293" r:id="rId17"/>
    <p:sldId id="289" r:id="rId18"/>
    <p:sldId id="294" r:id="rId19"/>
    <p:sldId id="290" r:id="rId20"/>
    <p:sldId id="295" r:id="rId21"/>
    <p:sldId id="291" r:id="rId22"/>
    <p:sldId id="296" r:id="rId23"/>
    <p:sldId id="303" r:id="rId24"/>
    <p:sldId id="304" r:id="rId25"/>
    <p:sldId id="305" r:id="rId26"/>
    <p:sldId id="302" r:id="rId27"/>
    <p:sldId id="300" r:id="rId28"/>
    <p:sldId id="301" r:id="rId29"/>
    <p:sldId id="271" r:id="rId30"/>
    <p:sldId id="272" r:id="rId31"/>
    <p:sldId id="273" r:id="rId32"/>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87621" autoAdjust="0"/>
  </p:normalViewPr>
  <p:slideViewPr>
    <p:cSldViewPr>
      <p:cViewPr varScale="1">
        <p:scale>
          <a:sx n="95" d="100"/>
          <a:sy n="95" d="100"/>
        </p:scale>
        <p:origin x="1118" y="7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2" Type="http://schemas.openxmlformats.org/officeDocument/2006/relationships/image" Target="../media/image5.svg"/><Relationship Id="rId1" Type="http://schemas.openxmlformats.org/officeDocument/2006/relationships/image" Target="../media/image4.png"/></Relationships>
</file>

<file path=ppt/diagrams/_rels/data3.xml.rels><?xml version="1.0" encoding="UTF-8" standalone="yes"?>
<Relationships xmlns="http://schemas.openxmlformats.org/package/2006/relationships"><Relationship Id="rId2" Type="http://schemas.openxmlformats.org/officeDocument/2006/relationships/image" Target="../media/image7.svg"/><Relationship Id="rId1" Type="http://schemas.openxmlformats.org/officeDocument/2006/relationships/image" Target="../media/image6.png"/></Relationships>
</file>

<file path=ppt/diagrams/_rels/data4.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8.png"/></Relationships>
</file>

<file path=ppt/diagrams/_rels/data5.xml.rels><?xml version="1.0" encoding="UTF-8" standalone="yes"?>
<Relationships xmlns="http://schemas.openxmlformats.org/package/2006/relationships"><Relationship Id="rId2" Type="http://schemas.openxmlformats.org/officeDocument/2006/relationships/image" Target="../media/image11.svg"/><Relationship Id="rId1"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2" Type="http://schemas.openxmlformats.org/officeDocument/2006/relationships/image" Target="../media/image5.svg"/><Relationship Id="rId1" Type="http://schemas.openxmlformats.org/officeDocument/2006/relationships/image" Target="../media/image4.png"/></Relationships>
</file>

<file path=ppt/diagrams/_rels/drawing3.xml.rels><?xml version="1.0" encoding="UTF-8" standalone="yes"?>
<Relationships xmlns="http://schemas.openxmlformats.org/package/2006/relationships"><Relationship Id="rId2" Type="http://schemas.openxmlformats.org/officeDocument/2006/relationships/image" Target="../media/image7.svg"/><Relationship Id="rId1" Type="http://schemas.openxmlformats.org/officeDocument/2006/relationships/image" Target="../media/image6.png"/></Relationships>
</file>

<file path=ppt/diagrams/_rels/drawing4.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8.png"/></Relationships>
</file>

<file path=ppt/diagrams/_rels/drawing5.xml.rels><?xml version="1.0" encoding="UTF-8" standalone="yes"?>
<Relationships xmlns="http://schemas.openxmlformats.org/package/2006/relationships"><Relationship Id="rId2" Type="http://schemas.openxmlformats.org/officeDocument/2006/relationships/image" Target="../media/image11.svg"/><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522DE3-D02E-449A-8833-3D00BA2B17C4}" type="doc">
      <dgm:prSet loTypeId="urn:microsoft.com/office/officeart/2005/8/layout/radial2" loCatId="relationship" qsTypeId="urn:microsoft.com/office/officeart/2005/8/quickstyle/simple4" qsCatId="simple" csTypeId="urn:microsoft.com/office/officeart/2005/8/colors/accent1_2" csCatId="accent1" phldr="1"/>
      <dgm:spPr/>
      <dgm:t>
        <a:bodyPr/>
        <a:lstStyle/>
        <a:p>
          <a:endParaRPr lang="en-IN"/>
        </a:p>
      </dgm:t>
    </dgm:pt>
    <dgm:pt modelId="{AA3CE243-03EE-4F6B-B984-C611CB099347}">
      <dgm:prSet phldrT="[Text]"/>
      <dgm:spPr/>
      <dgm:t>
        <a:bodyPr/>
        <a:lstStyle/>
        <a:p>
          <a:r>
            <a:rPr lang="en-IN" b="1" dirty="0"/>
            <a:t>student details</a:t>
          </a:r>
          <a:endParaRPr lang="en-IN" dirty="0"/>
        </a:p>
      </dgm:t>
    </dgm:pt>
    <dgm:pt modelId="{77E56F39-9C1B-4D5F-8191-8DBDA2FEAD2F}" type="parTrans" cxnId="{B8C9BDF5-C209-417F-BBF0-7B5D15DF9721}">
      <dgm:prSet/>
      <dgm:spPr/>
      <dgm:t>
        <a:bodyPr/>
        <a:lstStyle/>
        <a:p>
          <a:endParaRPr lang="en-IN"/>
        </a:p>
      </dgm:t>
    </dgm:pt>
    <dgm:pt modelId="{1AC5C6C4-116A-44B9-AEC8-D5FE49CCFD1F}" type="sibTrans" cxnId="{B8C9BDF5-C209-417F-BBF0-7B5D15DF9721}">
      <dgm:prSet/>
      <dgm:spPr/>
      <dgm:t>
        <a:bodyPr/>
        <a:lstStyle/>
        <a:p>
          <a:endParaRPr lang="en-IN"/>
        </a:p>
      </dgm:t>
    </dgm:pt>
    <dgm:pt modelId="{35808CC4-AF1D-43A1-B829-7138DA302759}">
      <dgm:prSet phldrT="[Text]"/>
      <dgm:spPr/>
      <dgm:t>
        <a:bodyPr/>
        <a:lstStyle/>
        <a:p>
          <a:r>
            <a:rPr lang="en-IN" b="1" dirty="0"/>
            <a:t>Assign Roll Number</a:t>
          </a:r>
          <a:endParaRPr lang="en-IN" dirty="0"/>
        </a:p>
      </dgm:t>
    </dgm:pt>
    <dgm:pt modelId="{41FB07E9-F993-4EF7-9171-A6545A6BEF49}" type="parTrans" cxnId="{904C71F8-F587-4B12-825D-4D9AFE9F9D4C}">
      <dgm:prSet/>
      <dgm:spPr/>
      <dgm:t>
        <a:bodyPr/>
        <a:lstStyle/>
        <a:p>
          <a:endParaRPr lang="en-IN"/>
        </a:p>
      </dgm:t>
    </dgm:pt>
    <dgm:pt modelId="{7A3B7FC7-C76E-4C9B-B793-0746DDB659CA}" type="sibTrans" cxnId="{904C71F8-F587-4B12-825D-4D9AFE9F9D4C}">
      <dgm:prSet/>
      <dgm:spPr/>
      <dgm:t>
        <a:bodyPr/>
        <a:lstStyle/>
        <a:p>
          <a:endParaRPr lang="en-IN"/>
        </a:p>
      </dgm:t>
    </dgm:pt>
    <dgm:pt modelId="{71810A01-2BA0-45F7-BE39-DE69F01BB4C2}">
      <dgm:prSet phldrT="[Text]"/>
      <dgm:spPr/>
      <dgm:t>
        <a:bodyPr/>
        <a:lstStyle/>
        <a:p>
          <a:r>
            <a:rPr lang="en-IN" b="1" dirty="0"/>
            <a:t>Display success message</a:t>
          </a:r>
          <a:endParaRPr lang="en-IN" dirty="0"/>
        </a:p>
      </dgm:t>
    </dgm:pt>
    <dgm:pt modelId="{1062A1A4-6157-4082-BEBA-DB8DA747D2DD}" type="parTrans" cxnId="{F2839DBE-EB0A-40C7-9BDF-346B4538395C}">
      <dgm:prSet/>
      <dgm:spPr/>
      <dgm:t>
        <a:bodyPr/>
        <a:lstStyle/>
        <a:p>
          <a:endParaRPr lang="en-IN"/>
        </a:p>
      </dgm:t>
    </dgm:pt>
    <dgm:pt modelId="{DA73B7DB-91E0-4970-8B53-0EE798791A66}" type="sibTrans" cxnId="{F2839DBE-EB0A-40C7-9BDF-346B4538395C}">
      <dgm:prSet/>
      <dgm:spPr/>
      <dgm:t>
        <a:bodyPr/>
        <a:lstStyle/>
        <a:p>
          <a:endParaRPr lang="en-IN"/>
        </a:p>
      </dgm:t>
    </dgm:pt>
    <dgm:pt modelId="{52DC48B7-2CB0-4FD6-BEA6-C42FF1FF90F5}" type="pres">
      <dgm:prSet presAssocID="{B4522DE3-D02E-449A-8833-3D00BA2B17C4}" presName="composite" presStyleCnt="0">
        <dgm:presLayoutVars>
          <dgm:chMax val="5"/>
          <dgm:dir/>
          <dgm:animLvl val="ctr"/>
          <dgm:resizeHandles val="exact"/>
        </dgm:presLayoutVars>
      </dgm:prSet>
      <dgm:spPr/>
    </dgm:pt>
    <dgm:pt modelId="{887558BC-BFD3-4145-9791-D43C3B166421}" type="pres">
      <dgm:prSet presAssocID="{B4522DE3-D02E-449A-8833-3D00BA2B17C4}" presName="cycle" presStyleCnt="0"/>
      <dgm:spPr/>
    </dgm:pt>
    <dgm:pt modelId="{E8691E16-5936-4A29-A0AE-597932E86D88}" type="pres">
      <dgm:prSet presAssocID="{B4522DE3-D02E-449A-8833-3D00BA2B17C4}" presName="centerShape" presStyleCnt="0"/>
      <dgm:spPr/>
    </dgm:pt>
    <dgm:pt modelId="{14C2A00B-CE6A-4C1D-B527-82001E3DE91F}" type="pres">
      <dgm:prSet presAssocID="{B4522DE3-D02E-449A-8833-3D00BA2B17C4}" presName="connSite" presStyleLbl="node1" presStyleIdx="0" presStyleCnt="4"/>
      <dgm:spPr/>
    </dgm:pt>
    <dgm:pt modelId="{499E3D46-C1C5-4131-8FA2-307C70EE68C5}" type="pres">
      <dgm:prSet presAssocID="{B4522DE3-D02E-449A-8833-3D00BA2B17C4}" presName="visible"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Employee badge with solid fill"/>
        </a:ext>
      </dgm:extLst>
    </dgm:pt>
    <dgm:pt modelId="{6276BEB2-8CB2-4E5A-BDDE-2AF937C6C3FA}" type="pres">
      <dgm:prSet presAssocID="{77E56F39-9C1B-4D5F-8191-8DBDA2FEAD2F}" presName="Name25" presStyleLbl="parChTrans1D1" presStyleIdx="0" presStyleCnt="3"/>
      <dgm:spPr/>
    </dgm:pt>
    <dgm:pt modelId="{F7A3484E-550A-427F-A1D2-91DAFD218F11}" type="pres">
      <dgm:prSet presAssocID="{AA3CE243-03EE-4F6B-B984-C611CB099347}" presName="node" presStyleCnt="0"/>
      <dgm:spPr/>
    </dgm:pt>
    <dgm:pt modelId="{CE561615-61E1-4912-81E7-EB990AD010E9}" type="pres">
      <dgm:prSet presAssocID="{AA3CE243-03EE-4F6B-B984-C611CB099347}" presName="parentNode" presStyleLbl="node1" presStyleIdx="1" presStyleCnt="4" custScaleX="225686" custScaleY="90433" custLinFactX="32772" custLinFactNeighborX="100000" custLinFactNeighborY="-9028">
        <dgm:presLayoutVars>
          <dgm:chMax val="1"/>
          <dgm:bulletEnabled val="1"/>
        </dgm:presLayoutVars>
      </dgm:prSet>
      <dgm:spPr/>
    </dgm:pt>
    <dgm:pt modelId="{96A35360-4224-4DC6-8B51-43D1B2464CE1}" type="pres">
      <dgm:prSet presAssocID="{AA3CE243-03EE-4F6B-B984-C611CB099347}" presName="childNode" presStyleLbl="revTx" presStyleIdx="0" presStyleCnt="0">
        <dgm:presLayoutVars>
          <dgm:bulletEnabled val="1"/>
        </dgm:presLayoutVars>
      </dgm:prSet>
      <dgm:spPr/>
    </dgm:pt>
    <dgm:pt modelId="{E8AD808B-E2D7-4F24-84D8-40C66C175176}" type="pres">
      <dgm:prSet presAssocID="{41FB07E9-F993-4EF7-9171-A6545A6BEF49}" presName="Name25" presStyleLbl="parChTrans1D1" presStyleIdx="1" presStyleCnt="3"/>
      <dgm:spPr/>
    </dgm:pt>
    <dgm:pt modelId="{5857A0F5-7063-4B28-B8B0-9CD3243CBCF5}" type="pres">
      <dgm:prSet presAssocID="{35808CC4-AF1D-43A1-B829-7138DA302759}" presName="node" presStyleCnt="0"/>
      <dgm:spPr/>
    </dgm:pt>
    <dgm:pt modelId="{6BCDABC2-807F-4A17-8401-2C72DE81595A}" type="pres">
      <dgm:prSet presAssocID="{35808CC4-AF1D-43A1-B829-7138DA302759}" presName="parentNode" presStyleLbl="node1" presStyleIdx="2" presStyleCnt="4" custScaleX="221756" custScaleY="96518" custLinFactNeighborX="99942" custLinFactNeighborY="-11390">
        <dgm:presLayoutVars>
          <dgm:chMax val="1"/>
          <dgm:bulletEnabled val="1"/>
        </dgm:presLayoutVars>
      </dgm:prSet>
      <dgm:spPr/>
    </dgm:pt>
    <dgm:pt modelId="{FD65FF6D-9A1F-43C3-9867-F9186CC26648}" type="pres">
      <dgm:prSet presAssocID="{35808CC4-AF1D-43A1-B829-7138DA302759}" presName="childNode" presStyleLbl="revTx" presStyleIdx="0" presStyleCnt="0">
        <dgm:presLayoutVars>
          <dgm:bulletEnabled val="1"/>
        </dgm:presLayoutVars>
      </dgm:prSet>
      <dgm:spPr/>
    </dgm:pt>
    <dgm:pt modelId="{AB023F6C-A55F-4D62-85B4-2A991464E9D3}" type="pres">
      <dgm:prSet presAssocID="{1062A1A4-6157-4082-BEBA-DB8DA747D2DD}" presName="Name25" presStyleLbl="parChTrans1D1" presStyleIdx="2" presStyleCnt="3"/>
      <dgm:spPr/>
    </dgm:pt>
    <dgm:pt modelId="{3DE85733-C3B7-4110-8586-87D29B82C09D}" type="pres">
      <dgm:prSet presAssocID="{71810A01-2BA0-45F7-BE39-DE69F01BB4C2}" presName="node" presStyleCnt="0"/>
      <dgm:spPr/>
    </dgm:pt>
    <dgm:pt modelId="{1C5325D6-383C-4C7F-9A28-786F97B2C215}" type="pres">
      <dgm:prSet presAssocID="{71810A01-2BA0-45F7-BE39-DE69F01BB4C2}" presName="parentNode" presStyleLbl="node1" presStyleIdx="3" presStyleCnt="4" custScaleX="210463" custScaleY="98889" custLinFactX="34320" custLinFactNeighborX="100000" custLinFactNeighborY="-4389">
        <dgm:presLayoutVars>
          <dgm:chMax val="1"/>
          <dgm:bulletEnabled val="1"/>
        </dgm:presLayoutVars>
      </dgm:prSet>
      <dgm:spPr/>
    </dgm:pt>
    <dgm:pt modelId="{96264D20-7435-4077-BC6A-2EB6AE8B0EF1}" type="pres">
      <dgm:prSet presAssocID="{71810A01-2BA0-45F7-BE39-DE69F01BB4C2}" presName="childNode" presStyleLbl="revTx" presStyleIdx="0" presStyleCnt="0">
        <dgm:presLayoutVars>
          <dgm:bulletEnabled val="1"/>
        </dgm:presLayoutVars>
      </dgm:prSet>
      <dgm:spPr/>
    </dgm:pt>
  </dgm:ptLst>
  <dgm:cxnLst>
    <dgm:cxn modelId="{4F629A2C-3BBE-4819-8394-978729033D6E}" type="presOf" srcId="{AA3CE243-03EE-4F6B-B984-C611CB099347}" destId="{CE561615-61E1-4912-81E7-EB990AD010E9}" srcOrd="0" destOrd="0" presId="urn:microsoft.com/office/officeart/2005/8/layout/radial2"/>
    <dgm:cxn modelId="{C0D01769-D7EE-4A6C-B103-9A5B392972E0}" type="presOf" srcId="{35808CC4-AF1D-43A1-B829-7138DA302759}" destId="{6BCDABC2-807F-4A17-8401-2C72DE81595A}" srcOrd="0" destOrd="0" presId="urn:microsoft.com/office/officeart/2005/8/layout/radial2"/>
    <dgm:cxn modelId="{F0ACC057-EB32-48DD-B55F-07152FD70607}" type="presOf" srcId="{41FB07E9-F993-4EF7-9171-A6545A6BEF49}" destId="{E8AD808B-E2D7-4F24-84D8-40C66C175176}" srcOrd="0" destOrd="0" presId="urn:microsoft.com/office/officeart/2005/8/layout/radial2"/>
    <dgm:cxn modelId="{F2839DBE-EB0A-40C7-9BDF-346B4538395C}" srcId="{B4522DE3-D02E-449A-8833-3D00BA2B17C4}" destId="{71810A01-2BA0-45F7-BE39-DE69F01BB4C2}" srcOrd="2" destOrd="0" parTransId="{1062A1A4-6157-4082-BEBA-DB8DA747D2DD}" sibTransId="{DA73B7DB-91E0-4970-8B53-0EE798791A66}"/>
    <dgm:cxn modelId="{0FA733CA-B1C0-4247-90B0-0B4D4462D6EC}" type="presOf" srcId="{B4522DE3-D02E-449A-8833-3D00BA2B17C4}" destId="{52DC48B7-2CB0-4FD6-BEA6-C42FF1FF90F5}" srcOrd="0" destOrd="0" presId="urn:microsoft.com/office/officeart/2005/8/layout/radial2"/>
    <dgm:cxn modelId="{BB734CCB-5ECC-4F77-A4D8-34F9EB72A07C}" type="presOf" srcId="{71810A01-2BA0-45F7-BE39-DE69F01BB4C2}" destId="{1C5325D6-383C-4C7F-9A28-786F97B2C215}" srcOrd="0" destOrd="0" presId="urn:microsoft.com/office/officeart/2005/8/layout/radial2"/>
    <dgm:cxn modelId="{B0EED9E2-BEA7-477B-8CE0-87118B0E58F5}" type="presOf" srcId="{1062A1A4-6157-4082-BEBA-DB8DA747D2DD}" destId="{AB023F6C-A55F-4D62-85B4-2A991464E9D3}" srcOrd="0" destOrd="0" presId="urn:microsoft.com/office/officeart/2005/8/layout/radial2"/>
    <dgm:cxn modelId="{9F3AABF3-D2FD-4C58-8C88-899995CFE561}" type="presOf" srcId="{77E56F39-9C1B-4D5F-8191-8DBDA2FEAD2F}" destId="{6276BEB2-8CB2-4E5A-BDDE-2AF937C6C3FA}" srcOrd="0" destOrd="0" presId="urn:microsoft.com/office/officeart/2005/8/layout/radial2"/>
    <dgm:cxn modelId="{B8C9BDF5-C209-417F-BBF0-7B5D15DF9721}" srcId="{B4522DE3-D02E-449A-8833-3D00BA2B17C4}" destId="{AA3CE243-03EE-4F6B-B984-C611CB099347}" srcOrd="0" destOrd="0" parTransId="{77E56F39-9C1B-4D5F-8191-8DBDA2FEAD2F}" sibTransId="{1AC5C6C4-116A-44B9-AEC8-D5FE49CCFD1F}"/>
    <dgm:cxn modelId="{904C71F8-F587-4B12-825D-4D9AFE9F9D4C}" srcId="{B4522DE3-D02E-449A-8833-3D00BA2B17C4}" destId="{35808CC4-AF1D-43A1-B829-7138DA302759}" srcOrd="1" destOrd="0" parTransId="{41FB07E9-F993-4EF7-9171-A6545A6BEF49}" sibTransId="{7A3B7FC7-C76E-4C9B-B793-0746DDB659CA}"/>
    <dgm:cxn modelId="{66A3D9C8-87D0-4126-A79C-CC6118EE9C83}" type="presParOf" srcId="{52DC48B7-2CB0-4FD6-BEA6-C42FF1FF90F5}" destId="{887558BC-BFD3-4145-9791-D43C3B166421}" srcOrd="0" destOrd="0" presId="urn:microsoft.com/office/officeart/2005/8/layout/radial2"/>
    <dgm:cxn modelId="{7425D63C-F3D5-4DAE-A2F9-5CDA68F1DC75}" type="presParOf" srcId="{887558BC-BFD3-4145-9791-D43C3B166421}" destId="{E8691E16-5936-4A29-A0AE-597932E86D88}" srcOrd="0" destOrd="0" presId="urn:microsoft.com/office/officeart/2005/8/layout/radial2"/>
    <dgm:cxn modelId="{F347B3CB-DD71-4D08-B77A-9B557D8EAF80}" type="presParOf" srcId="{E8691E16-5936-4A29-A0AE-597932E86D88}" destId="{14C2A00B-CE6A-4C1D-B527-82001E3DE91F}" srcOrd="0" destOrd="0" presId="urn:microsoft.com/office/officeart/2005/8/layout/radial2"/>
    <dgm:cxn modelId="{2F3FE606-19AD-4B6E-93C3-D40B5899BB58}" type="presParOf" srcId="{E8691E16-5936-4A29-A0AE-597932E86D88}" destId="{499E3D46-C1C5-4131-8FA2-307C70EE68C5}" srcOrd="1" destOrd="0" presId="urn:microsoft.com/office/officeart/2005/8/layout/radial2"/>
    <dgm:cxn modelId="{1FE83A99-EFB6-464A-87A4-064D5C2DFECE}" type="presParOf" srcId="{887558BC-BFD3-4145-9791-D43C3B166421}" destId="{6276BEB2-8CB2-4E5A-BDDE-2AF937C6C3FA}" srcOrd="1" destOrd="0" presId="urn:microsoft.com/office/officeart/2005/8/layout/radial2"/>
    <dgm:cxn modelId="{FDCC0B12-CA26-40AA-831B-A903BC7341CC}" type="presParOf" srcId="{887558BC-BFD3-4145-9791-D43C3B166421}" destId="{F7A3484E-550A-427F-A1D2-91DAFD218F11}" srcOrd="2" destOrd="0" presId="urn:microsoft.com/office/officeart/2005/8/layout/radial2"/>
    <dgm:cxn modelId="{D98DBAEC-0166-4C0F-BAA4-E47A4BD646BF}" type="presParOf" srcId="{F7A3484E-550A-427F-A1D2-91DAFD218F11}" destId="{CE561615-61E1-4912-81E7-EB990AD010E9}" srcOrd="0" destOrd="0" presId="urn:microsoft.com/office/officeart/2005/8/layout/radial2"/>
    <dgm:cxn modelId="{BE2268CD-FEA4-4C90-9E86-C7CFB14B31D6}" type="presParOf" srcId="{F7A3484E-550A-427F-A1D2-91DAFD218F11}" destId="{96A35360-4224-4DC6-8B51-43D1B2464CE1}" srcOrd="1" destOrd="0" presId="urn:microsoft.com/office/officeart/2005/8/layout/radial2"/>
    <dgm:cxn modelId="{6723380F-768F-4594-9E82-28C9CDC4E2ED}" type="presParOf" srcId="{887558BC-BFD3-4145-9791-D43C3B166421}" destId="{E8AD808B-E2D7-4F24-84D8-40C66C175176}" srcOrd="3" destOrd="0" presId="urn:microsoft.com/office/officeart/2005/8/layout/radial2"/>
    <dgm:cxn modelId="{58E509A7-C446-45F9-B522-2F2C1E2309F2}" type="presParOf" srcId="{887558BC-BFD3-4145-9791-D43C3B166421}" destId="{5857A0F5-7063-4B28-B8B0-9CD3243CBCF5}" srcOrd="4" destOrd="0" presId="urn:microsoft.com/office/officeart/2005/8/layout/radial2"/>
    <dgm:cxn modelId="{294D2F3E-5A24-4832-AF9C-7F2AE4BFCC34}" type="presParOf" srcId="{5857A0F5-7063-4B28-B8B0-9CD3243CBCF5}" destId="{6BCDABC2-807F-4A17-8401-2C72DE81595A}" srcOrd="0" destOrd="0" presId="urn:microsoft.com/office/officeart/2005/8/layout/radial2"/>
    <dgm:cxn modelId="{AE3B3E61-4402-470C-823A-26C80DA52E92}" type="presParOf" srcId="{5857A0F5-7063-4B28-B8B0-9CD3243CBCF5}" destId="{FD65FF6D-9A1F-43C3-9867-F9186CC26648}" srcOrd="1" destOrd="0" presId="urn:microsoft.com/office/officeart/2005/8/layout/radial2"/>
    <dgm:cxn modelId="{1BD214D4-00BA-43C4-AB63-60E631954372}" type="presParOf" srcId="{887558BC-BFD3-4145-9791-D43C3B166421}" destId="{AB023F6C-A55F-4D62-85B4-2A991464E9D3}" srcOrd="5" destOrd="0" presId="urn:microsoft.com/office/officeart/2005/8/layout/radial2"/>
    <dgm:cxn modelId="{3DB18AB4-A277-4A9D-8E75-9E5B9DF84529}" type="presParOf" srcId="{887558BC-BFD3-4145-9791-D43C3B166421}" destId="{3DE85733-C3B7-4110-8586-87D29B82C09D}" srcOrd="6" destOrd="0" presId="urn:microsoft.com/office/officeart/2005/8/layout/radial2"/>
    <dgm:cxn modelId="{8699B2E6-BDBF-497B-8677-C967B1954F81}" type="presParOf" srcId="{3DE85733-C3B7-4110-8586-87D29B82C09D}" destId="{1C5325D6-383C-4C7F-9A28-786F97B2C215}" srcOrd="0" destOrd="0" presId="urn:microsoft.com/office/officeart/2005/8/layout/radial2"/>
    <dgm:cxn modelId="{06DC38B4-1CAA-4EC8-96F1-A8DA07CA145C}" type="presParOf" srcId="{3DE85733-C3B7-4110-8586-87D29B82C09D}" destId="{96264D20-7435-4077-BC6A-2EB6AE8B0EF1}"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522DE3-D02E-449A-8833-3D00BA2B17C4}" type="doc">
      <dgm:prSet loTypeId="urn:microsoft.com/office/officeart/2005/8/layout/radial2" loCatId="relationship" qsTypeId="urn:microsoft.com/office/officeart/2005/8/quickstyle/simple5" qsCatId="simple" csTypeId="urn:microsoft.com/office/officeart/2005/8/colors/accent1_2" csCatId="accent1" phldr="1"/>
      <dgm:spPr/>
      <dgm:t>
        <a:bodyPr/>
        <a:lstStyle/>
        <a:p>
          <a:endParaRPr lang="en-IN"/>
        </a:p>
      </dgm:t>
    </dgm:pt>
    <dgm:pt modelId="{AA3CE243-03EE-4F6B-B984-C611CB099347}">
      <dgm:prSet phldrT="[Text]"/>
      <dgm:spPr/>
      <dgm:t>
        <a:bodyPr/>
        <a:lstStyle/>
        <a:p>
          <a:r>
            <a:rPr lang="en-IN" b="1" dirty="0"/>
            <a:t>Search Student</a:t>
          </a:r>
          <a:endParaRPr lang="en-IN" dirty="0"/>
        </a:p>
      </dgm:t>
    </dgm:pt>
    <dgm:pt modelId="{77E56F39-9C1B-4D5F-8191-8DBDA2FEAD2F}" type="parTrans" cxnId="{B8C9BDF5-C209-417F-BBF0-7B5D15DF9721}">
      <dgm:prSet/>
      <dgm:spPr/>
      <dgm:t>
        <a:bodyPr/>
        <a:lstStyle/>
        <a:p>
          <a:endParaRPr lang="en-IN"/>
        </a:p>
      </dgm:t>
    </dgm:pt>
    <dgm:pt modelId="{1AC5C6C4-116A-44B9-AEC8-D5FE49CCFD1F}" type="sibTrans" cxnId="{B8C9BDF5-C209-417F-BBF0-7B5D15DF9721}">
      <dgm:prSet/>
      <dgm:spPr/>
      <dgm:t>
        <a:bodyPr/>
        <a:lstStyle/>
        <a:p>
          <a:endParaRPr lang="en-IN"/>
        </a:p>
      </dgm:t>
    </dgm:pt>
    <dgm:pt modelId="{35808CC4-AF1D-43A1-B829-7138DA302759}">
      <dgm:prSet phldrT="[Text]"/>
      <dgm:spPr/>
      <dgm:t>
        <a:bodyPr/>
        <a:lstStyle/>
        <a:p>
          <a:r>
            <a:rPr lang="en-IN" b="1" dirty="0"/>
            <a:t>Update Student Information</a:t>
          </a:r>
          <a:endParaRPr lang="en-IN" dirty="0"/>
        </a:p>
      </dgm:t>
    </dgm:pt>
    <dgm:pt modelId="{41FB07E9-F993-4EF7-9171-A6545A6BEF49}" type="parTrans" cxnId="{904C71F8-F587-4B12-825D-4D9AFE9F9D4C}">
      <dgm:prSet/>
      <dgm:spPr/>
      <dgm:t>
        <a:bodyPr/>
        <a:lstStyle/>
        <a:p>
          <a:endParaRPr lang="en-IN"/>
        </a:p>
      </dgm:t>
    </dgm:pt>
    <dgm:pt modelId="{7A3B7FC7-C76E-4C9B-B793-0746DDB659CA}" type="sibTrans" cxnId="{904C71F8-F587-4B12-825D-4D9AFE9F9D4C}">
      <dgm:prSet/>
      <dgm:spPr/>
      <dgm:t>
        <a:bodyPr/>
        <a:lstStyle/>
        <a:p>
          <a:endParaRPr lang="en-IN"/>
        </a:p>
      </dgm:t>
    </dgm:pt>
    <dgm:pt modelId="{71810A01-2BA0-45F7-BE39-DE69F01BB4C2}">
      <dgm:prSet phldrT="[Text]"/>
      <dgm:spPr/>
      <dgm:t>
        <a:bodyPr/>
        <a:lstStyle/>
        <a:p>
          <a:r>
            <a:rPr lang="en-IN" b="1" dirty="0"/>
            <a:t>Detailed Profile View</a:t>
          </a:r>
          <a:endParaRPr lang="en-IN" dirty="0"/>
        </a:p>
      </dgm:t>
    </dgm:pt>
    <dgm:pt modelId="{1062A1A4-6157-4082-BEBA-DB8DA747D2DD}" type="parTrans" cxnId="{F2839DBE-EB0A-40C7-9BDF-346B4538395C}">
      <dgm:prSet/>
      <dgm:spPr/>
      <dgm:t>
        <a:bodyPr/>
        <a:lstStyle/>
        <a:p>
          <a:endParaRPr lang="en-IN"/>
        </a:p>
      </dgm:t>
    </dgm:pt>
    <dgm:pt modelId="{DA73B7DB-91E0-4970-8B53-0EE798791A66}" type="sibTrans" cxnId="{F2839DBE-EB0A-40C7-9BDF-346B4538395C}">
      <dgm:prSet/>
      <dgm:spPr/>
      <dgm:t>
        <a:bodyPr/>
        <a:lstStyle/>
        <a:p>
          <a:endParaRPr lang="en-IN"/>
        </a:p>
      </dgm:t>
    </dgm:pt>
    <dgm:pt modelId="{52DC48B7-2CB0-4FD6-BEA6-C42FF1FF90F5}" type="pres">
      <dgm:prSet presAssocID="{B4522DE3-D02E-449A-8833-3D00BA2B17C4}" presName="composite" presStyleCnt="0">
        <dgm:presLayoutVars>
          <dgm:chMax val="5"/>
          <dgm:dir/>
          <dgm:animLvl val="ctr"/>
          <dgm:resizeHandles val="exact"/>
        </dgm:presLayoutVars>
      </dgm:prSet>
      <dgm:spPr/>
    </dgm:pt>
    <dgm:pt modelId="{887558BC-BFD3-4145-9791-D43C3B166421}" type="pres">
      <dgm:prSet presAssocID="{B4522DE3-D02E-449A-8833-3D00BA2B17C4}" presName="cycle" presStyleCnt="0"/>
      <dgm:spPr/>
    </dgm:pt>
    <dgm:pt modelId="{E8691E16-5936-4A29-A0AE-597932E86D88}" type="pres">
      <dgm:prSet presAssocID="{B4522DE3-D02E-449A-8833-3D00BA2B17C4}" presName="centerShape" presStyleCnt="0"/>
      <dgm:spPr/>
    </dgm:pt>
    <dgm:pt modelId="{14C2A00B-CE6A-4C1D-B527-82001E3DE91F}" type="pres">
      <dgm:prSet presAssocID="{B4522DE3-D02E-449A-8833-3D00BA2B17C4}" presName="connSite" presStyleLbl="node1" presStyleIdx="0" presStyleCnt="4"/>
      <dgm:spPr/>
    </dgm:pt>
    <dgm:pt modelId="{499E3D46-C1C5-4131-8FA2-307C70EE68C5}" type="pres">
      <dgm:prSet presAssocID="{B4522DE3-D02E-449A-8833-3D00BA2B17C4}" presName="visible"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List with solid fill"/>
        </a:ext>
      </dgm:extLst>
    </dgm:pt>
    <dgm:pt modelId="{6276BEB2-8CB2-4E5A-BDDE-2AF937C6C3FA}" type="pres">
      <dgm:prSet presAssocID="{77E56F39-9C1B-4D5F-8191-8DBDA2FEAD2F}" presName="Name25" presStyleLbl="parChTrans1D1" presStyleIdx="0" presStyleCnt="3"/>
      <dgm:spPr/>
    </dgm:pt>
    <dgm:pt modelId="{F7A3484E-550A-427F-A1D2-91DAFD218F11}" type="pres">
      <dgm:prSet presAssocID="{AA3CE243-03EE-4F6B-B984-C611CB099347}" presName="node" presStyleCnt="0"/>
      <dgm:spPr/>
    </dgm:pt>
    <dgm:pt modelId="{CE561615-61E1-4912-81E7-EB990AD010E9}" type="pres">
      <dgm:prSet presAssocID="{AA3CE243-03EE-4F6B-B984-C611CB099347}" presName="parentNode" presStyleLbl="node1" presStyleIdx="1" presStyleCnt="4" custScaleX="225686" custScaleY="90433" custLinFactX="46808" custLinFactNeighborX="100000" custLinFactNeighborY="-1559">
        <dgm:presLayoutVars>
          <dgm:chMax val="1"/>
          <dgm:bulletEnabled val="1"/>
        </dgm:presLayoutVars>
      </dgm:prSet>
      <dgm:spPr/>
    </dgm:pt>
    <dgm:pt modelId="{96A35360-4224-4DC6-8B51-43D1B2464CE1}" type="pres">
      <dgm:prSet presAssocID="{AA3CE243-03EE-4F6B-B984-C611CB099347}" presName="childNode" presStyleLbl="revTx" presStyleIdx="0" presStyleCnt="0">
        <dgm:presLayoutVars>
          <dgm:bulletEnabled val="1"/>
        </dgm:presLayoutVars>
      </dgm:prSet>
      <dgm:spPr/>
    </dgm:pt>
    <dgm:pt modelId="{E8AD808B-E2D7-4F24-84D8-40C66C175176}" type="pres">
      <dgm:prSet presAssocID="{41FB07E9-F993-4EF7-9171-A6545A6BEF49}" presName="Name25" presStyleLbl="parChTrans1D1" presStyleIdx="1" presStyleCnt="3"/>
      <dgm:spPr/>
    </dgm:pt>
    <dgm:pt modelId="{5857A0F5-7063-4B28-B8B0-9CD3243CBCF5}" type="pres">
      <dgm:prSet presAssocID="{35808CC4-AF1D-43A1-B829-7138DA302759}" presName="node" presStyleCnt="0"/>
      <dgm:spPr/>
    </dgm:pt>
    <dgm:pt modelId="{6BCDABC2-807F-4A17-8401-2C72DE81595A}" type="pres">
      <dgm:prSet presAssocID="{35808CC4-AF1D-43A1-B829-7138DA302759}" presName="parentNode" presStyleLbl="node1" presStyleIdx="2" presStyleCnt="4" custScaleX="221756" custScaleY="96518" custLinFactX="24464" custLinFactNeighborX="100000" custLinFactNeighborY="-15898">
        <dgm:presLayoutVars>
          <dgm:chMax val="1"/>
          <dgm:bulletEnabled val="1"/>
        </dgm:presLayoutVars>
      </dgm:prSet>
      <dgm:spPr/>
    </dgm:pt>
    <dgm:pt modelId="{FD65FF6D-9A1F-43C3-9867-F9186CC26648}" type="pres">
      <dgm:prSet presAssocID="{35808CC4-AF1D-43A1-B829-7138DA302759}" presName="childNode" presStyleLbl="revTx" presStyleIdx="0" presStyleCnt="0">
        <dgm:presLayoutVars>
          <dgm:bulletEnabled val="1"/>
        </dgm:presLayoutVars>
      </dgm:prSet>
      <dgm:spPr/>
    </dgm:pt>
    <dgm:pt modelId="{AB023F6C-A55F-4D62-85B4-2A991464E9D3}" type="pres">
      <dgm:prSet presAssocID="{1062A1A4-6157-4082-BEBA-DB8DA747D2DD}" presName="Name25" presStyleLbl="parChTrans1D1" presStyleIdx="2" presStyleCnt="3"/>
      <dgm:spPr/>
    </dgm:pt>
    <dgm:pt modelId="{3DE85733-C3B7-4110-8586-87D29B82C09D}" type="pres">
      <dgm:prSet presAssocID="{71810A01-2BA0-45F7-BE39-DE69F01BB4C2}" presName="node" presStyleCnt="0"/>
      <dgm:spPr/>
    </dgm:pt>
    <dgm:pt modelId="{1C5325D6-383C-4C7F-9A28-786F97B2C215}" type="pres">
      <dgm:prSet presAssocID="{71810A01-2BA0-45F7-BE39-DE69F01BB4C2}" presName="parentNode" presStyleLbl="node1" presStyleIdx="3" presStyleCnt="4" custScaleX="210463" custScaleY="98889" custLinFactX="57297" custLinFactNeighborX="100000" custLinFactNeighborY="-19030">
        <dgm:presLayoutVars>
          <dgm:chMax val="1"/>
          <dgm:bulletEnabled val="1"/>
        </dgm:presLayoutVars>
      </dgm:prSet>
      <dgm:spPr/>
    </dgm:pt>
    <dgm:pt modelId="{96264D20-7435-4077-BC6A-2EB6AE8B0EF1}" type="pres">
      <dgm:prSet presAssocID="{71810A01-2BA0-45F7-BE39-DE69F01BB4C2}" presName="childNode" presStyleLbl="revTx" presStyleIdx="0" presStyleCnt="0">
        <dgm:presLayoutVars>
          <dgm:bulletEnabled val="1"/>
        </dgm:presLayoutVars>
      </dgm:prSet>
      <dgm:spPr/>
    </dgm:pt>
  </dgm:ptLst>
  <dgm:cxnLst>
    <dgm:cxn modelId="{4F629A2C-3BBE-4819-8394-978729033D6E}" type="presOf" srcId="{AA3CE243-03EE-4F6B-B984-C611CB099347}" destId="{CE561615-61E1-4912-81E7-EB990AD010E9}" srcOrd="0" destOrd="0" presId="urn:microsoft.com/office/officeart/2005/8/layout/radial2"/>
    <dgm:cxn modelId="{C0D01769-D7EE-4A6C-B103-9A5B392972E0}" type="presOf" srcId="{35808CC4-AF1D-43A1-B829-7138DA302759}" destId="{6BCDABC2-807F-4A17-8401-2C72DE81595A}" srcOrd="0" destOrd="0" presId="urn:microsoft.com/office/officeart/2005/8/layout/radial2"/>
    <dgm:cxn modelId="{F0ACC057-EB32-48DD-B55F-07152FD70607}" type="presOf" srcId="{41FB07E9-F993-4EF7-9171-A6545A6BEF49}" destId="{E8AD808B-E2D7-4F24-84D8-40C66C175176}" srcOrd="0" destOrd="0" presId="urn:microsoft.com/office/officeart/2005/8/layout/radial2"/>
    <dgm:cxn modelId="{F2839DBE-EB0A-40C7-9BDF-346B4538395C}" srcId="{B4522DE3-D02E-449A-8833-3D00BA2B17C4}" destId="{71810A01-2BA0-45F7-BE39-DE69F01BB4C2}" srcOrd="2" destOrd="0" parTransId="{1062A1A4-6157-4082-BEBA-DB8DA747D2DD}" sibTransId="{DA73B7DB-91E0-4970-8B53-0EE798791A66}"/>
    <dgm:cxn modelId="{0FA733CA-B1C0-4247-90B0-0B4D4462D6EC}" type="presOf" srcId="{B4522DE3-D02E-449A-8833-3D00BA2B17C4}" destId="{52DC48B7-2CB0-4FD6-BEA6-C42FF1FF90F5}" srcOrd="0" destOrd="0" presId="urn:microsoft.com/office/officeart/2005/8/layout/radial2"/>
    <dgm:cxn modelId="{BB734CCB-5ECC-4F77-A4D8-34F9EB72A07C}" type="presOf" srcId="{71810A01-2BA0-45F7-BE39-DE69F01BB4C2}" destId="{1C5325D6-383C-4C7F-9A28-786F97B2C215}" srcOrd="0" destOrd="0" presId="urn:microsoft.com/office/officeart/2005/8/layout/radial2"/>
    <dgm:cxn modelId="{B0EED9E2-BEA7-477B-8CE0-87118B0E58F5}" type="presOf" srcId="{1062A1A4-6157-4082-BEBA-DB8DA747D2DD}" destId="{AB023F6C-A55F-4D62-85B4-2A991464E9D3}" srcOrd="0" destOrd="0" presId="urn:microsoft.com/office/officeart/2005/8/layout/radial2"/>
    <dgm:cxn modelId="{9F3AABF3-D2FD-4C58-8C88-899995CFE561}" type="presOf" srcId="{77E56F39-9C1B-4D5F-8191-8DBDA2FEAD2F}" destId="{6276BEB2-8CB2-4E5A-BDDE-2AF937C6C3FA}" srcOrd="0" destOrd="0" presId="urn:microsoft.com/office/officeart/2005/8/layout/radial2"/>
    <dgm:cxn modelId="{B8C9BDF5-C209-417F-BBF0-7B5D15DF9721}" srcId="{B4522DE3-D02E-449A-8833-3D00BA2B17C4}" destId="{AA3CE243-03EE-4F6B-B984-C611CB099347}" srcOrd="0" destOrd="0" parTransId="{77E56F39-9C1B-4D5F-8191-8DBDA2FEAD2F}" sibTransId="{1AC5C6C4-116A-44B9-AEC8-D5FE49CCFD1F}"/>
    <dgm:cxn modelId="{904C71F8-F587-4B12-825D-4D9AFE9F9D4C}" srcId="{B4522DE3-D02E-449A-8833-3D00BA2B17C4}" destId="{35808CC4-AF1D-43A1-B829-7138DA302759}" srcOrd="1" destOrd="0" parTransId="{41FB07E9-F993-4EF7-9171-A6545A6BEF49}" sibTransId="{7A3B7FC7-C76E-4C9B-B793-0746DDB659CA}"/>
    <dgm:cxn modelId="{66A3D9C8-87D0-4126-A79C-CC6118EE9C83}" type="presParOf" srcId="{52DC48B7-2CB0-4FD6-BEA6-C42FF1FF90F5}" destId="{887558BC-BFD3-4145-9791-D43C3B166421}" srcOrd="0" destOrd="0" presId="urn:microsoft.com/office/officeart/2005/8/layout/radial2"/>
    <dgm:cxn modelId="{7425D63C-F3D5-4DAE-A2F9-5CDA68F1DC75}" type="presParOf" srcId="{887558BC-BFD3-4145-9791-D43C3B166421}" destId="{E8691E16-5936-4A29-A0AE-597932E86D88}" srcOrd="0" destOrd="0" presId="urn:microsoft.com/office/officeart/2005/8/layout/radial2"/>
    <dgm:cxn modelId="{F347B3CB-DD71-4D08-B77A-9B557D8EAF80}" type="presParOf" srcId="{E8691E16-5936-4A29-A0AE-597932E86D88}" destId="{14C2A00B-CE6A-4C1D-B527-82001E3DE91F}" srcOrd="0" destOrd="0" presId="urn:microsoft.com/office/officeart/2005/8/layout/radial2"/>
    <dgm:cxn modelId="{2F3FE606-19AD-4B6E-93C3-D40B5899BB58}" type="presParOf" srcId="{E8691E16-5936-4A29-A0AE-597932E86D88}" destId="{499E3D46-C1C5-4131-8FA2-307C70EE68C5}" srcOrd="1" destOrd="0" presId="urn:microsoft.com/office/officeart/2005/8/layout/radial2"/>
    <dgm:cxn modelId="{1FE83A99-EFB6-464A-87A4-064D5C2DFECE}" type="presParOf" srcId="{887558BC-BFD3-4145-9791-D43C3B166421}" destId="{6276BEB2-8CB2-4E5A-BDDE-2AF937C6C3FA}" srcOrd="1" destOrd="0" presId="urn:microsoft.com/office/officeart/2005/8/layout/radial2"/>
    <dgm:cxn modelId="{FDCC0B12-CA26-40AA-831B-A903BC7341CC}" type="presParOf" srcId="{887558BC-BFD3-4145-9791-D43C3B166421}" destId="{F7A3484E-550A-427F-A1D2-91DAFD218F11}" srcOrd="2" destOrd="0" presId="urn:microsoft.com/office/officeart/2005/8/layout/radial2"/>
    <dgm:cxn modelId="{D98DBAEC-0166-4C0F-BAA4-E47A4BD646BF}" type="presParOf" srcId="{F7A3484E-550A-427F-A1D2-91DAFD218F11}" destId="{CE561615-61E1-4912-81E7-EB990AD010E9}" srcOrd="0" destOrd="0" presId="urn:microsoft.com/office/officeart/2005/8/layout/radial2"/>
    <dgm:cxn modelId="{BE2268CD-FEA4-4C90-9E86-C7CFB14B31D6}" type="presParOf" srcId="{F7A3484E-550A-427F-A1D2-91DAFD218F11}" destId="{96A35360-4224-4DC6-8B51-43D1B2464CE1}" srcOrd="1" destOrd="0" presId="urn:microsoft.com/office/officeart/2005/8/layout/radial2"/>
    <dgm:cxn modelId="{6723380F-768F-4594-9E82-28C9CDC4E2ED}" type="presParOf" srcId="{887558BC-BFD3-4145-9791-D43C3B166421}" destId="{E8AD808B-E2D7-4F24-84D8-40C66C175176}" srcOrd="3" destOrd="0" presId="urn:microsoft.com/office/officeart/2005/8/layout/radial2"/>
    <dgm:cxn modelId="{58E509A7-C446-45F9-B522-2F2C1E2309F2}" type="presParOf" srcId="{887558BC-BFD3-4145-9791-D43C3B166421}" destId="{5857A0F5-7063-4B28-B8B0-9CD3243CBCF5}" srcOrd="4" destOrd="0" presId="urn:microsoft.com/office/officeart/2005/8/layout/radial2"/>
    <dgm:cxn modelId="{294D2F3E-5A24-4832-AF9C-7F2AE4BFCC34}" type="presParOf" srcId="{5857A0F5-7063-4B28-B8B0-9CD3243CBCF5}" destId="{6BCDABC2-807F-4A17-8401-2C72DE81595A}" srcOrd="0" destOrd="0" presId="urn:microsoft.com/office/officeart/2005/8/layout/radial2"/>
    <dgm:cxn modelId="{AE3B3E61-4402-470C-823A-26C80DA52E92}" type="presParOf" srcId="{5857A0F5-7063-4B28-B8B0-9CD3243CBCF5}" destId="{FD65FF6D-9A1F-43C3-9867-F9186CC26648}" srcOrd="1" destOrd="0" presId="urn:microsoft.com/office/officeart/2005/8/layout/radial2"/>
    <dgm:cxn modelId="{1BD214D4-00BA-43C4-AB63-60E631954372}" type="presParOf" srcId="{887558BC-BFD3-4145-9791-D43C3B166421}" destId="{AB023F6C-A55F-4D62-85B4-2A991464E9D3}" srcOrd="5" destOrd="0" presId="urn:microsoft.com/office/officeart/2005/8/layout/radial2"/>
    <dgm:cxn modelId="{3DB18AB4-A277-4A9D-8E75-9E5B9DF84529}" type="presParOf" srcId="{887558BC-BFD3-4145-9791-D43C3B166421}" destId="{3DE85733-C3B7-4110-8586-87D29B82C09D}" srcOrd="6" destOrd="0" presId="urn:microsoft.com/office/officeart/2005/8/layout/radial2"/>
    <dgm:cxn modelId="{8699B2E6-BDBF-497B-8677-C967B1954F81}" type="presParOf" srcId="{3DE85733-C3B7-4110-8586-87D29B82C09D}" destId="{1C5325D6-383C-4C7F-9A28-786F97B2C215}" srcOrd="0" destOrd="0" presId="urn:microsoft.com/office/officeart/2005/8/layout/radial2"/>
    <dgm:cxn modelId="{06DC38B4-1CAA-4EC8-96F1-A8DA07CA145C}" type="presParOf" srcId="{3DE85733-C3B7-4110-8586-87D29B82C09D}" destId="{96264D20-7435-4077-BC6A-2EB6AE8B0EF1}"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522DE3-D02E-449A-8833-3D00BA2B17C4}" type="doc">
      <dgm:prSet loTypeId="urn:microsoft.com/office/officeart/2005/8/layout/radial2" loCatId="relationship" qsTypeId="urn:microsoft.com/office/officeart/2005/8/quickstyle/simple4" qsCatId="simple" csTypeId="urn:microsoft.com/office/officeart/2005/8/colors/accent1_2" csCatId="accent1" phldr="1"/>
      <dgm:spPr/>
      <dgm:t>
        <a:bodyPr/>
        <a:lstStyle/>
        <a:p>
          <a:endParaRPr lang="en-IN"/>
        </a:p>
      </dgm:t>
    </dgm:pt>
    <dgm:pt modelId="{AA3CE243-03EE-4F6B-B984-C611CB099347}">
      <dgm:prSet phldrT="[Text]"/>
      <dgm:spPr/>
      <dgm:t>
        <a:bodyPr/>
        <a:lstStyle/>
        <a:p>
          <a:r>
            <a:rPr lang="en-IN" b="1" dirty="0"/>
            <a:t>Calculate Average percentage</a:t>
          </a:r>
          <a:endParaRPr lang="en-IN" dirty="0"/>
        </a:p>
      </dgm:t>
    </dgm:pt>
    <dgm:pt modelId="{77E56F39-9C1B-4D5F-8191-8DBDA2FEAD2F}" type="parTrans" cxnId="{B8C9BDF5-C209-417F-BBF0-7B5D15DF9721}">
      <dgm:prSet/>
      <dgm:spPr/>
      <dgm:t>
        <a:bodyPr/>
        <a:lstStyle/>
        <a:p>
          <a:endParaRPr lang="en-IN"/>
        </a:p>
      </dgm:t>
    </dgm:pt>
    <dgm:pt modelId="{1AC5C6C4-116A-44B9-AEC8-D5FE49CCFD1F}" type="sibTrans" cxnId="{B8C9BDF5-C209-417F-BBF0-7B5D15DF9721}">
      <dgm:prSet/>
      <dgm:spPr/>
      <dgm:t>
        <a:bodyPr/>
        <a:lstStyle/>
        <a:p>
          <a:endParaRPr lang="en-IN"/>
        </a:p>
      </dgm:t>
    </dgm:pt>
    <dgm:pt modelId="{35808CC4-AF1D-43A1-B829-7138DA302759}">
      <dgm:prSet phldrT="[Text]"/>
      <dgm:spPr/>
      <dgm:t>
        <a:bodyPr/>
        <a:lstStyle/>
        <a:p>
          <a:r>
            <a:rPr lang="en-IN" b="1" dirty="0"/>
            <a:t>Subject-wise percentage</a:t>
          </a:r>
          <a:endParaRPr lang="en-IN" dirty="0"/>
        </a:p>
      </dgm:t>
    </dgm:pt>
    <dgm:pt modelId="{41FB07E9-F993-4EF7-9171-A6545A6BEF49}" type="parTrans" cxnId="{904C71F8-F587-4B12-825D-4D9AFE9F9D4C}">
      <dgm:prSet/>
      <dgm:spPr/>
      <dgm:t>
        <a:bodyPr/>
        <a:lstStyle/>
        <a:p>
          <a:endParaRPr lang="en-IN"/>
        </a:p>
      </dgm:t>
    </dgm:pt>
    <dgm:pt modelId="{7A3B7FC7-C76E-4C9B-B793-0746DDB659CA}" type="sibTrans" cxnId="{904C71F8-F587-4B12-825D-4D9AFE9F9D4C}">
      <dgm:prSet/>
      <dgm:spPr/>
      <dgm:t>
        <a:bodyPr/>
        <a:lstStyle/>
        <a:p>
          <a:endParaRPr lang="en-IN"/>
        </a:p>
      </dgm:t>
    </dgm:pt>
    <dgm:pt modelId="{71810A01-2BA0-45F7-BE39-DE69F01BB4C2}">
      <dgm:prSet phldrT="[Text]"/>
      <dgm:spPr/>
      <dgm:t>
        <a:bodyPr/>
        <a:lstStyle/>
        <a:p>
          <a:r>
            <a:rPr lang="en-IN" b="1" dirty="0"/>
            <a:t>Grade Calculation</a:t>
          </a:r>
          <a:endParaRPr lang="en-IN" dirty="0"/>
        </a:p>
      </dgm:t>
    </dgm:pt>
    <dgm:pt modelId="{1062A1A4-6157-4082-BEBA-DB8DA747D2DD}" type="parTrans" cxnId="{F2839DBE-EB0A-40C7-9BDF-346B4538395C}">
      <dgm:prSet/>
      <dgm:spPr/>
      <dgm:t>
        <a:bodyPr/>
        <a:lstStyle/>
        <a:p>
          <a:endParaRPr lang="en-IN"/>
        </a:p>
      </dgm:t>
    </dgm:pt>
    <dgm:pt modelId="{DA73B7DB-91E0-4970-8B53-0EE798791A66}" type="sibTrans" cxnId="{F2839DBE-EB0A-40C7-9BDF-346B4538395C}">
      <dgm:prSet/>
      <dgm:spPr/>
      <dgm:t>
        <a:bodyPr/>
        <a:lstStyle/>
        <a:p>
          <a:endParaRPr lang="en-IN"/>
        </a:p>
      </dgm:t>
    </dgm:pt>
    <dgm:pt modelId="{52DC48B7-2CB0-4FD6-BEA6-C42FF1FF90F5}" type="pres">
      <dgm:prSet presAssocID="{B4522DE3-D02E-449A-8833-3D00BA2B17C4}" presName="composite" presStyleCnt="0">
        <dgm:presLayoutVars>
          <dgm:chMax val="5"/>
          <dgm:dir/>
          <dgm:animLvl val="ctr"/>
          <dgm:resizeHandles val="exact"/>
        </dgm:presLayoutVars>
      </dgm:prSet>
      <dgm:spPr/>
    </dgm:pt>
    <dgm:pt modelId="{887558BC-BFD3-4145-9791-D43C3B166421}" type="pres">
      <dgm:prSet presAssocID="{B4522DE3-D02E-449A-8833-3D00BA2B17C4}" presName="cycle" presStyleCnt="0"/>
      <dgm:spPr/>
    </dgm:pt>
    <dgm:pt modelId="{E8691E16-5936-4A29-A0AE-597932E86D88}" type="pres">
      <dgm:prSet presAssocID="{B4522DE3-D02E-449A-8833-3D00BA2B17C4}" presName="centerShape" presStyleCnt="0"/>
      <dgm:spPr/>
    </dgm:pt>
    <dgm:pt modelId="{14C2A00B-CE6A-4C1D-B527-82001E3DE91F}" type="pres">
      <dgm:prSet presAssocID="{B4522DE3-D02E-449A-8833-3D00BA2B17C4}" presName="connSite" presStyleLbl="node1" presStyleIdx="0" presStyleCnt="4"/>
      <dgm:spPr/>
    </dgm:pt>
    <dgm:pt modelId="{499E3D46-C1C5-4131-8FA2-307C70EE68C5}" type="pres">
      <dgm:prSet presAssocID="{B4522DE3-D02E-449A-8833-3D00BA2B17C4}" presName="visible"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aily calendar with solid fill"/>
        </a:ext>
      </dgm:extLst>
    </dgm:pt>
    <dgm:pt modelId="{6276BEB2-8CB2-4E5A-BDDE-2AF937C6C3FA}" type="pres">
      <dgm:prSet presAssocID="{77E56F39-9C1B-4D5F-8191-8DBDA2FEAD2F}" presName="Name25" presStyleLbl="parChTrans1D1" presStyleIdx="0" presStyleCnt="3"/>
      <dgm:spPr/>
    </dgm:pt>
    <dgm:pt modelId="{F7A3484E-550A-427F-A1D2-91DAFD218F11}" type="pres">
      <dgm:prSet presAssocID="{AA3CE243-03EE-4F6B-B984-C611CB099347}" presName="node" presStyleCnt="0"/>
      <dgm:spPr/>
    </dgm:pt>
    <dgm:pt modelId="{CE561615-61E1-4912-81E7-EB990AD010E9}" type="pres">
      <dgm:prSet presAssocID="{AA3CE243-03EE-4F6B-B984-C611CB099347}" presName="parentNode" presStyleLbl="node1" presStyleIdx="1" presStyleCnt="4" custScaleX="225686" custScaleY="90433" custLinFactX="32772" custLinFactNeighborX="100000" custLinFactNeighborY="-9028">
        <dgm:presLayoutVars>
          <dgm:chMax val="1"/>
          <dgm:bulletEnabled val="1"/>
        </dgm:presLayoutVars>
      </dgm:prSet>
      <dgm:spPr/>
    </dgm:pt>
    <dgm:pt modelId="{96A35360-4224-4DC6-8B51-43D1B2464CE1}" type="pres">
      <dgm:prSet presAssocID="{AA3CE243-03EE-4F6B-B984-C611CB099347}" presName="childNode" presStyleLbl="revTx" presStyleIdx="0" presStyleCnt="0">
        <dgm:presLayoutVars>
          <dgm:bulletEnabled val="1"/>
        </dgm:presLayoutVars>
      </dgm:prSet>
      <dgm:spPr/>
    </dgm:pt>
    <dgm:pt modelId="{E8AD808B-E2D7-4F24-84D8-40C66C175176}" type="pres">
      <dgm:prSet presAssocID="{41FB07E9-F993-4EF7-9171-A6545A6BEF49}" presName="Name25" presStyleLbl="parChTrans1D1" presStyleIdx="1" presStyleCnt="3"/>
      <dgm:spPr/>
    </dgm:pt>
    <dgm:pt modelId="{5857A0F5-7063-4B28-B8B0-9CD3243CBCF5}" type="pres">
      <dgm:prSet presAssocID="{35808CC4-AF1D-43A1-B829-7138DA302759}" presName="node" presStyleCnt="0"/>
      <dgm:spPr/>
    </dgm:pt>
    <dgm:pt modelId="{6BCDABC2-807F-4A17-8401-2C72DE81595A}" type="pres">
      <dgm:prSet presAssocID="{35808CC4-AF1D-43A1-B829-7138DA302759}" presName="parentNode" presStyleLbl="node1" presStyleIdx="2" presStyleCnt="4" custScaleX="221756" custScaleY="96518" custLinFactNeighborX="99942" custLinFactNeighborY="-11390">
        <dgm:presLayoutVars>
          <dgm:chMax val="1"/>
          <dgm:bulletEnabled val="1"/>
        </dgm:presLayoutVars>
      </dgm:prSet>
      <dgm:spPr/>
    </dgm:pt>
    <dgm:pt modelId="{FD65FF6D-9A1F-43C3-9867-F9186CC26648}" type="pres">
      <dgm:prSet presAssocID="{35808CC4-AF1D-43A1-B829-7138DA302759}" presName="childNode" presStyleLbl="revTx" presStyleIdx="0" presStyleCnt="0">
        <dgm:presLayoutVars>
          <dgm:bulletEnabled val="1"/>
        </dgm:presLayoutVars>
      </dgm:prSet>
      <dgm:spPr/>
    </dgm:pt>
    <dgm:pt modelId="{AB023F6C-A55F-4D62-85B4-2A991464E9D3}" type="pres">
      <dgm:prSet presAssocID="{1062A1A4-6157-4082-BEBA-DB8DA747D2DD}" presName="Name25" presStyleLbl="parChTrans1D1" presStyleIdx="2" presStyleCnt="3"/>
      <dgm:spPr/>
    </dgm:pt>
    <dgm:pt modelId="{3DE85733-C3B7-4110-8586-87D29B82C09D}" type="pres">
      <dgm:prSet presAssocID="{71810A01-2BA0-45F7-BE39-DE69F01BB4C2}" presName="node" presStyleCnt="0"/>
      <dgm:spPr/>
    </dgm:pt>
    <dgm:pt modelId="{1C5325D6-383C-4C7F-9A28-786F97B2C215}" type="pres">
      <dgm:prSet presAssocID="{71810A01-2BA0-45F7-BE39-DE69F01BB4C2}" presName="parentNode" presStyleLbl="node1" presStyleIdx="3" presStyleCnt="4" custScaleX="210463" custScaleY="98889" custLinFactX="51387" custLinFactNeighborX="100000" custLinFactNeighborY="-12876">
        <dgm:presLayoutVars>
          <dgm:chMax val="1"/>
          <dgm:bulletEnabled val="1"/>
        </dgm:presLayoutVars>
      </dgm:prSet>
      <dgm:spPr/>
    </dgm:pt>
    <dgm:pt modelId="{96264D20-7435-4077-BC6A-2EB6AE8B0EF1}" type="pres">
      <dgm:prSet presAssocID="{71810A01-2BA0-45F7-BE39-DE69F01BB4C2}" presName="childNode" presStyleLbl="revTx" presStyleIdx="0" presStyleCnt="0">
        <dgm:presLayoutVars>
          <dgm:bulletEnabled val="1"/>
        </dgm:presLayoutVars>
      </dgm:prSet>
      <dgm:spPr/>
    </dgm:pt>
  </dgm:ptLst>
  <dgm:cxnLst>
    <dgm:cxn modelId="{4F629A2C-3BBE-4819-8394-978729033D6E}" type="presOf" srcId="{AA3CE243-03EE-4F6B-B984-C611CB099347}" destId="{CE561615-61E1-4912-81E7-EB990AD010E9}" srcOrd="0" destOrd="0" presId="urn:microsoft.com/office/officeart/2005/8/layout/radial2"/>
    <dgm:cxn modelId="{C0D01769-D7EE-4A6C-B103-9A5B392972E0}" type="presOf" srcId="{35808CC4-AF1D-43A1-B829-7138DA302759}" destId="{6BCDABC2-807F-4A17-8401-2C72DE81595A}" srcOrd="0" destOrd="0" presId="urn:microsoft.com/office/officeart/2005/8/layout/radial2"/>
    <dgm:cxn modelId="{F0ACC057-EB32-48DD-B55F-07152FD70607}" type="presOf" srcId="{41FB07E9-F993-4EF7-9171-A6545A6BEF49}" destId="{E8AD808B-E2D7-4F24-84D8-40C66C175176}" srcOrd="0" destOrd="0" presId="urn:microsoft.com/office/officeart/2005/8/layout/radial2"/>
    <dgm:cxn modelId="{F2839DBE-EB0A-40C7-9BDF-346B4538395C}" srcId="{B4522DE3-D02E-449A-8833-3D00BA2B17C4}" destId="{71810A01-2BA0-45F7-BE39-DE69F01BB4C2}" srcOrd="2" destOrd="0" parTransId="{1062A1A4-6157-4082-BEBA-DB8DA747D2DD}" sibTransId="{DA73B7DB-91E0-4970-8B53-0EE798791A66}"/>
    <dgm:cxn modelId="{0FA733CA-B1C0-4247-90B0-0B4D4462D6EC}" type="presOf" srcId="{B4522DE3-D02E-449A-8833-3D00BA2B17C4}" destId="{52DC48B7-2CB0-4FD6-BEA6-C42FF1FF90F5}" srcOrd="0" destOrd="0" presId="urn:microsoft.com/office/officeart/2005/8/layout/radial2"/>
    <dgm:cxn modelId="{BB734CCB-5ECC-4F77-A4D8-34F9EB72A07C}" type="presOf" srcId="{71810A01-2BA0-45F7-BE39-DE69F01BB4C2}" destId="{1C5325D6-383C-4C7F-9A28-786F97B2C215}" srcOrd="0" destOrd="0" presId="urn:microsoft.com/office/officeart/2005/8/layout/radial2"/>
    <dgm:cxn modelId="{B0EED9E2-BEA7-477B-8CE0-87118B0E58F5}" type="presOf" srcId="{1062A1A4-6157-4082-BEBA-DB8DA747D2DD}" destId="{AB023F6C-A55F-4D62-85B4-2A991464E9D3}" srcOrd="0" destOrd="0" presId="urn:microsoft.com/office/officeart/2005/8/layout/radial2"/>
    <dgm:cxn modelId="{9F3AABF3-D2FD-4C58-8C88-899995CFE561}" type="presOf" srcId="{77E56F39-9C1B-4D5F-8191-8DBDA2FEAD2F}" destId="{6276BEB2-8CB2-4E5A-BDDE-2AF937C6C3FA}" srcOrd="0" destOrd="0" presId="urn:microsoft.com/office/officeart/2005/8/layout/radial2"/>
    <dgm:cxn modelId="{B8C9BDF5-C209-417F-BBF0-7B5D15DF9721}" srcId="{B4522DE3-D02E-449A-8833-3D00BA2B17C4}" destId="{AA3CE243-03EE-4F6B-B984-C611CB099347}" srcOrd="0" destOrd="0" parTransId="{77E56F39-9C1B-4D5F-8191-8DBDA2FEAD2F}" sibTransId="{1AC5C6C4-116A-44B9-AEC8-D5FE49CCFD1F}"/>
    <dgm:cxn modelId="{904C71F8-F587-4B12-825D-4D9AFE9F9D4C}" srcId="{B4522DE3-D02E-449A-8833-3D00BA2B17C4}" destId="{35808CC4-AF1D-43A1-B829-7138DA302759}" srcOrd="1" destOrd="0" parTransId="{41FB07E9-F993-4EF7-9171-A6545A6BEF49}" sibTransId="{7A3B7FC7-C76E-4C9B-B793-0746DDB659CA}"/>
    <dgm:cxn modelId="{66A3D9C8-87D0-4126-A79C-CC6118EE9C83}" type="presParOf" srcId="{52DC48B7-2CB0-4FD6-BEA6-C42FF1FF90F5}" destId="{887558BC-BFD3-4145-9791-D43C3B166421}" srcOrd="0" destOrd="0" presId="urn:microsoft.com/office/officeart/2005/8/layout/radial2"/>
    <dgm:cxn modelId="{7425D63C-F3D5-4DAE-A2F9-5CDA68F1DC75}" type="presParOf" srcId="{887558BC-BFD3-4145-9791-D43C3B166421}" destId="{E8691E16-5936-4A29-A0AE-597932E86D88}" srcOrd="0" destOrd="0" presId="urn:microsoft.com/office/officeart/2005/8/layout/radial2"/>
    <dgm:cxn modelId="{F347B3CB-DD71-4D08-B77A-9B557D8EAF80}" type="presParOf" srcId="{E8691E16-5936-4A29-A0AE-597932E86D88}" destId="{14C2A00B-CE6A-4C1D-B527-82001E3DE91F}" srcOrd="0" destOrd="0" presId="urn:microsoft.com/office/officeart/2005/8/layout/radial2"/>
    <dgm:cxn modelId="{2F3FE606-19AD-4B6E-93C3-D40B5899BB58}" type="presParOf" srcId="{E8691E16-5936-4A29-A0AE-597932E86D88}" destId="{499E3D46-C1C5-4131-8FA2-307C70EE68C5}" srcOrd="1" destOrd="0" presId="urn:microsoft.com/office/officeart/2005/8/layout/radial2"/>
    <dgm:cxn modelId="{1FE83A99-EFB6-464A-87A4-064D5C2DFECE}" type="presParOf" srcId="{887558BC-BFD3-4145-9791-D43C3B166421}" destId="{6276BEB2-8CB2-4E5A-BDDE-2AF937C6C3FA}" srcOrd="1" destOrd="0" presId="urn:microsoft.com/office/officeart/2005/8/layout/radial2"/>
    <dgm:cxn modelId="{FDCC0B12-CA26-40AA-831B-A903BC7341CC}" type="presParOf" srcId="{887558BC-BFD3-4145-9791-D43C3B166421}" destId="{F7A3484E-550A-427F-A1D2-91DAFD218F11}" srcOrd="2" destOrd="0" presId="urn:microsoft.com/office/officeart/2005/8/layout/radial2"/>
    <dgm:cxn modelId="{D98DBAEC-0166-4C0F-BAA4-E47A4BD646BF}" type="presParOf" srcId="{F7A3484E-550A-427F-A1D2-91DAFD218F11}" destId="{CE561615-61E1-4912-81E7-EB990AD010E9}" srcOrd="0" destOrd="0" presId="urn:microsoft.com/office/officeart/2005/8/layout/radial2"/>
    <dgm:cxn modelId="{BE2268CD-FEA4-4C90-9E86-C7CFB14B31D6}" type="presParOf" srcId="{F7A3484E-550A-427F-A1D2-91DAFD218F11}" destId="{96A35360-4224-4DC6-8B51-43D1B2464CE1}" srcOrd="1" destOrd="0" presId="urn:microsoft.com/office/officeart/2005/8/layout/radial2"/>
    <dgm:cxn modelId="{6723380F-768F-4594-9E82-28C9CDC4E2ED}" type="presParOf" srcId="{887558BC-BFD3-4145-9791-D43C3B166421}" destId="{E8AD808B-E2D7-4F24-84D8-40C66C175176}" srcOrd="3" destOrd="0" presId="urn:microsoft.com/office/officeart/2005/8/layout/radial2"/>
    <dgm:cxn modelId="{58E509A7-C446-45F9-B522-2F2C1E2309F2}" type="presParOf" srcId="{887558BC-BFD3-4145-9791-D43C3B166421}" destId="{5857A0F5-7063-4B28-B8B0-9CD3243CBCF5}" srcOrd="4" destOrd="0" presId="urn:microsoft.com/office/officeart/2005/8/layout/radial2"/>
    <dgm:cxn modelId="{294D2F3E-5A24-4832-AF9C-7F2AE4BFCC34}" type="presParOf" srcId="{5857A0F5-7063-4B28-B8B0-9CD3243CBCF5}" destId="{6BCDABC2-807F-4A17-8401-2C72DE81595A}" srcOrd="0" destOrd="0" presId="urn:microsoft.com/office/officeart/2005/8/layout/radial2"/>
    <dgm:cxn modelId="{AE3B3E61-4402-470C-823A-26C80DA52E92}" type="presParOf" srcId="{5857A0F5-7063-4B28-B8B0-9CD3243CBCF5}" destId="{FD65FF6D-9A1F-43C3-9867-F9186CC26648}" srcOrd="1" destOrd="0" presId="urn:microsoft.com/office/officeart/2005/8/layout/radial2"/>
    <dgm:cxn modelId="{1BD214D4-00BA-43C4-AB63-60E631954372}" type="presParOf" srcId="{887558BC-BFD3-4145-9791-D43C3B166421}" destId="{AB023F6C-A55F-4D62-85B4-2A991464E9D3}" srcOrd="5" destOrd="0" presId="urn:microsoft.com/office/officeart/2005/8/layout/radial2"/>
    <dgm:cxn modelId="{3DB18AB4-A277-4A9D-8E75-9E5B9DF84529}" type="presParOf" srcId="{887558BC-BFD3-4145-9791-D43C3B166421}" destId="{3DE85733-C3B7-4110-8586-87D29B82C09D}" srcOrd="6" destOrd="0" presId="urn:microsoft.com/office/officeart/2005/8/layout/radial2"/>
    <dgm:cxn modelId="{8699B2E6-BDBF-497B-8677-C967B1954F81}" type="presParOf" srcId="{3DE85733-C3B7-4110-8586-87D29B82C09D}" destId="{1C5325D6-383C-4C7F-9A28-786F97B2C215}" srcOrd="0" destOrd="0" presId="urn:microsoft.com/office/officeart/2005/8/layout/radial2"/>
    <dgm:cxn modelId="{06DC38B4-1CAA-4EC8-96F1-A8DA07CA145C}" type="presParOf" srcId="{3DE85733-C3B7-4110-8586-87D29B82C09D}" destId="{96264D20-7435-4077-BC6A-2EB6AE8B0EF1}"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4522DE3-D02E-449A-8833-3D00BA2B17C4}" type="doc">
      <dgm:prSet loTypeId="urn:microsoft.com/office/officeart/2005/8/layout/radial2" loCatId="relationship" qsTypeId="urn:microsoft.com/office/officeart/2005/8/quickstyle/simple5" qsCatId="simple" csTypeId="urn:microsoft.com/office/officeart/2005/8/colors/accent1_2" csCatId="accent1" phldr="1"/>
      <dgm:spPr/>
      <dgm:t>
        <a:bodyPr/>
        <a:lstStyle/>
        <a:p>
          <a:endParaRPr lang="en-IN"/>
        </a:p>
      </dgm:t>
    </dgm:pt>
    <dgm:pt modelId="{AA3CE243-03EE-4F6B-B984-C611CB099347}">
      <dgm:prSet phldrT="[Text]"/>
      <dgm:spPr/>
      <dgm:t>
        <a:bodyPr/>
        <a:lstStyle/>
        <a:p>
          <a:r>
            <a:rPr lang="en-IN" b="1" dirty="0"/>
            <a:t>Grade Calculation</a:t>
          </a:r>
          <a:endParaRPr lang="en-IN" dirty="0"/>
        </a:p>
      </dgm:t>
    </dgm:pt>
    <dgm:pt modelId="{77E56F39-9C1B-4D5F-8191-8DBDA2FEAD2F}" type="parTrans" cxnId="{B8C9BDF5-C209-417F-BBF0-7B5D15DF9721}">
      <dgm:prSet/>
      <dgm:spPr/>
      <dgm:t>
        <a:bodyPr/>
        <a:lstStyle/>
        <a:p>
          <a:endParaRPr lang="en-IN"/>
        </a:p>
      </dgm:t>
    </dgm:pt>
    <dgm:pt modelId="{1AC5C6C4-116A-44B9-AEC8-D5FE49CCFD1F}" type="sibTrans" cxnId="{B8C9BDF5-C209-417F-BBF0-7B5D15DF9721}">
      <dgm:prSet/>
      <dgm:spPr/>
      <dgm:t>
        <a:bodyPr/>
        <a:lstStyle/>
        <a:p>
          <a:endParaRPr lang="en-IN"/>
        </a:p>
      </dgm:t>
    </dgm:pt>
    <dgm:pt modelId="{35808CC4-AF1D-43A1-B829-7138DA302759}">
      <dgm:prSet phldrT="[Text]"/>
      <dgm:spPr/>
      <dgm:t>
        <a:bodyPr/>
        <a:lstStyle/>
        <a:p>
          <a:r>
            <a:rPr lang="en-IN" b="1" dirty="0"/>
            <a:t>Subject-wise percentage</a:t>
          </a:r>
          <a:endParaRPr lang="en-IN" dirty="0"/>
        </a:p>
      </dgm:t>
    </dgm:pt>
    <dgm:pt modelId="{41FB07E9-F993-4EF7-9171-A6545A6BEF49}" type="parTrans" cxnId="{904C71F8-F587-4B12-825D-4D9AFE9F9D4C}">
      <dgm:prSet/>
      <dgm:spPr/>
      <dgm:t>
        <a:bodyPr/>
        <a:lstStyle/>
        <a:p>
          <a:endParaRPr lang="en-IN"/>
        </a:p>
      </dgm:t>
    </dgm:pt>
    <dgm:pt modelId="{7A3B7FC7-C76E-4C9B-B793-0746DDB659CA}" type="sibTrans" cxnId="{904C71F8-F587-4B12-825D-4D9AFE9F9D4C}">
      <dgm:prSet/>
      <dgm:spPr/>
      <dgm:t>
        <a:bodyPr/>
        <a:lstStyle/>
        <a:p>
          <a:endParaRPr lang="en-IN"/>
        </a:p>
      </dgm:t>
    </dgm:pt>
    <dgm:pt modelId="{71810A01-2BA0-45F7-BE39-DE69F01BB4C2}">
      <dgm:prSet phldrT="[Text]"/>
      <dgm:spPr/>
      <dgm:t>
        <a:bodyPr/>
        <a:lstStyle/>
        <a:p>
          <a:r>
            <a:rPr lang="en-IN" b="1" dirty="0"/>
            <a:t>Calculate Average percentage</a:t>
          </a:r>
          <a:endParaRPr lang="en-IN" dirty="0"/>
        </a:p>
      </dgm:t>
    </dgm:pt>
    <dgm:pt modelId="{1062A1A4-6157-4082-BEBA-DB8DA747D2DD}" type="parTrans" cxnId="{F2839DBE-EB0A-40C7-9BDF-346B4538395C}">
      <dgm:prSet/>
      <dgm:spPr/>
      <dgm:t>
        <a:bodyPr/>
        <a:lstStyle/>
        <a:p>
          <a:endParaRPr lang="en-IN"/>
        </a:p>
      </dgm:t>
    </dgm:pt>
    <dgm:pt modelId="{DA73B7DB-91E0-4970-8B53-0EE798791A66}" type="sibTrans" cxnId="{F2839DBE-EB0A-40C7-9BDF-346B4538395C}">
      <dgm:prSet/>
      <dgm:spPr/>
      <dgm:t>
        <a:bodyPr/>
        <a:lstStyle/>
        <a:p>
          <a:endParaRPr lang="en-IN"/>
        </a:p>
      </dgm:t>
    </dgm:pt>
    <dgm:pt modelId="{52DC48B7-2CB0-4FD6-BEA6-C42FF1FF90F5}" type="pres">
      <dgm:prSet presAssocID="{B4522DE3-D02E-449A-8833-3D00BA2B17C4}" presName="composite" presStyleCnt="0">
        <dgm:presLayoutVars>
          <dgm:chMax val="5"/>
          <dgm:dir/>
          <dgm:animLvl val="ctr"/>
          <dgm:resizeHandles val="exact"/>
        </dgm:presLayoutVars>
      </dgm:prSet>
      <dgm:spPr/>
    </dgm:pt>
    <dgm:pt modelId="{887558BC-BFD3-4145-9791-D43C3B166421}" type="pres">
      <dgm:prSet presAssocID="{B4522DE3-D02E-449A-8833-3D00BA2B17C4}" presName="cycle" presStyleCnt="0"/>
      <dgm:spPr/>
    </dgm:pt>
    <dgm:pt modelId="{E8691E16-5936-4A29-A0AE-597932E86D88}" type="pres">
      <dgm:prSet presAssocID="{B4522DE3-D02E-449A-8833-3D00BA2B17C4}" presName="centerShape" presStyleCnt="0"/>
      <dgm:spPr/>
    </dgm:pt>
    <dgm:pt modelId="{14C2A00B-CE6A-4C1D-B527-82001E3DE91F}" type="pres">
      <dgm:prSet presAssocID="{B4522DE3-D02E-449A-8833-3D00BA2B17C4}" presName="connSite" presStyleLbl="node1" presStyleIdx="0" presStyleCnt="4"/>
      <dgm:spPr/>
    </dgm:pt>
    <dgm:pt modelId="{499E3D46-C1C5-4131-8FA2-307C70EE68C5}" type="pres">
      <dgm:prSet presAssocID="{B4522DE3-D02E-449A-8833-3D00BA2B17C4}" presName="visible"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hecklist with solid fill"/>
        </a:ext>
      </dgm:extLst>
    </dgm:pt>
    <dgm:pt modelId="{6276BEB2-8CB2-4E5A-BDDE-2AF937C6C3FA}" type="pres">
      <dgm:prSet presAssocID="{77E56F39-9C1B-4D5F-8191-8DBDA2FEAD2F}" presName="Name25" presStyleLbl="parChTrans1D1" presStyleIdx="0" presStyleCnt="3"/>
      <dgm:spPr/>
    </dgm:pt>
    <dgm:pt modelId="{F7A3484E-550A-427F-A1D2-91DAFD218F11}" type="pres">
      <dgm:prSet presAssocID="{AA3CE243-03EE-4F6B-B984-C611CB099347}" presName="node" presStyleCnt="0"/>
      <dgm:spPr/>
    </dgm:pt>
    <dgm:pt modelId="{CE561615-61E1-4912-81E7-EB990AD010E9}" type="pres">
      <dgm:prSet presAssocID="{AA3CE243-03EE-4F6B-B984-C611CB099347}" presName="parentNode" presStyleLbl="node1" presStyleIdx="1" presStyleCnt="4" custScaleX="225686" custScaleY="90433" custLinFactX="32772" custLinFactNeighborX="100000" custLinFactNeighborY="-9028">
        <dgm:presLayoutVars>
          <dgm:chMax val="1"/>
          <dgm:bulletEnabled val="1"/>
        </dgm:presLayoutVars>
      </dgm:prSet>
      <dgm:spPr/>
    </dgm:pt>
    <dgm:pt modelId="{96A35360-4224-4DC6-8B51-43D1B2464CE1}" type="pres">
      <dgm:prSet presAssocID="{AA3CE243-03EE-4F6B-B984-C611CB099347}" presName="childNode" presStyleLbl="revTx" presStyleIdx="0" presStyleCnt="0">
        <dgm:presLayoutVars>
          <dgm:bulletEnabled val="1"/>
        </dgm:presLayoutVars>
      </dgm:prSet>
      <dgm:spPr/>
    </dgm:pt>
    <dgm:pt modelId="{E8AD808B-E2D7-4F24-84D8-40C66C175176}" type="pres">
      <dgm:prSet presAssocID="{41FB07E9-F993-4EF7-9171-A6545A6BEF49}" presName="Name25" presStyleLbl="parChTrans1D1" presStyleIdx="1" presStyleCnt="3"/>
      <dgm:spPr/>
    </dgm:pt>
    <dgm:pt modelId="{5857A0F5-7063-4B28-B8B0-9CD3243CBCF5}" type="pres">
      <dgm:prSet presAssocID="{35808CC4-AF1D-43A1-B829-7138DA302759}" presName="node" presStyleCnt="0"/>
      <dgm:spPr/>
    </dgm:pt>
    <dgm:pt modelId="{6BCDABC2-807F-4A17-8401-2C72DE81595A}" type="pres">
      <dgm:prSet presAssocID="{35808CC4-AF1D-43A1-B829-7138DA302759}" presName="parentNode" presStyleLbl="node1" presStyleIdx="2" presStyleCnt="4" custScaleX="221756" custScaleY="96518" custLinFactNeighborX="99942" custLinFactNeighborY="-11390">
        <dgm:presLayoutVars>
          <dgm:chMax val="1"/>
          <dgm:bulletEnabled val="1"/>
        </dgm:presLayoutVars>
      </dgm:prSet>
      <dgm:spPr/>
    </dgm:pt>
    <dgm:pt modelId="{FD65FF6D-9A1F-43C3-9867-F9186CC26648}" type="pres">
      <dgm:prSet presAssocID="{35808CC4-AF1D-43A1-B829-7138DA302759}" presName="childNode" presStyleLbl="revTx" presStyleIdx="0" presStyleCnt="0">
        <dgm:presLayoutVars>
          <dgm:bulletEnabled val="1"/>
        </dgm:presLayoutVars>
      </dgm:prSet>
      <dgm:spPr/>
    </dgm:pt>
    <dgm:pt modelId="{AB023F6C-A55F-4D62-85B4-2A991464E9D3}" type="pres">
      <dgm:prSet presAssocID="{1062A1A4-6157-4082-BEBA-DB8DA747D2DD}" presName="Name25" presStyleLbl="parChTrans1D1" presStyleIdx="2" presStyleCnt="3"/>
      <dgm:spPr/>
    </dgm:pt>
    <dgm:pt modelId="{3DE85733-C3B7-4110-8586-87D29B82C09D}" type="pres">
      <dgm:prSet presAssocID="{71810A01-2BA0-45F7-BE39-DE69F01BB4C2}" presName="node" presStyleCnt="0"/>
      <dgm:spPr/>
    </dgm:pt>
    <dgm:pt modelId="{1C5325D6-383C-4C7F-9A28-786F97B2C215}" type="pres">
      <dgm:prSet presAssocID="{71810A01-2BA0-45F7-BE39-DE69F01BB4C2}" presName="parentNode" presStyleLbl="node1" presStyleIdx="3" presStyleCnt="4" custScaleX="210463" custScaleY="98889" custLinFactX="51387" custLinFactNeighborX="100000" custLinFactNeighborY="-12876">
        <dgm:presLayoutVars>
          <dgm:chMax val="1"/>
          <dgm:bulletEnabled val="1"/>
        </dgm:presLayoutVars>
      </dgm:prSet>
      <dgm:spPr/>
    </dgm:pt>
    <dgm:pt modelId="{96264D20-7435-4077-BC6A-2EB6AE8B0EF1}" type="pres">
      <dgm:prSet presAssocID="{71810A01-2BA0-45F7-BE39-DE69F01BB4C2}" presName="childNode" presStyleLbl="revTx" presStyleIdx="0" presStyleCnt="0">
        <dgm:presLayoutVars>
          <dgm:bulletEnabled val="1"/>
        </dgm:presLayoutVars>
      </dgm:prSet>
      <dgm:spPr/>
    </dgm:pt>
  </dgm:ptLst>
  <dgm:cxnLst>
    <dgm:cxn modelId="{4F629A2C-3BBE-4819-8394-978729033D6E}" type="presOf" srcId="{AA3CE243-03EE-4F6B-B984-C611CB099347}" destId="{CE561615-61E1-4912-81E7-EB990AD010E9}" srcOrd="0" destOrd="0" presId="urn:microsoft.com/office/officeart/2005/8/layout/radial2"/>
    <dgm:cxn modelId="{C0D01769-D7EE-4A6C-B103-9A5B392972E0}" type="presOf" srcId="{35808CC4-AF1D-43A1-B829-7138DA302759}" destId="{6BCDABC2-807F-4A17-8401-2C72DE81595A}" srcOrd="0" destOrd="0" presId="urn:microsoft.com/office/officeart/2005/8/layout/radial2"/>
    <dgm:cxn modelId="{F0ACC057-EB32-48DD-B55F-07152FD70607}" type="presOf" srcId="{41FB07E9-F993-4EF7-9171-A6545A6BEF49}" destId="{E8AD808B-E2D7-4F24-84D8-40C66C175176}" srcOrd="0" destOrd="0" presId="urn:microsoft.com/office/officeart/2005/8/layout/radial2"/>
    <dgm:cxn modelId="{F2839DBE-EB0A-40C7-9BDF-346B4538395C}" srcId="{B4522DE3-D02E-449A-8833-3D00BA2B17C4}" destId="{71810A01-2BA0-45F7-BE39-DE69F01BB4C2}" srcOrd="2" destOrd="0" parTransId="{1062A1A4-6157-4082-BEBA-DB8DA747D2DD}" sibTransId="{DA73B7DB-91E0-4970-8B53-0EE798791A66}"/>
    <dgm:cxn modelId="{0FA733CA-B1C0-4247-90B0-0B4D4462D6EC}" type="presOf" srcId="{B4522DE3-D02E-449A-8833-3D00BA2B17C4}" destId="{52DC48B7-2CB0-4FD6-BEA6-C42FF1FF90F5}" srcOrd="0" destOrd="0" presId="urn:microsoft.com/office/officeart/2005/8/layout/radial2"/>
    <dgm:cxn modelId="{BB734CCB-5ECC-4F77-A4D8-34F9EB72A07C}" type="presOf" srcId="{71810A01-2BA0-45F7-BE39-DE69F01BB4C2}" destId="{1C5325D6-383C-4C7F-9A28-786F97B2C215}" srcOrd="0" destOrd="0" presId="urn:microsoft.com/office/officeart/2005/8/layout/radial2"/>
    <dgm:cxn modelId="{B0EED9E2-BEA7-477B-8CE0-87118B0E58F5}" type="presOf" srcId="{1062A1A4-6157-4082-BEBA-DB8DA747D2DD}" destId="{AB023F6C-A55F-4D62-85B4-2A991464E9D3}" srcOrd="0" destOrd="0" presId="urn:microsoft.com/office/officeart/2005/8/layout/radial2"/>
    <dgm:cxn modelId="{9F3AABF3-D2FD-4C58-8C88-899995CFE561}" type="presOf" srcId="{77E56F39-9C1B-4D5F-8191-8DBDA2FEAD2F}" destId="{6276BEB2-8CB2-4E5A-BDDE-2AF937C6C3FA}" srcOrd="0" destOrd="0" presId="urn:microsoft.com/office/officeart/2005/8/layout/radial2"/>
    <dgm:cxn modelId="{B8C9BDF5-C209-417F-BBF0-7B5D15DF9721}" srcId="{B4522DE3-D02E-449A-8833-3D00BA2B17C4}" destId="{AA3CE243-03EE-4F6B-B984-C611CB099347}" srcOrd="0" destOrd="0" parTransId="{77E56F39-9C1B-4D5F-8191-8DBDA2FEAD2F}" sibTransId="{1AC5C6C4-116A-44B9-AEC8-D5FE49CCFD1F}"/>
    <dgm:cxn modelId="{904C71F8-F587-4B12-825D-4D9AFE9F9D4C}" srcId="{B4522DE3-D02E-449A-8833-3D00BA2B17C4}" destId="{35808CC4-AF1D-43A1-B829-7138DA302759}" srcOrd="1" destOrd="0" parTransId="{41FB07E9-F993-4EF7-9171-A6545A6BEF49}" sibTransId="{7A3B7FC7-C76E-4C9B-B793-0746DDB659CA}"/>
    <dgm:cxn modelId="{66A3D9C8-87D0-4126-A79C-CC6118EE9C83}" type="presParOf" srcId="{52DC48B7-2CB0-4FD6-BEA6-C42FF1FF90F5}" destId="{887558BC-BFD3-4145-9791-D43C3B166421}" srcOrd="0" destOrd="0" presId="urn:microsoft.com/office/officeart/2005/8/layout/radial2"/>
    <dgm:cxn modelId="{7425D63C-F3D5-4DAE-A2F9-5CDA68F1DC75}" type="presParOf" srcId="{887558BC-BFD3-4145-9791-D43C3B166421}" destId="{E8691E16-5936-4A29-A0AE-597932E86D88}" srcOrd="0" destOrd="0" presId="urn:microsoft.com/office/officeart/2005/8/layout/radial2"/>
    <dgm:cxn modelId="{F347B3CB-DD71-4D08-B77A-9B557D8EAF80}" type="presParOf" srcId="{E8691E16-5936-4A29-A0AE-597932E86D88}" destId="{14C2A00B-CE6A-4C1D-B527-82001E3DE91F}" srcOrd="0" destOrd="0" presId="urn:microsoft.com/office/officeart/2005/8/layout/radial2"/>
    <dgm:cxn modelId="{2F3FE606-19AD-4B6E-93C3-D40B5899BB58}" type="presParOf" srcId="{E8691E16-5936-4A29-A0AE-597932E86D88}" destId="{499E3D46-C1C5-4131-8FA2-307C70EE68C5}" srcOrd="1" destOrd="0" presId="urn:microsoft.com/office/officeart/2005/8/layout/radial2"/>
    <dgm:cxn modelId="{1FE83A99-EFB6-464A-87A4-064D5C2DFECE}" type="presParOf" srcId="{887558BC-BFD3-4145-9791-D43C3B166421}" destId="{6276BEB2-8CB2-4E5A-BDDE-2AF937C6C3FA}" srcOrd="1" destOrd="0" presId="urn:microsoft.com/office/officeart/2005/8/layout/radial2"/>
    <dgm:cxn modelId="{FDCC0B12-CA26-40AA-831B-A903BC7341CC}" type="presParOf" srcId="{887558BC-BFD3-4145-9791-D43C3B166421}" destId="{F7A3484E-550A-427F-A1D2-91DAFD218F11}" srcOrd="2" destOrd="0" presId="urn:microsoft.com/office/officeart/2005/8/layout/radial2"/>
    <dgm:cxn modelId="{D98DBAEC-0166-4C0F-BAA4-E47A4BD646BF}" type="presParOf" srcId="{F7A3484E-550A-427F-A1D2-91DAFD218F11}" destId="{CE561615-61E1-4912-81E7-EB990AD010E9}" srcOrd="0" destOrd="0" presId="urn:microsoft.com/office/officeart/2005/8/layout/radial2"/>
    <dgm:cxn modelId="{BE2268CD-FEA4-4C90-9E86-C7CFB14B31D6}" type="presParOf" srcId="{F7A3484E-550A-427F-A1D2-91DAFD218F11}" destId="{96A35360-4224-4DC6-8B51-43D1B2464CE1}" srcOrd="1" destOrd="0" presId="urn:microsoft.com/office/officeart/2005/8/layout/radial2"/>
    <dgm:cxn modelId="{6723380F-768F-4594-9E82-28C9CDC4E2ED}" type="presParOf" srcId="{887558BC-BFD3-4145-9791-D43C3B166421}" destId="{E8AD808B-E2D7-4F24-84D8-40C66C175176}" srcOrd="3" destOrd="0" presId="urn:microsoft.com/office/officeart/2005/8/layout/radial2"/>
    <dgm:cxn modelId="{58E509A7-C446-45F9-B522-2F2C1E2309F2}" type="presParOf" srcId="{887558BC-BFD3-4145-9791-D43C3B166421}" destId="{5857A0F5-7063-4B28-B8B0-9CD3243CBCF5}" srcOrd="4" destOrd="0" presId="urn:microsoft.com/office/officeart/2005/8/layout/radial2"/>
    <dgm:cxn modelId="{294D2F3E-5A24-4832-AF9C-7F2AE4BFCC34}" type="presParOf" srcId="{5857A0F5-7063-4B28-B8B0-9CD3243CBCF5}" destId="{6BCDABC2-807F-4A17-8401-2C72DE81595A}" srcOrd="0" destOrd="0" presId="urn:microsoft.com/office/officeart/2005/8/layout/radial2"/>
    <dgm:cxn modelId="{AE3B3E61-4402-470C-823A-26C80DA52E92}" type="presParOf" srcId="{5857A0F5-7063-4B28-B8B0-9CD3243CBCF5}" destId="{FD65FF6D-9A1F-43C3-9867-F9186CC26648}" srcOrd="1" destOrd="0" presId="urn:microsoft.com/office/officeart/2005/8/layout/radial2"/>
    <dgm:cxn modelId="{1BD214D4-00BA-43C4-AB63-60E631954372}" type="presParOf" srcId="{887558BC-BFD3-4145-9791-D43C3B166421}" destId="{AB023F6C-A55F-4D62-85B4-2A991464E9D3}" srcOrd="5" destOrd="0" presId="urn:microsoft.com/office/officeart/2005/8/layout/radial2"/>
    <dgm:cxn modelId="{3DB18AB4-A277-4A9D-8E75-9E5B9DF84529}" type="presParOf" srcId="{887558BC-BFD3-4145-9791-D43C3B166421}" destId="{3DE85733-C3B7-4110-8586-87D29B82C09D}" srcOrd="6" destOrd="0" presId="urn:microsoft.com/office/officeart/2005/8/layout/radial2"/>
    <dgm:cxn modelId="{8699B2E6-BDBF-497B-8677-C967B1954F81}" type="presParOf" srcId="{3DE85733-C3B7-4110-8586-87D29B82C09D}" destId="{1C5325D6-383C-4C7F-9A28-786F97B2C215}" srcOrd="0" destOrd="0" presId="urn:microsoft.com/office/officeart/2005/8/layout/radial2"/>
    <dgm:cxn modelId="{06DC38B4-1CAA-4EC8-96F1-A8DA07CA145C}" type="presParOf" srcId="{3DE85733-C3B7-4110-8586-87D29B82C09D}" destId="{96264D20-7435-4077-BC6A-2EB6AE8B0EF1}"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4522DE3-D02E-449A-8833-3D00BA2B17C4}" type="doc">
      <dgm:prSet loTypeId="urn:microsoft.com/office/officeart/2005/8/layout/radial2" loCatId="relationship" qsTypeId="urn:microsoft.com/office/officeart/2005/8/quickstyle/simple5" qsCatId="simple" csTypeId="urn:microsoft.com/office/officeart/2005/8/colors/accent1_2" csCatId="accent1" phldr="1"/>
      <dgm:spPr/>
      <dgm:t>
        <a:bodyPr/>
        <a:lstStyle/>
        <a:p>
          <a:endParaRPr lang="en-IN"/>
        </a:p>
      </dgm:t>
    </dgm:pt>
    <dgm:pt modelId="{AA3CE243-03EE-4F6B-B984-C611CB099347}">
      <dgm:prSet phldrT="[Text]"/>
      <dgm:spPr/>
      <dgm:t>
        <a:bodyPr/>
        <a:lstStyle/>
        <a:p>
          <a:r>
            <a:rPr lang="en-IN" b="1" dirty="0"/>
            <a:t>Display pending fees</a:t>
          </a:r>
          <a:endParaRPr lang="en-IN" dirty="0"/>
        </a:p>
      </dgm:t>
    </dgm:pt>
    <dgm:pt modelId="{77E56F39-9C1B-4D5F-8191-8DBDA2FEAD2F}" type="parTrans" cxnId="{B8C9BDF5-C209-417F-BBF0-7B5D15DF9721}">
      <dgm:prSet/>
      <dgm:spPr/>
      <dgm:t>
        <a:bodyPr/>
        <a:lstStyle/>
        <a:p>
          <a:endParaRPr lang="en-IN"/>
        </a:p>
      </dgm:t>
    </dgm:pt>
    <dgm:pt modelId="{1AC5C6C4-116A-44B9-AEC8-D5FE49CCFD1F}" type="sibTrans" cxnId="{B8C9BDF5-C209-417F-BBF0-7B5D15DF9721}">
      <dgm:prSet/>
      <dgm:spPr/>
      <dgm:t>
        <a:bodyPr/>
        <a:lstStyle/>
        <a:p>
          <a:endParaRPr lang="en-IN"/>
        </a:p>
      </dgm:t>
    </dgm:pt>
    <dgm:pt modelId="{35808CC4-AF1D-43A1-B829-7138DA302759}">
      <dgm:prSet phldrT="[Text]"/>
      <dgm:spPr/>
      <dgm:t>
        <a:bodyPr/>
        <a:lstStyle/>
        <a:p>
          <a:r>
            <a:rPr lang="en-IN" b="1" dirty="0"/>
            <a:t>User can pay fees</a:t>
          </a:r>
          <a:endParaRPr lang="en-IN" dirty="0"/>
        </a:p>
      </dgm:t>
    </dgm:pt>
    <dgm:pt modelId="{41FB07E9-F993-4EF7-9171-A6545A6BEF49}" type="parTrans" cxnId="{904C71F8-F587-4B12-825D-4D9AFE9F9D4C}">
      <dgm:prSet/>
      <dgm:spPr/>
      <dgm:t>
        <a:bodyPr/>
        <a:lstStyle/>
        <a:p>
          <a:endParaRPr lang="en-IN"/>
        </a:p>
      </dgm:t>
    </dgm:pt>
    <dgm:pt modelId="{7A3B7FC7-C76E-4C9B-B793-0746DDB659CA}" type="sibTrans" cxnId="{904C71F8-F587-4B12-825D-4D9AFE9F9D4C}">
      <dgm:prSet/>
      <dgm:spPr/>
      <dgm:t>
        <a:bodyPr/>
        <a:lstStyle/>
        <a:p>
          <a:endParaRPr lang="en-IN"/>
        </a:p>
      </dgm:t>
    </dgm:pt>
    <dgm:pt modelId="{71810A01-2BA0-45F7-BE39-DE69F01BB4C2}">
      <dgm:prSet phldrT="[Text]"/>
      <dgm:spPr/>
      <dgm:t>
        <a:bodyPr/>
        <a:lstStyle/>
        <a:p>
          <a:r>
            <a:rPr lang="en-IN" b="1" dirty="0"/>
            <a:t>Display pending fees</a:t>
          </a:r>
          <a:endParaRPr lang="en-IN" dirty="0"/>
        </a:p>
      </dgm:t>
    </dgm:pt>
    <dgm:pt modelId="{1062A1A4-6157-4082-BEBA-DB8DA747D2DD}" type="parTrans" cxnId="{F2839DBE-EB0A-40C7-9BDF-346B4538395C}">
      <dgm:prSet/>
      <dgm:spPr/>
      <dgm:t>
        <a:bodyPr/>
        <a:lstStyle/>
        <a:p>
          <a:endParaRPr lang="en-IN"/>
        </a:p>
      </dgm:t>
    </dgm:pt>
    <dgm:pt modelId="{DA73B7DB-91E0-4970-8B53-0EE798791A66}" type="sibTrans" cxnId="{F2839DBE-EB0A-40C7-9BDF-346B4538395C}">
      <dgm:prSet/>
      <dgm:spPr/>
      <dgm:t>
        <a:bodyPr/>
        <a:lstStyle/>
        <a:p>
          <a:endParaRPr lang="en-IN"/>
        </a:p>
      </dgm:t>
    </dgm:pt>
    <dgm:pt modelId="{52DC48B7-2CB0-4FD6-BEA6-C42FF1FF90F5}" type="pres">
      <dgm:prSet presAssocID="{B4522DE3-D02E-449A-8833-3D00BA2B17C4}" presName="composite" presStyleCnt="0">
        <dgm:presLayoutVars>
          <dgm:chMax val="5"/>
          <dgm:dir/>
          <dgm:animLvl val="ctr"/>
          <dgm:resizeHandles val="exact"/>
        </dgm:presLayoutVars>
      </dgm:prSet>
      <dgm:spPr/>
    </dgm:pt>
    <dgm:pt modelId="{887558BC-BFD3-4145-9791-D43C3B166421}" type="pres">
      <dgm:prSet presAssocID="{B4522DE3-D02E-449A-8833-3D00BA2B17C4}" presName="cycle" presStyleCnt="0"/>
      <dgm:spPr/>
    </dgm:pt>
    <dgm:pt modelId="{E8691E16-5936-4A29-A0AE-597932E86D88}" type="pres">
      <dgm:prSet presAssocID="{B4522DE3-D02E-449A-8833-3D00BA2B17C4}" presName="centerShape" presStyleCnt="0"/>
      <dgm:spPr/>
    </dgm:pt>
    <dgm:pt modelId="{14C2A00B-CE6A-4C1D-B527-82001E3DE91F}" type="pres">
      <dgm:prSet presAssocID="{B4522DE3-D02E-449A-8833-3D00BA2B17C4}" presName="connSite" presStyleLbl="node1" presStyleIdx="0" presStyleCnt="4"/>
      <dgm:spPr/>
    </dgm:pt>
    <dgm:pt modelId="{499E3D46-C1C5-4131-8FA2-307C70EE68C5}" type="pres">
      <dgm:prSet presAssocID="{B4522DE3-D02E-449A-8833-3D00BA2B17C4}" presName="visible"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Money with solid fill"/>
        </a:ext>
      </dgm:extLst>
    </dgm:pt>
    <dgm:pt modelId="{6276BEB2-8CB2-4E5A-BDDE-2AF937C6C3FA}" type="pres">
      <dgm:prSet presAssocID="{77E56F39-9C1B-4D5F-8191-8DBDA2FEAD2F}" presName="Name25" presStyleLbl="parChTrans1D1" presStyleIdx="0" presStyleCnt="3"/>
      <dgm:spPr/>
    </dgm:pt>
    <dgm:pt modelId="{F7A3484E-550A-427F-A1D2-91DAFD218F11}" type="pres">
      <dgm:prSet presAssocID="{AA3CE243-03EE-4F6B-B984-C611CB099347}" presName="node" presStyleCnt="0"/>
      <dgm:spPr/>
    </dgm:pt>
    <dgm:pt modelId="{CE561615-61E1-4912-81E7-EB990AD010E9}" type="pres">
      <dgm:prSet presAssocID="{AA3CE243-03EE-4F6B-B984-C611CB099347}" presName="parentNode" presStyleLbl="node1" presStyleIdx="1" presStyleCnt="4" custScaleX="225686" custScaleY="90433" custLinFactX="32772" custLinFactNeighborX="100000" custLinFactNeighborY="-9028">
        <dgm:presLayoutVars>
          <dgm:chMax val="1"/>
          <dgm:bulletEnabled val="1"/>
        </dgm:presLayoutVars>
      </dgm:prSet>
      <dgm:spPr/>
    </dgm:pt>
    <dgm:pt modelId="{96A35360-4224-4DC6-8B51-43D1B2464CE1}" type="pres">
      <dgm:prSet presAssocID="{AA3CE243-03EE-4F6B-B984-C611CB099347}" presName="childNode" presStyleLbl="revTx" presStyleIdx="0" presStyleCnt="0">
        <dgm:presLayoutVars>
          <dgm:bulletEnabled val="1"/>
        </dgm:presLayoutVars>
      </dgm:prSet>
      <dgm:spPr/>
    </dgm:pt>
    <dgm:pt modelId="{E8AD808B-E2D7-4F24-84D8-40C66C175176}" type="pres">
      <dgm:prSet presAssocID="{41FB07E9-F993-4EF7-9171-A6545A6BEF49}" presName="Name25" presStyleLbl="parChTrans1D1" presStyleIdx="1" presStyleCnt="3"/>
      <dgm:spPr/>
    </dgm:pt>
    <dgm:pt modelId="{5857A0F5-7063-4B28-B8B0-9CD3243CBCF5}" type="pres">
      <dgm:prSet presAssocID="{35808CC4-AF1D-43A1-B829-7138DA302759}" presName="node" presStyleCnt="0"/>
      <dgm:spPr/>
    </dgm:pt>
    <dgm:pt modelId="{6BCDABC2-807F-4A17-8401-2C72DE81595A}" type="pres">
      <dgm:prSet presAssocID="{35808CC4-AF1D-43A1-B829-7138DA302759}" presName="parentNode" presStyleLbl="node1" presStyleIdx="2" presStyleCnt="4" custScaleX="221756" custScaleY="96518" custLinFactNeighborX="99942" custLinFactNeighborY="-11390">
        <dgm:presLayoutVars>
          <dgm:chMax val="1"/>
          <dgm:bulletEnabled val="1"/>
        </dgm:presLayoutVars>
      </dgm:prSet>
      <dgm:spPr/>
    </dgm:pt>
    <dgm:pt modelId="{FD65FF6D-9A1F-43C3-9867-F9186CC26648}" type="pres">
      <dgm:prSet presAssocID="{35808CC4-AF1D-43A1-B829-7138DA302759}" presName="childNode" presStyleLbl="revTx" presStyleIdx="0" presStyleCnt="0">
        <dgm:presLayoutVars>
          <dgm:bulletEnabled val="1"/>
        </dgm:presLayoutVars>
      </dgm:prSet>
      <dgm:spPr/>
    </dgm:pt>
    <dgm:pt modelId="{AB023F6C-A55F-4D62-85B4-2A991464E9D3}" type="pres">
      <dgm:prSet presAssocID="{1062A1A4-6157-4082-BEBA-DB8DA747D2DD}" presName="Name25" presStyleLbl="parChTrans1D1" presStyleIdx="2" presStyleCnt="3"/>
      <dgm:spPr/>
    </dgm:pt>
    <dgm:pt modelId="{3DE85733-C3B7-4110-8586-87D29B82C09D}" type="pres">
      <dgm:prSet presAssocID="{71810A01-2BA0-45F7-BE39-DE69F01BB4C2}" presName="node" presStyleCnt="0"/>
      <dgm:spPr/>
    </dgm:pt>
    <dgm:pt modelId="{1C5325D6-383C-4C7F-9A28-786F97B2C215}" type="pres">
      <dgm:prSet presAssocID="{71810A01-2BA0-45F7-BE39-DE69F01BB4C2}" presName="parentNode" presStyleLbl="node1" presStyleIdx="3" presStyleCnt="4" custScaleX="210463" custScaleY="98889" custLinFactX="48202" custLinFactNeighborX="100000" custLinFactNeighborY="-18857">
        <dgm:presLayoutVars>
          <dgm:chMax val="1"/>
          <dgm:bulletEnabled val="1"/>
        </dgm:presLayoutVars>
      </dgm:prSet>
      <dgm:spPr/>
    </dgm:pt>
    <dgm:pt modelId="{96264D20-7435-4077-BC6A-2EB6AE8B0EF1}" type="pres">
      <dgm:prSet presAssocID="{71810A01-2BA0-45F7-BE39-DE69F01BB4C2}" presName="childNode" presStyleLbl="revTx" presStyleIdx="0" presStyleCnt="0">
        <dgm:presLayoutVars>
          <dgm:bulletEnabled val="1"/>
        </dgm:presLayoutVars>
      </dgm:prSet>
      <dgm:spPr/>
    </dgm:pt>
  </dgm:ptLst>
  <dgm:cxnLst>
    <dgm:cxn modelId="{4F629A2C-3BBE-4819-8394-978729033D6E}" type="presOf" srcId="{AA3CE243-03EE-4F6B-B984-C611CB099347}" destId="{CE561615-61E1-4912-81E7-EB990AD010E9}" srcOrd="0" destOrd="0" presId="urn:microsoft.com/office/officeart/2005/8/layout/radial2"/>
    <dgm:cxn modelId="{C0D01769-D7EE-4A6C-B103-9A5B392972E0}" type="presOf" srcId="{35808CC4-AF1D-43A1-B829-7138DA302759}" destId="{6BCDABC2-807F-4A17-8401-2C72DE81595A}" srcOrd="0" destOrd="0" presId="urn:microsoft.com/office/officeart/2005/8/layout/radial2"/>
    <dgm:cxn modelId="{F0ACC057-EB32-48DD-B55F-07152FD70607}" type="presOf" srcId="{41FB07E9-F993-4EF7-9171-A6545A6BEF49}" destId="{E8AD808B-E2D7-4F24-84D8-40C66C175176}" srcOrd="0" destOrd="0" presId="urn:microsoft.com/office/officeart/2005/8/layout/radial2"/>
    <dgm:cxn modelId="{F2839DBE-EB0A-40C7-9BDF-346B4538395C}" srcId="{B4522DE3-D02E-449A-8833-3D00BA2B17C4}" destId="{71810A01-2BA0-45F7-BE39-DE69F01BB4C2}" srcOrd="2" destOrd="0" parTransId="{1062A1A4-6157-4082-BEBA-DB8DA747D2DD}" sibTransId="{DA73B7DB-91E0-4970-8B53-0EE798791A66}"/>
    <dgm:cxn modelId="{0FA733CA-B1C0-4247-90B0-0B4D4462D6EC}" type="presOf" srcId="{B4522DE3-D02E-449A-8833-3D00BA2B17C4}" destId="{52DC48B7-2CB0-4FD6-BEA6-C42FF1FF90F5}" srcOrd="0" destOrd="0" presId="urn:microsoft.com/office/officeart/2005/8/layout/radial2"/>
    <dgm:cxn modelId="{BB734CCB-5ECC-4F77-A4D8-34F9EB72A07C}" type="presOf" srcId="{71810A01-2BA0-45F7-BE39-DE69F01BB4C2}" destId="{1C5325D6-383C-4C7F-9A28-786F97B2C215}" srcOrd="0" destOrd="0" presId="urn:microsoft.com/office/officeart/2005/8/layout/radial2"/>
    <dgm:cxn modelId="{B0EED9E2-BEA7-477B-8CE0-87118B0E58F5}" type="presOf" srcId="{1062A1A4-6157-4082-BEBA-DB8DA747D2DD}" destId="{AB023F6C-A55F-4D62-85B4-2A991464E9D3}" srcOrd="0" destOrd="0" presId="urn:microsoft.com/office/officeart/2005/8/layout/radial2"/>
    <dgm:cxn modelId="{9F3AABF3-D2FD-4C58-8C88-899995CFE561}" type="presOf" srcId="{77E56F39-9C1B-4D5F-8191-8DBDA2FEAD2F}" destId="{6276BEB2-8CB2-4E5A-BDDE-2AF937C6C3FA}" srcOrd="0" destOrd="0" presId="urn:microsoft.com/office/officeart/2005/8/layout/radial2"/>
    <dgm:cxn modelId="{B8C9BDF5-C209-417F-BBF0-7B5D15DF9721}" srcId="{B4522DE3-D02E-449A-8833-3D00BA2B17C4}" destId="{AA3CE243-03EE-4F6B-B984-C611CB099347}" srcOrd="0" destOrd="0" parTransId="{77E56F39-9C1B-4D5F-8191-8DBDA2FEAD2F}" sibTransId="{1AC5C6C4-116A-44B9-AEC8-D5FE49CCFD1F}"/>
    <dgm:cxn modelId="{904C71F8-F587-4B12-825D-4D9AFE9F9D4C}" srcId="{B4522DE3-D02E-449A-8833-3D00BA2B17C4}" destId="{35808CC4-AF1D-43A1-B829-7138DA302759}" srcOrd="1" destOrd="0" parTransId="{41FB07E9-F993-4EF7-9171-A6545A6BEF49}" sibTransId="{7A3B7FC7-C76E-4C9B-B793-0746DDB659CA}"/>
    <dgm:cxn modelId="{66A3D9C8-87D0-4126-A79C-CC6118EE9C83}" type="presParOf" srcId="{52DC48B7-2CB0-4FD6-BEA6-C42FF1FF90F5}" destId="{887558BC-BFD3-4145-9791-D43C3B166421}" srcOrd="0" destOrd="0" presId="urn:microsoft.com/office/officeart/2005/8/layout/radial2"/>
    <dgm:cxn modelId="{7425D63C-F3D5-4DAE-A2F9-5CDA68F1DC75}" type="presParOf" srcId="{887558BC-BFD3-4145-9791-D43C3B166421}" destId="{E8691E16-5936-4A29-A0AE-597932E86D88}" srcOrd="0" destOrd="0" presId="urn:microsoft.com/office/officeart/2005/8/layout/radial2"/>
    <dgm:cxn modelId="{F347B3CB-DD71-4D08-B77A-9B557D8EAF80}" type="presParOf" srcId="{E8691E16-5936-4A29-A0AE-597932E86D88}" destId="{14C2A00B-CE6A-4C1D-B527-82001E3DE91F}" srcOrd="0" destOrd="0" presId="urn:microsoft.com/office/officeart/2005/8/layout/radial2"/>
    <dgm:cxn modelId="{2F3FE606-19AD-4B6E-93C3-D40B5899BB58}" type="presParOf" srcId="{E8691E16-5936-4A29-A0AE-597932E86D88}" destId="{499E3D46-C1C5-4131-8FA2-307C70EE68C5}" srcOrd="1" destOrd="0" presId="urn:microsoft.com/office/officeart/2005/8/layout/radial2"/>
    <dgm:cxn modelId="{1FE83A99-EFB6-464A-87A4-064D5C2DFECE}" type="presParOf" srcId="{887558BC-BFD3-4145-9791-D43C3B166421}" destId="{6276BEB2-8CB2-4E5A-BDDE-2AF937C6C3FA}" srcOrd="1" destOrd="0" presId="urn:microsoft.com/office/officeart/2005/8/layout/radial2"/>
    <dgm:cxn modelId="{FDCC0B12-CA26-40AA-831B-A903BC7341CC}" type="presParOf" srcId="{887558BC-BFD3-4145-9791-D43C3B166421}" destId="{F7A3484E-550A-427F-A1D2-91DAFD218F11}" srcOrd="2" destOrd="0" presId="urn:microsoft.com/office/officeart/2005/8/layout/radial2"/>
    <dgm:cxn modelId="{D98DBAEC-0166-4C0F-BAA4-E47A4BD646BF}" type="presParOf" srcId="{F7A3484E-550A-427F-A1D2-91DAFD218F11}" destId="{CE561615-61E1-4912-81E7-EB990AD010E9}" srcOrd="0" destOrd="0" presId="urn:microsoft.com/office/officeart/2005/8/layout/radial2"/>
    <dgm:cxn modelId="{BE2268CD-FEA4-4C90-9E86-C7CFB14B31D6}" type="presParOf" srcId="{F7A3484E-550A-427F-A1D2-91DAFD218F11}" destId="{96A35360-4224-4DC6-8B51-43D1B2464CE1}" srcOrd="1" destOrd="0" presId="urn:microsoft.com/office/officeart/2005/8/layout/radial2"/>
    <dgm:cxn modelId="{6723380F-768F-4594-9E82-28C9CDC4E2ED}" type="presParOf" srcId="{887558BC-BFD3-4145-9791-D43C3B166421}" destId="{E8AD808B-E2D7-4F24-84D8-40C66C175176}" srcOrd="3" destOrd="0" presId="urn:microsoft.com/office/officeart/2005/8/layout/radial2"/>
    <dgm:cxn modelId="{58E509A7-C446-45F9-B522-2F2C1E2309F2}" type="presParOf" srcId="{887558BC-BFD3-4145-9791-D43C3B166421}" destId="{5857A0F5-7063-4B28-B8B0-9CD3243CBCF5}" srcOrd="4" destOrd="0" presId="urn:microsoft.com/office/officeart/2005/8/layout/radial2"/>
    <dgm:cxn modelId="{294D2F3E-5A24-4832-AF9C-7F2AE4BFCC34}" type="presParOf" srcId="{5857A0F5-7063-4B28-B8B0-9CD3243CBCF5}" destId="{6BCDABC2-807F-4A17-8401-2C72DE81595A}" srcOrd="0" destOrd="0" presId="urn:microsoft.com/office/officeart/2005/8/layout/radial2"/>
    <dgm:cxn modelId="{AE3B3E61-4402-470C-823A-26C80DA52E92}" type="presParOf" srcId="{5857A0F5-7063-4B28-B8B0-9CD3243CBCF5}" destId="{FD65FF6D-9A1F-43C3-9867-F9186CC26648}" srcOrd="1" destOrd="0" presId="urn:microsoft.com/office/officeart/2005/8/layout/radial2"/>
    <dgm:cxn modelId="{1BD214D4-00BA-43C4-AB63-60E631954372}" type="presParOf" srcId="{887558BC-BFD3-4145-9791-D43C3B166421}" destId="{AB023F6C-A55F-4D62-85B4-2A991464E9D3}" srcOrd="5" destOrd="0" presId="urn:microsoft.com/office/officeart/2005/8/layout/radial2"/>
    <dgm:cxn modelId="{3DB18AB4-A277-4A9D-8E75-9E5B9DF84529}" type="presParOf" srcId="{887558BC-BFD3-4145-9791-D43C3B166421}" destId="{3DE85733-C3B7-4110-8586-87D29B82C09D}" srcOrd="6" destOrd="0" presId="urn:microsoft.com/office/officeart/2005/8/layout/radial2"/>
    <dgm:cxn modelId="{8699B2E6-BDBF-497B-8677-C967B1954F81}" type="presParOf" srcId="{3DE85733-C3B7-4110-8586-87D29B82C09D}" destId="{1C5325D6-383C-4C7F-9A28-786F97B2C215}" srcOrd="0" destOrd="0" presId="urn:microsoft.com/office/officeart/2005/8/layout/radial2"/>
    <dgm:cxn modelId="{06DC38B4-1CAA-4EC8-96F1-A8DA07CA145C}" type="presParOf" srcId="{3DE85733-C3B7-4110-8586-87D29B82C09D}" destId="{96264D20-7435-4077-BC6A-2EB6AE8B0EF1}"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23F6C-A55F-4D62-85B4-2A991464E9D3}">
      <dsp:nvSpPr>
        <dsp:cNvPr id="0" name=""/>
        <dsp:cNvSpPr/>
      </dsp:nvSpPr>
      <dsp:spPr>
        <a:xfrm rot="1504942">
          <a:off x="3124807" y="1792103"/>
          <a:ext cx="1075671" cy="29135"/>
        </a:xfrm>
        <a:custGeom>
          <a:avLst/>
          <a:gdLst/>
          <a:ahLst/>
          <a:cxnLst/>
          <a:rect l="0" t="0" r="0" b="0"/>
          <a:pathLst>
            <a:path>
              <a:moveTo>
                <a:pt x="0" y="14567"/>
              </a:moveTo>
              <a:lnTo>
                <a:pt x="1075671" y="14567"/>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8AD808B-E2D7-4F24-84D8-40C66C175176}">
      <dsp:nvSpPr>
        <dsp:cNvPr id="0" name=""/>
        <dsp:cNvSpPr/>
      </dsp:nvSpPr>
      <dsp:spPr>
        <a:xfrm rot="21443509">
          <a:off x="3175151" y="1306994"/>
          <a:ext cx="722852" cy="29135"/>
        </a:xfrm>
        <a:custGeom>
          <a:avLst/>
          <a:gdLst/>
          <a:ahLst/>
          <a:cxnLst/>
          <a:rect l="0" t="0" r="0" b="0"/>
          <a:pathLst>
            <a:path>
              <a:moveTo>
                <a:pt x="0" y="14567"/>
              </a:moveTo>
              <a:lnTo>
                <a:pt x="722852" y="14567"/>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276BEB2-8CB2-4E5A-BDDE-2AF937C6C3FA}">
      <dsp:nvSpPr>
        <dsp:cNvPr id="0" name=""/>
        <dsp:cNvSpPr/>
      </dsp:nvSpPr>
      <dsp:spPr>
        <a:xfrm rot="19973865">
          <a:off x="3113600" y="848056"/>
          <a:ext cx="1127916" cy="29135"/>
        </a:xfrm>
        <a:custGeom>
          <a:avLst/>
          <a:gdLst/>
          <a:ahLst/>
          <a:cxnLst/>
          <a:rect l="0" t="0" r="0" b="0"/>
          <a:pathLst>
            <a:path>
              <a:moveTo>
                <a:pt x="0" y="14567"/>
              </a:moveTo>
              <a:lnTo>
                <a:pt x="1127916" y="14567"/>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99E3D46-C1C5-4131-8FA2-307C70EE68C5}">
      <dsp:nvSpPr>
        <dsp:cNvPr id="0" name=""/>
        <dsp:cNvSpPr/>
      </dsp:nvSpPr>
      <dsp:spPr>
        <a:xfrm>
          <a:off x="2037573" y="689970"/>
          <a:ext cx="1338767" cy="1338767"/>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CE561615-61E1-4912-81E7-EB990AD010E9}">
      <dsp:nvSpPr>
        <dsp:cNvPr id="0" name=""/>
        <dsp:cNvSpPr/>
      </dsp:nvSpPr>
      <dsp:spPr>
        <a:xfrm>
          <a:off x="3855248" y="0"/>
          <a:ext cx="1691408" cy="677751"/>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b="1" kern="1200" dirty="0"/>
            <a:t>student details</a:t>
          </a:r>
          <a:endParaRPr lang="en-IN" sz="1100" kern="1200" dirty="0"/>
        </a:p>
      </dsp:txBody>
      <dsp:txXfrm>
        <a:off x="4102949" y="99254"/>
        <a:ext cx="1196006" cy="479243"/>
      </dsp:txXfrm>
    </dsp:sp>
    <dsp:sp modelId="{6BCDABC2-807F-4A17-8401-2C72DE81595A}">
      <dsp:nvSpPr>
        <dsp:cNvPr id="0" name=""/>
        <dsp:cNvSpPr/>
      </dsp:nvSpPr>
      <dsp:spPr>
        <a:xfrm>
          <a:off x="3893115" y="905789"/>
          <a:ext cx="1661954" cy="723356"/>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dirty="0"/>
            <a:t>Assign Roll Number</a:t>
          </a:r>
          <a:endParaRPr lang="en-IN" sz="1000" kern="1200" dirty="0"/>
        </a:p>
      </dsp:txBody>
      <dsp:txXfrm>
        <a:off x="4136503" y="1011722"/>
        <a:ext cx="1175178" cy="511490"/>
      </dsp:txXfrm>
    </dsp:sp>
    <dsp:sp modelId="{1C5325D6-383C-4C7F-9A28-786F97B2C215}">
      <dsp:nvSpPr>
        <dsp:cNvPr id="0" name=""/>
        <dsp:cNvSpPr/>
      </dsp:nvSpPr>
      <dsp:spPr>
        <a:xfrm>
          <a:off x="3903331" y="1917802"/>
          <a:ext cx="1690565" cy="794336"/>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dirty="0"/>
            <a:t>Display success message</a:t>
          </a:r>
          <a:endParaRPr lang="en-IN" sz="1000" kern="1200" dirty="0"/>
        </a:p>
      </dsp:txBody>
      <dsp:txXfrm>
        <a:off x="4150909" y="2034130"/>
        <a:ext cx="1195409" cy="561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23F6C-A55F-4D62-85B4-2A991464E9D3}">
      <dsp:nvSpPr>
        <dsp:cNvPr id="0" name=""/>
        <dsp:cNvSpPr/>
      </dsp:nvSpPr>
      <dsp:spPr>
        <a:xfrm rot="1237663">
          <a:off x="3082469" y="1727820"/>
          <a:ext cx="1173179" cy="29135"/>
        </a:xfrm>
        <a:custGeom>
          <a:avLst/>
          <a:gdLst/>
          <a:ahLst/>
          <a:cxnLst/>
          <a:rect l="0" t="0" r="0" b="0"/>
          <a:pathLst>
            <a:path>
              <a:moveTo>
                <a:pt x="0" y="14567"/>
              </a:moveTo>
              <a:lnTo>
                <a:pt x="1173179" y="14567"/>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AD808B-E2D7-4F24-84D8-40C66C175176}">
      <dsp:nvSpPr>
        <dsp:cNvPr id="0" name=""/>
        <dsp:cNvSpPr/>
      </dsp:nvSpPr>
      <dsp:spPr>
        <a:xfrm rot="21402169">
          <a:off x="3119359" y="1292870"/>
          <a:ext cx="866580" cy="29135"/>
        </a:xfrm>
        <a:custGeom>
          <a:avLst/>
          <a:gdLst/>
          <a:ahLst/>
          <a:cxnLst/>
          <a:rect l="0" t="0" r="0" b="0"/>
          <a:pathLst>
            <a:path>
              <a:moveTo>
                <a:pt x="0" y="14567"/>
              </a:moveTo>
              <a:lnTo>
                <a:pt x="866580" y="14567"/>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76BEB2-8CB2-4E5A-BDDE-2AF937C6C3FA}">
      <dsp:nvSpPr>
        <dsp:cNvPr id="0" name=""/>
        <dsp:cNvSpPr/>
      </dsp:nvSpPr>
      <dsp:spPr>
        <a:xfrm rot="20044454">
          <a:off x="3058939" y="851401"/>
          <a:ext cx="1214986" cy="29135"/>
        </a:xfrm>
        <a:custGeom>
          <a:avLst/>
          <a:gdLst/>
          <a:ahLst/>
          <a:cxnLst/>
          <a:rect l="0" t="0" r="0" b="0"/>
          <a:pathLst>
            <a:path>
              <a:moveTo>
                <a:pt x="0" y="14567"/>
              </a:moveTo>
              <a:lnTo>
                <a:pt x="1214986" y="14567"/>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9E3D46-C1C5-4131-8FA2-307C70EE68C5}">
      <dsp:nvSpPr>
        <dsp:cNvPr id="0" name=""/>
        <dsp:cNvSpPr/>
      </dsp:nvSpPr>
      <dsp:spPr>
        <a:xfrm>
          <a:off x="1982124" y="689970"/>
          <a:ext cx="1338767" cy="1338767"/>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CE561615-61E1-4912-81E7-EB990AD010E9}">
      <dsp:nvSpPr>
        <dsp:cNvPr id="0" name=""/>
        <dsp:cNvSpPr/>
      </dsp:nvSpPr>
      <dsp:spPr>
        <a:xfrm>
          <a:off x="3904993" y="0"/>
          <a:ext cx="1691408" cy="677751"/>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b="1" kern="1200" dirty="0"/>
            <a:t>Search Student</a:t>
          </a:r>
          <a:endParaRPr lang="en-IN" sz="1200" kern="1200" dirty="0"/>
        </a:p>
      </dsp:txBody>
      <dsp:txXfrm>
        <a:off x="4152694" y="99254"/>
        <a:ext cx="1196006" cy="479243"/>
      </dsp:txXfrm>
    </dsp:sp>
    <dsp:sp modelId="{6BCDABC2-807F-4A17-8401-2C72DE81595A}">
      <dsp:nvSpPr>
        <dsp:cNvPr id="0" name=""/>
        <dsp:cNvSpPr/>
      </dsp:nvSpPr>
      <dsp:spPr>
        <a:xfrm>
          <a:off x="3977521" y="844006"/>
          <a:ext cx="1781277" cy="775290"/>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b="1" kern="1200" dirty="0"/>
            <a:t>Update Student Information</a:t>
          </a:r>
          <a:endParaRPr lang="en-IN" sz="1200" kern="1200" dirty="0"/>
        </a:p>
      </dsp:txBody>
      <dsp:txXfrm>
        <a:off x="4238383" y="957545"/>
        <a:ext cx="1259553" cy="548212"/>
      </dsp:txXfrm>
    </dsp:sp>
    <dsp:sp modelId="{1C5325D6-383C-4C7F-9A28-786F97B2C215}">
      <dsp:nvSpPr>
        <dsp:cNvPr id="0" name=""/>
        <dsp:cNvSpPr/>
      </dsp:nvSpPr>
      <dsp:spPr>
        <a:xfrm>
          <a:off x="4032447" y="1800196"/>
          <a:ext cx="1690565" cy="794336"/>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b="1" kern="1200" dirty="0"/>
            <a:t>Detailed Profile View</a:t>
          </a:r>
          <a:endParaRPr lang="en-IN" sz="1200" kern="1200" dirty="0"/>
        </a:p>
      </dsp:txBody>
      <dsp:txXfrm>
        <a:off x="4280025" y="1916524"/>
        <a:ext cx="1195409" cy="5616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23F6C-A55F-4D62-85B4-2A991464E9D3}">
      <dsp:nvSpPr>
        <dsp:cNvPr id="0" name=""/>
        <dsp:cNvSpPr/>
      </dsp:nvSpPr>
      <dsp:spPr>
        <a:xfrm rot="1337606">
          <a:off x="3135826" y="1772605"/>
          <a:ext cx="1141629" cy="30322"/>
        </a:xfrm>
        <a:custGeom>
          <a:avLst/>
          <a:gdLst/>
          <a:ahLst/>
          <a:cxnLst/>
          <a:rect l="0" t="0" r="0" b="0"/>
          <a:pathLst>
            <a:path>
              <a:moveTo>
                <a:pt x="0" y="15161"/>
              </a:moveTo>
              <a:lnTo>
                <a:pt x="1141629" y="15161"/>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8AD808B-E2D7-4F24-84D8-40C66C175176}">
      <dsp:nvSpPr>
        <dsp:cNvPr id="0" name=""/>
        <dsp:cNvSpPr/>
      </dsp:nvSpPr>
      <dsp:spPr>
        <a:xfrm rot="21436986">
          <a:off x="3178117" y="1317146"/>
          <a:ext cx="668540" cy="30322"/>
        </a:xfrm>
        <a:custGeom>
          <a:avLst/>
          <a:gdLst/>
          <a:ahLst/>
          <a:cxnLst/>
          <a:rect l="0" t="0" r="0" b="0"/>
          <a:pathLst>
            <a:path>
              <a:moveTo>
                <a:pt x="0" y="15161"/>
              </a:moveTo>
              <a:lnTo>
                <a:pt x="668540" y="15161"/>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276BEB2-8CB2-4E5A-BDDE-2AF937C6C3FA}">
      <dsp:nvSpPr>
        <dsp:cNvPr id="0" name=""/>
        <dsp:cNvSpPr/>
      </dsp:nvSpPr>
      <dsp:spPr>
        <a:xfrm rot="19982225">
          <a:off x="3119339" y="861312"/>
          <a:ext cx="1088394" cy="30322"/>
        </a:xfrm>
        <a:custGeom>
          <a:avLst/>
          <a:gdLst/>
          <a:ahLst/>
          <a:cxnLst/>
          <a:rect l="0" t="0" r="0" b="0"/>
          <a:pathLst>
            <a:path>
              <a:moveTo>
                <a:pt x="0" y="15161"/>
              </a:moveTo>
              <a:lnTo>
                <a:pt x="1088394" y="15161"/>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99E3D46-C1C5-4131-8FA2-307C70EE68C5}">
      <dsp:nvSpPr>
        <dsp:cNvPr id="0" name=""/>
        <dsp:cNvSpPr/>
      </dsp:nvSpPr>
      <dsp:spPr>
        <a:xfrm>
          <a:off x="1994199" y="674649"/>
          <a:ext cx="1393287" cy="1393287"/>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CE561615-61E1-4912-81E7-EB990AD010E9}">
      <dsp:nvSpPr>
        <dsp:cNvPr id="0" name=""/>
        <dsp:cNvSpPr/>
      </dsp:nvSpPr>
      <dsp:spPr>
        <a:xfrm>
          <a:off x="3813048" y="0"/>
          <a:ext cx="1760289" cy="705352"/>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b="1" kern="1200" dirty="0"/>
            <a:t>Calculate Average percentage</a:t>
          </a:r>
          <a:endParaRPr lang="en-IN" sz="700" kern="1200" dirty="0"/>
        </a:p>
      </dsp:txBody>
      <dsp:txXfrm>
        <a:off x="4070836" y="103296"/>
        <a:ext cx="1244713" cy="498760"/>
      </dsp:txXfrm>
    </dsp:sp>
    <dsp:sp modelId="{6BCDABC2-807F-4A17-8401-2C72DE81595A}">
      <dsp:nvSpPr>
        <dsp:cNvPr id="0" name=""/>
        <dsp:cNvSpPr/>
      </dsp:nvSpPr>
      <dsp:spPr>
        <a:xfrm>
          <a:off x="3841187" y="899257"/>
          <a:ext cx="1729636" cy="752813"/>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b="1" kern="1200" dirty="0"/>
            <a:t>Subject-wise percentage</a:t>
          </a:r>
          <a:endParaRPr lang="en-IN" sz="700" kern="1200" dirty="0"/>
        </a:p>
      </dsp:txBody>
      <dsp:txXfrm>
        <a:off x="4094486" y="1009504"/>
        <a:ext cx="1223038" cy="532319"/>
      </dsp:txXfrm>
    </dsp:sp>
    <dsp:sp modelId="{1C5325D6-383C-4C7F-9A28-786F97B2C215}">
      <dsp:nvSpPr>
        <dsp:cNvPr id="0" name=""/>
        <dsp:cNvSpPr/>
      </dsp:nvSpPr>
      <dsp:spPr>
        <a:xfrm>
          <a:off x="4032450" y="1872208"/>
          <a:ext cx="1641553" cy="771307"/>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b="1" kern="1200" dirty="0"/>
            <a:t>Grade Calculation</a:t>
          </a:r>
          <a:endParaRPr lang="en-IN" sz="700" kern="1200" dirty="0"/>
        </a:p>
      </dsp:txBody>
      <dsp:txXfrm>
        <a:off x="4272850" y="1985163"/>
        <a:ext cx="1160753" cy="5453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23F6C-A55F-4D62-85B4-2A991464E9D3}">
      <dsp:nvSpPr>
        <dsp:cNvPr id="0" name=""/>
        <dsp:cNvSpPr/>
      </dsp:nvSpPr>
      <dsp:spPr>
        <a:xfrm rot="1337606">
          <a:off x="3135826" y="1772605"/>
          <a:ext cx="1141629" cy="30322"/>
        </a:xfrm>
        <a:custGeom>
          <a:avLst/>
          <a:gdLst/>
          <a:ahLst/>
          <a:cxnLst/>
          <a:rect l="0" t="0" r="0" b="0"/>
          <a:pathLst>
            <a:path>
              <a:moveTo>
                <a:pt x="0" y="15161"/>
              </a:moveTo>
              <a:lnTo>
                <a:pt x="1141629" y="15161"/>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AD808B-E2D7-4F24-84D8-40C66C175176}">
      <dsp:nvSpPr>
        <dsp:cNvPr id="0" name=""/>
        <dsp:cNvSpPr/>
      </dsp:nvSpPr>
      <dsp:spPr>
        <a:xfrm rot="21436986">
          <a:off x="3178117" y="1317146"/>
          <a:ext cx="668540" cy="30322"/>
        </a:xfrm>
        <a:custGeom>
          <a:avLst/>
          <a:gdLst/>
          <a:ahLst/>
          <a:cxnLst/>
          <a:rect l="0" t="0" r="0" b="0"/>
          <a:pathLst>
            <a:path>
              <a:moveTo>
                <a:pt x="0" y="15161"/>
              </a:moveTo>
              <a:lnTo>
                <a:pt x="668540" y="15161"/>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76BEB2-8CB2-4E5A-BDDE-2AF937C6C3FA}">
      <dsp:nvSpPr>
        <dsp:cNvPr id="0" name=""/>
        <dsp:cNvSpPr/>
      </dsp:nvSpPr>
      <dsp:spPr>
        <a:xfrm rot="19982225">
          <a:off x="3119339" y="861312"/>
          <a:ext cx="1088394" cy="30322"/>
        </a:xfrm>
        <a:custGeom>
          <a:avLst/>
          <a:gdLst/>
          <a:ahLst/>
          <a:cxnLst/>
          <a:rect l="0" t="0" r="0" b="0"/>
          <a:pathLst>
            <a:path>
              <a:moveTo>
                <a:pt x="0" y="15161"/>
              </a:moveTo>
              <a:lnTo>
                <a:pt x="1088394" y="15161"/>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9E3D46-C1C5-4131-8FA2-307C70EE68C5}">
      <dsp:nvSpPr>
        <dsp:cNvPr id="0" name=""/>
        <dsp:cNvSpPr/>
      </dsp:nvSpPr>
      <dsp:spPr>
        <a:xfrm>
          <a:off x="1994199" y="674649"/>
          <a:ext cx="1393287" cy="1393287"/>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CE561615-61E1-4912-81E7-EB990AD010E9}">
      <dsp:nvSpPr>
        <dsp:cNvPr id="0" name=""/>
        <dsp:cNvSpPr/>
      </dsp:nvSpPr>
      <dsp:spPr>
        <a:xfrm>
          <a:off x="3813048" y="0"/>
          <a:ext cx="1760289" cy="705352"/>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b="1" kern="1200" dirty="0"/>
            <a:t>Grade Calculation</a:t>
          </a:r>
          <a:endParaRPr lang="en-IN" sz="1100" kern="1200" dirty="0"/>
        </a:p>
      </dsp:txBody>
      <dsp:txXfrm>
        <a:off x="4070836" y="103296"/>
        <a:ext cx="1244713" cy="498760"/>
      </dsp:txXfrm>
    </dsp:sp>
    <dsp:sp modelId="{6BCDABC2-807F-4A17-8401-2C72DE81595A}">
      <dsp:nvSpPr>
        <dsp:cNvPr id="0" name=""/>
        <dsp:cNvSpPr/>
      </dsp:nvSpPr>
      <dsp:spPr>
        <a:xfrm>
          <a:off x="3841187" y="899257"/>
          <a:ext cx="1729636" cy="752813"/>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dirty="0"/>
            <a:t>Subject-wise percentage</a:t>
          </a:r>
          <a:endParaRPr lang="en-IN" sz="1000" kern="1200" dirty="0"/>
        </a:p>
      </dsp:txBody>
      <dsp:txXfrm>
        <a:off x="4094486" y="1009504"/>
        <a:ext cx="1223038" cy="532319"/>
      </dsp:txXfrm>
    </dsp:sp>
    <dsp:sp modelId="{1C5325D6-383C-4C7F-9A28-786F97B2C215}">
      <dsp:nvSpPr>
        <dsp:cNvPr id="0" name=""/>
        <dsp:cNvSpPr/>
      </dsp:nvSpPr>
      <dsp:spPr>
        <a:xfrm>
          <a:off x="4032450" y="1872208"/>
          <a:ext cx="1641553" cy="771307"/>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IN" sz="800" b="1" kern="1200" dirty="0"/>
            <a:t>Calculate Average percentage</a:t>
          </a:r>
          <a:endParaRPr lang="en-IN" sz="800" kern="1200" dirty="0"/>
        </a:p>
      </dsp:txBody>
      <dsp:txXfrm>
        <a:off x="4272850" y="1985163"/>
        <a:ext cx="1160753" cy="5453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23F6C-A55F-4D62-85B4-2A991464E9D3}">
      <dsp:nvSpPr>
        <dsp:cNvPr id="0" name=""/>
        <dsp:cNvSpPr/>
      </dsp:nvSpPr>
      <dsp:spPr>
        <a:xfrm rot="1277547">
          <a:off x="3092519" y="1728654"/>
          <a:ext cx="1098327" cy="28872"/>
        </a:xfrm>
        <a:custGeom>
          <a:avLst/>
          <a:gdLst/>
          <a:ahLst/>
          <a:cxnLst/>
          <a:rect l="0" t="0" r="0" b="0"/>
          <a:pathLst>
            <a:path>
              <a:moveTo>
                <a:pt x="0" y="14436"/>
              </a:moveTo>
              <a:lnTo>
                <a:pt x="1098327" y="14436"/>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AD808B-E2D7-4F24-84D8-40C66C175176}">
      <dsp:nvSpPr>
        <dsp:cNvPr id="0" name=""/>
        <dsp:cNvSpPr/>
      </dsp:nvSpPr>
      <dsp:spPr>
        <a:xfrm rot="21444261">
          <a:off x="3129668" y="1312315"/>
          <a:ext cx="658435" cy="28872"/>
        </a:xfrm>
        <a:custGeom>
          <a:avLst/>
          <a:gdLst/>
          <a:ahLst/>
          <a:cxnLst/>
          <a:rect l="0" t="0" r="0" b="0"/>
          <a:pathLst>
            <a:path>
              <a:moveTo>
                <a:pt x="0" y="14436"/>
              </a:moveTo>
              <a:lnTo>
                <a:pt x="658435" y="14436"/>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76BEB2-8CB2-4E5A-BDDE-2AF937C6C3FA}">
      <dsp:nvSpPr>
        <dsp:cNvPr id="0" name=""/>
        <dsp:cNvSpPr/>
      </dsp:nvSpPr>
      <dsp:spPr>
        <a:xfrm rot="19998416">
          <a:off x="3072134" y="870881"/>
          <a:ext cx="1086039" cy="28872"/>
        </a:xfrm>
        <a:custGeom>
          <a:avLst/>
          <a:gdLst/>
          <a:ahLst/>
          <a:cxnLst/>
          <a:rect l="0" t="0" r="0" b="0"/>
          <a:pathLst>
            <a:path>
              <a:moveTo>
                <a:pt x="0" y="14436"/>
              </a:moveTo>
              <a:lnTo>
                <a:pt x="1086039" y="14436"/>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9E3D46-C1C5-4131-8FA2-307C70EE68C5}">
      <dsp:nvSpPr>
        <dsp:cNvPr id="0" name=""/>
        <dsp:cNvSpPr/>
      </dsp:nvSpPr>
      <dsp:spPr>
        <a:xfrm>
          <a:off x="2002352" y="699384"/>
          <a:ext cx="1326651" cy="1326651"/>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CE561615-61E1-4912-81E7-EB990AD010E9}">
      <dsp:nvSpPr>
        <dsp:cNvPr id="0" name=""/>
        <dsp:cNvSpPr/>
      </dsp:nvSpPr>
      <dsp:spPr>
        <a:xfrm>
          <a:off x="3761887" y="0"/>
          <a:ext cx="1796440" cy="719838"/>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Display pending fees</a:t>
          </a:r>
          <a:endParaRPr lang="en-IN" sz="1400" kern="1200" dirty="0"/>
        </a:p>
      </dsp:txBody>
      <dsp:txXfrm>
        <a:off x="4024970" y="105418"/>
        <a:ext cx="1270274" cy="509002"/>
      </dsp:txXfrm>
    </dsp:sp>
    <dsp:sp modelId="{6BCDABC2-807F-4A17-8401-2C72DE81595A}">
      <dsp:nvSpPr>
        <dsp:cNvPr id="0" name=""/>
        <dsp:cNvSpPr/>
      </dsp:nvSpPr>
      <dsp:spPr>
        <a:xfrm>
          <a:off x="3783017" y="887909"/>
          <a:ext cx="1765157" cy="768274"/>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User can pay fees</a:t>
          </a:r>
          <a:endParaRPr lang="en-IN" sz="1400" kern="1200" dirty="0"/>
        </a:p>
      </dsp:txBody>
      <dsp:txXfrm>
        <a:off x="4041518" y="1000420"/>
        <a:ext cx="1248155" cy="543252"/>
      </dsp:txXfrm>
    </dsp:sp>
    <dsp:sp modelId="{1C5325D6-383C-4C7F-9A28-786F97B2C215}">
      <dsp:nvSpPr>
        <dsp:cNvPr id="0" name=""/>
        <dsp:cNvSpPr/>
      </dsp:nvSpPr>
      <dsp:spPr>
        <a:xfrm>
          <a:off x="3960442" y="1800200"/>
          <a:ext cx="1675266" cy="787147"/>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t>Display pending fees</a:t>
          </a:r>
          <a:endParaRPr lang="en-IN" sz="1400" kern="1200" dirty="0"/>
        </a:p>
      </dsp:txBody>
      <dsp:txXfrm>
        <a:off x="4205779" y="1915475"/>
        <a:ext cx="1184592" cy="556597"/>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2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endParaRPr lang="en-US"/>
          </a:p>
        </p:txBody>
      </p:sp>
      <p:sp>
        <p:nvSpPr>
          <p:cNvPr id="104872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fld id="{14FDCBBC-8C6D-4B91-8E0F-7F7539A60517}" type="datetimeFigureOut">
              <a:rPr lang="en-US"/>
              <a:t>11/24/2024</a:t>
            </a:fld>
            <a:endParaRPr lang="en-US" dirty="0"/>
          </a:p>
        </p:txBody>
      </p:sp>
      <p:sp>
        <p:nvSpPr>
          <p:cNvPr id="104872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endParaRPr lang="en-US"/>
          </a:p>
        </p:txBody>
      </p:sp>
      <p:sp>
        <p:nvSpPr>
          <p:cNvPr id="104872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fld id="{2952E2ED-3A02-491C-A9B8-DFEE216EB3A7}" type="slidenum">
              <a:rPr lang="en-US" altLang="en-US"/>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6"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endParaRPr lang="en-US"/>
          </a:p>
        </p:txBody>
      </p:sp>
      <p:sp>
        <p:nvSpPr>
          <p:cNvPr id="1048717"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fld id="{061F6FC2-9645-479A-A309-27B8F5654211}" type="datetimeFigureOut">
              <a:rPr lang="en-US"/>
              <a:t>11/24/2024</a:t>
            </a:fld>
            <a:endParaRPr lang="en-US" dirty="0"/>
          </a:p>
        </p:txBody>
      </p:sp>
      <p:sp>
        <p:nvSpPr>
          <p:cNvPr id="1048718"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1048719"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20"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endParaRPr lang="en-US"/>
          </a:p>
        </p:txBody>
      </p:sp>
      <p:sp>
        <p:nvSpPr>
          <p:cNvPr id="1048721"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fld id="{F2D8CC3F-ADB2-4AF7-880C-111F7E6C7FE6}" type="slidenum">
              <a:rPr lang="en-US" altLang="en-US"/>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D8CC3F-ADB2-4AF7-880C-111F7E6C7FE6}" type="slidenum">
              <a:rPr lang="en-US" altLang="en-US" smtClean="0"/>
              <a:t>7</a:t>
            </a:fld>
            <a:endParaRPr lang="en-US" altLang="en-US"/>
          </a:p>
        </p:txBody>
      </p:sp>
    </p:spTree>
    <p:extLst>
      <p:ext uri="{BB962C8B-B14F-4D97-AF65-F5344CB8AC3E}">
        <p14:creationId xmlns:p14="http://schemas.microsoft.com/office/powerpoint/2010/main" val="2522996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87D83-256E-1E3A-1B61-298C011130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1CBDDE-9DA1-C2B1-B1A0-1BAC5934EE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7BEE9C-64FA-78A3-EB96-D9E747BFDC7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D12BD12-1235-BB53-9ED7-EBC96929D422}"/>
              </a:ext>
            </a:extLst>
          </p:cNvPr>
          <p:cNvSpPr>
            <a:spLocks noGrp="1"/>
          </p:cNvSpPr>
          <p:nvPr>
            <p:ph type="sldNum" sz="quarter" idx="5"/>
          </p:nvPr>
        </p:nvSpPr>
        <p:spPr/>
        <p:txBody>
          <a:bodyPr/>
          <a:lstStyle/>
          <a:p>
            <a:fld id="{F2D8CC3F-ADB2-4AF7-880C-111F7E6C7FE6}" type="slidenum">
              <a:rPr lang="en-US" altLang="en-US" smtClean="0"/>
              <a:t>18</a:t>
            </a:fld>
            <a:endParaRPr lang="en-US" altLang="en-US"/>
          </a:p>
        </p:txBody>
      </p:sp>
    </p:spTree>
    <p:extLst>
      <p:ext uri="{BB962C8B-B14F-4D97-AF65-F5344CB8AC3E}">
        <p14:creationId xmlns:p14="http://schemas.microsoft.com/office/powerpoint/2010/main" val="1750084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8C2ED-BE29-437E-4BB6-5EAA2784AA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A6B8BD-ED0C-4AFF-5C8E-615CEBF1EB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27AB7F-AF3B-8590-27CE-7EB6D8A3406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14C8C5F-BC3E-A0AF-E29B-6F15946A4E89}"/>
              </a:ext>
            </a:extLst>
          </p:cNvPr>
          <p:cNvSpPr>
            <a:spLocks noGrp="1"/>
          </p:cNvSpPr>
          <p:nvPr>
            <p:ph type="sldNum" sz="quarter" idx="5"/>
          </p:nvPr>
        </p:nvSpPr>
        <p:spPr/>
        <p:txBody>
          <a:bodyPr/>
          <a:lstStyle/>
          <a:p>
            <a:fld id="{F2D8CC3F-ADB2-4AF7-880C-111F7E6C7FE6}" type="slidenum">
              <a:rPr lang="en-US" altLang="en-US" smtClean="0"/>
              <a:t>19</a:t>
            </a:fld>
            <a:endParaRPr lang="en-US" altLang="en-US"/>
          </a:p>
        </p:txBody>
      </p:sp>
    </p:spTree>
    <p:extLst>
      <p:ext uri="{BB962C8B-B14F-4D97-AF65-F5344CB8AC3E}">
        <p14:creationId xmlns:p14="http://schemas.microsoft.com/office/powerpoint/2010/main" val="1603400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F8C59-C5B7-29AB-D593-5E7217A968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C830C0-4F48-E3B1-740F-B0AAE0E18B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4002FE-11EF-B3F4-63E3-CA261F6BC7C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F8FA9E8-0B76-F0B9-AA6F-0F39EFE4BA59}"/>
              </a:ext>
            </a:extLst>
          </p:cNvPr>
          <p:cNvSpPr>
            <a:spLocks noGrp="1"/>
          </p:cNvSpPr>
          <p:nvPr>
            <p:ph type="sldNum" sz="quarter" idx="5"/>
          </p:nvPr>
        </p:nvSpPr>
        <p:spPr/>
        <p:txBody>
          <a:bodyPr/>
          <a:lstStyle/>
          <a:p>
            <a:fld id="{F2D8CC3F-ADB2-4AF7-880C-111F7E6C7FE6}" type="slidenum">
              <a:rPr lang="en-US" altLang="en-US" smtClean="0"/>
              <a:t>20</a:t>
            </a:fld>
            <a:endParaRPr lang="en-US" altLang="en-US"/>
          </a:p>
        </p:txBody>
      </p:sp>
    </p:spTree>
    <p:extLst>
      <p:ext uri="{BB962C8B-B14F-4D97-AF65-F5344CB8AC3E}">
        <p14:creationId xmlns:p14="http://schemas.microsoft.com/office/powerpoint/2010/main" val="2939463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50D451-F92E-0EB4-EAAD-BF8C880B52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2AD137-5A3E-3124-D26C-AE8DAE2CA7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5C6D08-40CA-92DE-7A62-7E3E1E83A58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FFA81E0-0707-2A52-1C3C-0154C977CFC6}"/>
              </a:ext>
            </a:extLst>
          </p:cNvPr>
          <p:cNvSpPr>
            <a:spLocks noGrp="1"/>
          </p:cNvSpPr>
          <p:nvPr>
            <p:ph type="sldNum" sz="quarter" idx="5"/>
          </p:nvPr>
        </p:nvSpPr>
        <p:spPr/>
        <p:txBody>
          <a:bodyPr/>
          <a:lstStyle/>
          <a:p>
            <a:fld id="{F2D8CC3F-ADB2-4AF7-880C-111F7E6C7FE6}" type="slidenum">
              <a:rPr lang="en-US" altLang="en-US" smtClean="0"/>
              <a:t>21</a:t>
            </a:fld>
            <a:endParaRPr lang="en-US" altLang="en-US"/>
          </a:p>
        </p:txBody>
      </p:sp>
    </p:spTree>
    <p:extLst>
      <p:ext uri="{BB962C8B-B14F-4D97-AF65-F5344CB8AC3E}">
        <p14:creationId xmlns:p14="http://schemas.microsoft.com/office/powerpoint/2010/main" val="3727690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0015E-DC88-3582-0104-9D9865E761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978342-1218-6F46-31C5-224DC3458B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5C3B42-A9D7-3DF6-1BCB-29BDE019DE9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228B142-7FEE-7C2E-9CD2-07B6FB3A4E1B}"/>
              </a:ext>
            </a:extLst>
          </p:cNvPr>
          <p:cNvSpPr>
            <a:spLocks noGrp="1"/>
          </p:cNvSpPr>
          <p:nvPr>
            <p:ph type="sldNum" sz="quarter" idx="5"/>
          </p:nvPr>
        </p:nvSpPr>
        <p:spPr/>
        <p:txBody>
          <a:bodyPr/>
          <a:lstStyle/>
          <a:p>
            <a:fld id="{F2D8CC3F-ADB2-4AF7-880C-111F7E6C7FE6}" type="slidenum">
              <a:rPr lang="en-US" altLang="en-US" smtClean="0"/>
              <a:t>22</a:t>
            </a:fld>
            <a:endParaRPr lang="en-US" altLang="en-US"/>
          </a:p>
        </p:txBody>
      </p:sp>
    </p:spTree>
    <p:extLst>
      <p:ext uri="{BB962C8B-B14F-4D97-AF65-F5344CB8AC3E}">
        <p14:creationId xmlns:p14="http://schemas.microsoft.com/office/powerpoint/2010/main" val="3208223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D8CC3F-ADB2-4AF7-880C-111F7E6C7FE6}" type="slidenum">
              <a:rPr lang="en-US" altLang="en-US" smtClean="0"/>
              <a:t>9</a:t>
            </a:fld>
            <a:endParaRPr lang="en-US" altLang="en-US"/>
          </a:p>
        </p:txBody>
      </p:sp>
    </p:spTree>
    <p:extLst>
      <p:ext uri="{BB962C8B-B14F-4D97-AF65-F5344CB8AC3E}">
        <p14:creationId xmlns:p14="http://schemas.microsoft.com/office/powerpoint/2010/main" val="2143381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D8CC3F-ADB2-4AF7-880C-111F7E6C7FE6}" type="slidenum">
              <a:rPr lang="en-US" altLang="en-US" smtClean="0"/>
              <a:t>11</a:t>
            </a:fld>
            <a:endParaRPr lang="en-US" altLang="en-US"/>
          </a:p>
        </p:txBody>
      </p:sp>
    </p:spTree>
    <p:extLst>
      <p:ext uri="{BB962C8B-B14F-4D97-AF65-F5344CB8AC3E}">
        <p14:creationId xmlns:p14="http://schemas.microsoft.com/office/powerpoint/2010/main" val="1102088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D8CC3F-ADB2-4AF7-880C-111F7E6C7FE6}" type="slidenum">
              <a:rPr lang="en-US" altLang="en-US" smtClean="0"/>
              <a:t>12</a:t>
            </a:fld>
            <a:endParaRPr lang="en-US" altLang="en-US"/>
          </a:p>
        </p:txBody>
      </p:sp>
    </p:spTree>
    <p:extLst>
      <p:ext uri="{BB962C8B-B14F-4D97-AF65-F5344CB8AC3E}">
        <p14:creationId xmlns:p14="http://schemas.microsoft.com/office/powerpoint/2010/main" val="279649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29FFD-1F12-EA21-471B-78F21E56CF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B7C3CA-4F53-0DEF-5DAD-5AD480FA7B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9B6C22-35EF-9F39-07EF-6A72DE5068F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E010653-25D3-E756-9C8F-027E9E7A763B}"/>
              </a:ext>
            </a:extLst>
          </p:cNvPr>
          <p:cNvSpPr>
            <a:spLocks noGrp="1"/>
          </p:cNvSpPr>
          <p:nvPr>
            <p:ph type="sldNum" sz="quarter" idx="5"/>
          </p:nvPr>
        </p:nvSpPr>
        <p:spPr/>
        <p:txBody>
          <a:bodyPr/>
          <a:lstStyle/>
          <a:p>
            <a:fld id="{F2D8CC3F-ADB2-4AF7-880C-111F7E6C7FE6}" type="slidenum">
              <a:rPr lang="en-US" altLang="en-US" smtClean="0"/>
              <a:t>13</a:t>
            </a:fld>
            <a:endParaRPr lang="en-US" altLang="en-US"/>
          </a:p>
        </p:txBody>
      </p:sp>
    </p:spTree>
    <p:extLst>
      <p:ext uri="{BB962C8B-B14F-4D97-AF65-F5344CB8AC3E}">
        <p14:creationId xmlns:p14="http://schemas.microsoft.com/office/powerpoint/2010/main" val="2685231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DD5F9-3986-88C8-17F9-6C95CFA91A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B0C945-4E54-8158-3F73-3B41856839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09A549-6037-C940-1BB4-7F6B9DD896B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B344539-3CFA-998C-20C8-7149B19FDB9D}"/>
              </a:ext>
            </a:extLst>
          </p:cNvPr>
          <p:cNvSpPr>
            <a:spLocks noGrp="1"/>
          </p:cNvSpPr>
          <p:nvPr>
            <p:ph type="sldNum" sz="quarter" idx="5"/>
          </p:nvPr>
        </p:nvSpPr>
        <p:spPr/>
        <p:txBody>
          <a:bodyPr/>
          <a:lstStyle/>
          <a:p>
            <a:fld id="{F2D8CC3F-ADB2-4AF7-880C-111F7E6C7FE6}" type="slidenum">
              <a:rPr lang="en-US" altLang="en-US" smtClean="0"/>
              <a:t>14</a:t>
            </a:fld>
            <a:endParaRPr lang="en-US" altLang="en-US"/>
          </a:p>
        </p:txBody>
      </p:sp>
    </p:spTree>
    <p:extLst>
      <p:ext uri="{BB962C8B-B14F-4D97-AF65-F5344CB8AC3E}">
        <p14:creationId xmlns:p14="http://schemas.microsoft.com/office/powerpoint/2010/main" val="1508668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02673-B1D7-4A1B-5023-2B8A3AC20B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D512B8-6BCE-476A-3B20-D1CE066B95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BBE6F6-630C-1213-0EA8-2AF96095A8E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0949FBE-B5C2-0DDF-A2B0-F127612E7FEF}"/>
              </a:ext>
            </a:extLst>
          </p:cNvPr>
          <p:cNvSpPr>
            <a:spLocks noGrp="1"/>
          </p:cNvSpPr>
          <p:nvPr>
            <p:ph type="sldNum" sz="quarter" idx="5"/>
          </p:nvPr>
        </p:nvSpPr>
        <p:spPr/>
        <p:txBody>
          <a:bodyPr/>
          <a:lstStyle/>
          <a:p>
            <a:fld id="{F2D8CC3F-ADB2-4AF7-880C-111F7E6C7FE6}" type="slidenum">
              <a:rPr lang="en-US" altLang="en-US" smtClean="0"/>
              <a:t>15</a:t>
            </a:fld>
            <a:endParaRPr lang="en-US" altLang="en-US"/>
          </a:p>
        </p:txBody>
      </p:sp>
    </p:spTree>
    <p:extLst>
      <p:ext uri="{BB962C8B-B14F-4D97-AF65-F5344CB8AC3E}">
        <p14:creationId xmlns:p14="http://schemas.microsoft.com/office/powerpoint/2010/main" val="2099108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0E683D-FADC-074B-C0C2-6D3DA3BB5F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ABA616-176A-8807-F89F-77630E9807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5700CD-DCBC-63A6-7090-79D417A0847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B91928C-5033-E6C9-CDAC-CB10C4CDB40A}"/>
              </a:ext>
            </a:extLst>
          </p:cNvPr>
          <p:cNvSpPr>
            <a:spLocks noGrp="1"/>
          </p:cNvSpPr>
          <p:nvPr>
            <p:ph type="sldNum" sz="quarter" idx="5"/>
          </p:nvPr>
        </p:nvSpPr>
        <p:spPr/>
        <p:txBody>
          <a:bodyPr/>
          <a:lstStyle/>
          <a:p>
            <a:fld id="{F2D8CC3F-ADB2-4AF7-880C-111F7E6C7FE6}" type="slidenum">
              <a:rPr lang="en-US" altLang="en-US" smtClean="0"/>
              <a:t>16</a:t>
            </a:fld>
            <a:endParaRPr lang="en-US" altLang="en-US"/>
          </a:p>
        </p:txBody>
      </p:sp>
    </p:spTree>
    <p:extLst>
      <p:ext uri="{BB962C8B-B14F-4D97-AF65-F5344CB8AC3E}">
        <p14:creationId xmlns:p14="http://schemas.microsoft.com/office/powerpoint/2010/main" val="3460402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683DD-9934-FDA8-D755-44C221CB95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8C1EE8-9DA5-1655-BCA3-E6FCB0A8BB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72D9DE-8A98-5C18-BB43-D30C2D25297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90D2010-7373-BBB5-C2ED-666E924A2C20}"/>
              </a:ext>
            </a:extLst>
          </p:cNvPr>
          <p:cNvSpPr>
            <a:spLocks noGrp="1"/>
          </p:cNvSpPr>
          <p:nvPr>
            <p:ph type="sldNum" sz="quarter" idx="5"/>
          </p:nvPr>
        </p:nvSpPr>
        <p:spPr/>
        <p:txBody>
          <a:bodyPr/>
          <a:lstStyle/>
          <a:p>
            <a:fld id="{F2D8CC3F-ADB2-4AF7-880C-111F7E6C7FE6}" type="slidenum">
              <a:rPr lang="en-US" altLang="en-US" smtClean="0"/>
              <a:t>17</a:t>
            </a:fld>
            <a:endParaRPr lang="en-US" altLang="en-US"/>
          </a:p>
        </p:txBody>
      </p:sp>
    </p:spTree>
    <p:extLst>
      <p:ext uri="{BB962C8B-B14F-4D97-AF65-F5344CB8AC3E}">
        <p14:creationId xmlns:p14="http://schemas.microsoft.com/office/powerpoint/2010/main" val="658336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67" name="Rectangle 6"/>
          <p:cNvSpPr/>
          <p:nvPr/>
        </p:nvSpPr>
        <p:spPr>
          <a:xfrm>
            <a:off x="334900" y="2314324"/>
            <a:ext cx="8447150" cy="247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68" name="Title 1"/>
          <p:cNvSpPr>
            <a:spLocks noGrp="1"/>
          </p:cNvSpPr>
          <p:nvPr>
            <p:ph type="ctrTitle"/>
          </p:nvPr>
        </p:nvSpPr>
        <p:spPr>
          <a:xfrm>
            <a:off x="435894" y="765324"/>
            <a:ext cx="8245162" cy="1106260"/>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1048669" name="Subtitle 2"/>
          <p:cNvSpPr>
            <a:spLocks noGrp="1"/>
          </p:cNvSpPr>
          <p:nvPr>
            <p:ph type="subTitle" idx="1"/>
          </p:nvPr>
        </p:nvSpPr>
        <p:spPr>
          <a:xfrm>
            <a:off x="435895" y="1871584"/>
            <a:ext cx="8245160" cy="44274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1048670" name="Date Placeholder 3"/>
          <p:cNvSpPr>
            <a:spLocks noGrp="1"/>
          </p:cNvSpPr>
          <p:nvPr>
            <p:ph type="dt" sz="half" idx="10"/>
          </p:nvPr>
        </p:nvSpPr>
        <p:spPr>
          <a:xfrm>
            <a:off x="5704463" y="4467103"/>
            <a:ext cx="2133600" cy="273844"/>
          </a:xfrm>
        </p:spPr>
        <p:txBody>
          <a:bodyPr/>
          <a:lstStyle>
            <a:lvl1pPr>
              <a:defRPr>
                <a:solidFill>
                  <a:schemeClr val="accent1">
                    <a:lumMod val="75000"/>
                    <a:lumOff val="25000"/>
                  </a:schemeClr>
                </a:solidFill>
              </a:defRPr>
            </a:lvl1pPr>
          </a:lstStyle>
          <a:p>
            <a:fld id="{8B36EFEF-E2C6-4A94-BFAA-C638D174AAB5}" type="datetime3">
              <a:rPr lang="en-US" smtClean="0"/>
              <a:t>24 November 2024</a:t>
            </a:fld>
            <a:endParaRPr lang="en-US" dirty="0"/>
          </a:p>
        </p:txBody>
      </p:sp>
      <p:sp>
        <p:nvSpPr>
          <p:cNvPr id="1048671" name="Footer Placeholder 4"/>
          <p:cNvSpPr>
            <a:spLocks noGrp="1"/>
          </p:cNvSpPr>
          <p:nvPr>
            <p:ph type="ftr" sz="quarter" idx="11"/>
          </p:nvPr>
        </p:nvSpPr>
        <p:spPr>
          <a:xfrm>
            <a:off x="435894" y="4463859"/>
            <a:ext cx="5187908" cy="273844"/>
          </a:xfrm>
        </p:spPr>
        <p:txBody>
          <a:bodyPr/>
          <a:lstStyle>
            <a:lvl1pPr>
              <a:defRPr>
                <a:solidFill>
                  <a:schemeClr val="accent1">
                    <a:lumMod val="75000"/>
                    <a:lumOff val="25000"/>
                  </a:schemeClr>
                </a:solidFill>
              </a:defRPr>
            </a:lvl1pPr>
          </a:lstStyle>
          <a:p>
            <a:r>
              <a:rPr lang="en-US"/>
              <a:t>DATA STRUCTURES – CYCLE 2 REVIEW</a:t>
            </a:r>
            <a:endParaRPr lang="en-US" dirty="0"/>
          </a:p>
        </p:txBody>
      </p:sp>
      <p:sp>
        <p:nvSpPr>
          <p:cNvPr id="1048672" name="Slide Number Placeholder 5"/>
          <p:cNvSpPr>
            <a:spLocks noGrp="1"/>
          </p:cNvSpPr>
          <p:nvPr>
            <p:ph type="sldNum" sz="quarter" idx="12"/>
          </p:nvPr>
        </p:nvSpPr>
        <p:spPr>
          <a:xfrm>
            <a:off x="7918725" y="4467103"/>
            <a:ext cx="762330" cy="273844"/>
          </a:xfrm>
        </p:spPr>
        <p:txBody>
          <a:bodyPr/>
          <a:lstStyle>
            <a:lvl1pPr>
              <a:defRPr>
                <a:solidFill>
                  <a:schemeClr val="accent1">
                    <a:lumMod val="75000"/>
                    <a:lumOff val="25000"/>
                  </a:schemeClr>
                </a:solidFill>
              </a:defRPr>
            </a:lvl1pPr>
          </a:lstStyle>
          <a:p>
            <a:fld id="{C0A8E10E-36D1-42AB-939C-34BEB33CD9E4}" type="slidenum">
              <a:rPr lang="en-US" altLang="en-US" smtClean="0"/>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85" name="Rectangle 7"/>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86"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1048687"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8" name="Date Placeholder 3"/>
          <p:cNvSpPr>
            <a:spLocks noGrp="1"/>
          </p:cNvSpPr>
          <p:nvPr>
            <p:ph type="dt" sz="half" idx="10"/>
          </p:nvPr>
        </p:nvSpPr>
        <p:spPr/>
        <p:txBody>
          <a:bodyPr/>
          <a:lstStyle/>
          <a:p>
            <a:fld id="{652FF202-46EC-4D3E-BC5D-2DCA7518EB02}" type="datetime3">
              <a:rPr lang="en-US" smtClean="0"/>
              <a:t>24 November 2024</a:t>
            </a:fld>
            <a:endParaRPr lang="en-US" dirty="0"/>
          </a:p>
        </p:txBody>
      </p:sp>
      <p:sp>
        <p:nvSpPr>
          <p:cNvPr id="1048689" name="Footer Placeholder 4"/>
          <p:cNvSpPr>
            <a:spLocks noGrp="1"/>
          </p:cNvSpPr>
          <p:nvPr>
            <p:ph type="ftr" sz="quarter" idx="11"/>
          </p:nvPr>
        </p:nvSpPr>
        <p:spPr/>
        <p:txBody>
          <a:bodyPr/>
          <a:lstStyle/>
          <a:p>
            <a:r>
              <a:rPr lang="en-US"/>
              <a:t>DATA STRUCTURES – CYCLE 2 REVIEW</a:t>
            </a:r>
            <a:endParaRPr lang="en-US" dirty="0"/>
          </a:p>
        </p:txBody>
      </p:sp>
      <p:sp>
        <p:nvSpPr>
          <p:cNvPr id="1048690" name="Slide Number Placeholder 5"/>
          <p:cNvSpPr>
            <a:spLocks noGrp="1"/>
          </p:cNvSpPr>
          <p:nvPr>
            <p:ph type="sldNum" sz="quarter" idx="12"/>
          </p:nvPr>
        </p:nvSpPr>
        <p:spPr/>
        <p:txBody>
          <a:bodyPr/>
          <a:lstStyle/>
          <a:p>
            <a:fld id="{9A0C11DA-FA02-4E33-93FC-C378FAF95FBA}" type="slidenum">
              <a:rPr lang="en-US" altLang="en-US" smtClean="0"/>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73" name="Rectangle 6"/>
          <p:cNvSpPr>
            <a:spLocks noChangeAspect="1"/>
          </p:cNvSpPr>
          <p:nvPr/>
        </p:nvSpPr>
        <p:spPr>
          <a:xfrm>
            <a:off x="6629401" y="449794"/>
            <a:ext cx="2180113" cy="436271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74" name="Vertical Title 1"/>
          <p:cNvSpPr>
            <a:spLocks noGrp="1"/>
          </p:cNvSpPr>
          <p:nvPr>
            <p:ph type="title" orient="vert"/>
          </p:nvPr>
        </p:nvSpPr>
        <p:spPr>
          <a:xfrm>
            <a:off x="6629401" y="506795"/>
            <a:ext cx="1503123" cy="3887305"/>
          </a:xfrm>
        </p:spPr>
        <p:txBody>
          <a:bodyPr vert="eaVert"/>
          <a:lstStyle/>
          <a:p>
            <a:r>
              <a:rPr lang="en-US"/>
              <a:t>Click to edit Master title style</a:t>
            </a:r>
            <a:endParaRPr lang="en-US" dirty="0"/>
          </a:p>
        </p:txBody>
      </p:sp>
      <p:sp>
        <p:nvSpPr>
          <p:cNvPr id="1048675" name="Vertical Text Placeholder 2"/>
          <p:cNvSpPr>
            <a:spLocks noGrp="1"/>
          </p:cNvSpPr>
          <p:nvPr>
            <p:ph type="body" orient="vert" idx="1"/>
          </p:nvPr>
        </p:nvSpPr>
        <p:spPr>
          <a:xfrm>
            <a:off x="581193" y="506795"/>
            <a:ext cx="5922209" cy="388730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6" name="Date Placeholder 3"/>
          <p:cNvSpPr>
            <a:spLocks noGrp="1"/>
          </p:cNvSpPr>
          <p:nvPr>
            <p:ph type="dt" sz="half" idx="10"/>
          </p:nvPr>
        </p:nvSpPr>
        <p:spPr>
          <a:xfrm>
            <a:off x="6745255" y="4467103"/>
            <a:ext cx="996106" cy="273844"/>
          </a:xfrm>
        </p:spPr>
        <p:txBody>
          <a:bodyPr/>
          <a:lstStyle>
            <a:lvl1pPr>
              <a:defRPr>
                <a:solidFill>
                  <a:schemeClr val="accent1">
                    <a:lumMod val="75000"/>
                    <a:lumOff val="25000"/>
                  </a:schemeClr>
                </a:solidFill>
              </a:defRPr>
            </a:lvl1pPr>
          </a:lstStyle>
          <a:p>
            <a:fld id="{D7710FBC-E63B-4A3F-99C5-746946C83F15}" type="datetime3">
              <a:rPr lang="en-US" smtClean="0"/>
              <a:t>24 November 2024</a:t>
            </a:fld>
            <a:endParaRPr lang="en-US" dirty="0"/>
          </a:p>
        </p:txBody>
      </p:sp>
      <p:sp>
        <p:nvSpPr>
          <p:cNvPr id="1048677" name="Footer Placeholder 4"/>
          <p:cNvSpPr>
            <a:spLocks noGrp="1"/>
          </p:cNvSpPr>
          <p:nvPr>
            <p:ph type="ftr" sz="quarter" idx="11"/>
          </p:nvPr>
        </p:nvSpPr>
        <p:spPr>
          <a:xfrm>
            <a:off x="581193" y="4463859"/>
            <a:ext cx="5922209" cy="273844"/>
          </a:xfrm>
        </p:spPr>
        <p:txBody>
          <a:bodyPr/>
          <a:lstStyle/>
          <a:p>
            <a:r>
              <a:rPr lang="en-US"/>
              <a:t>DATA STRUCTURES – CYCLE 2 REVIEW</a:t>
            </a:r>
            <a:endParaRPr lang="en-US" dirty="0"/>
          </a:p>
        </p:txBody>
      </p:sp>
      <p:sp>
        <p:nvSpPr>
          <p:cNvPr id="1048678" name="Slide Number Placeholder 5"/>
          <p:cNvSpPr>
            <a:spLocks noGrp="1"/>
          </p:cNvSpPr>
          <p:nvPr>
            <p:ph type="sldNum" sz="quarter" idx="12"/>
          </p:nvPr>
        </p:nvSpPr>
        <p:spPr>
          <a:xfrm>
            <a:off x="7834962" y="4467103"/>
            <a:ext cx="873146" cy="273844"/>
          </a:xfrm>
        </p:spPr>
        <p:txBody>
          <a:bodyPr/>
          <a:lstStyle>
            <a:lvl1pPr>
              <a:defRPr>
                <a:solidFill>
                  <a:schemeClr val="accent1">
                    <a:lumMod val="75000"/>
                    <a:lumOff val="25000"/>
                  </a:schemeClr>
                </a:solidFill>
              </a:defRPr>
            </a:lvl1pPr>
          </a:lstStyle>
          <a:p>
            <a:fld id="{B1E085C4-C07B-4C80-B337-90438D59D3CD}" type="slidenum">
              <a:rPr lang="en-US" altLang="en-US" smtClean="0"/>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8" name="Rectangle 6"/>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599"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1048600" name="Content Placeholder 2"/>
          <p:cNvSpPr>
            <a:spLocks noGrp="1"/>
          </p:cNvSpPr>
          <p:nvPr>
            <p:ph idx="1"/>
          </p:nvPr>
        </p:nvSpPr>
        <p:spPr>
          <a:xfrm>
            <a:off x="435895" y="1635373"/>
            <a:ext cx="8272211" cy="27587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01" name="Date Placeholder 3"/>
          <p:cNvSpPr>
            <a:spLocks noGrp="1"/>
          </p:cNvSpPr>
          <p:nvPr>
            <p:ph type="dt" sz="half" idx="10"/>
          </p:nvPr>
        </p:nvSpPr>
        <p:spPr/>
        <p:txBody>
          <a:bodyPr/>
          <a:lstStyle/>
          <a:p>
            <a:fld id="{F9DD060E-BCE6-4365-9BAD-0421248307CE}" type="datetime3">
              <a:rPr lang="en-US" smtClean="0"/>
              <a:t>24 November 2024</a:t>
            </a:fld>
            <a:endParaRPr lang="en-US" dirty="0"/>
          </a:p>
        </p:txBody>
      </p:sp>
      <p:sp>
        <p:nvSpPr>
          <p:cNvPr id="1048602" name="Footer Placeholder 4"/>
          <p:cNvSpPr>
            <a:spLocks noGrp="1"/>
          </p:cNvSpPr>
          <p:nvPr>
            <p:ph type="ftr" sz="quarter" idx="11"/>
          </p:nvPr>
        </p:nvSpPr>
        <p:spPr/>
        <p:txBody>
          <a:bodyPr/>
          <a:lstStyle/>
          <a:p>
            <a:r>
              <a:rPr lang="en-US"/>
              <a:t>DATA STRUCTURES – CYCLE 2 REVIEW</a:t>
            </a:r>
            <a:endParaRPr lang="en-US" dirty="0"/>
          </a:p>
        </p:txBody>
      </p:sp>
      <p:sp>
        <p:nvSpPr>
          <p:cNvPr id="1048603" name="Slide Number Placeholder 5"/>
          <p:cNvSpPr>
            <a:spLocks noGrp="1"/>
          </p:cNvSpPr>
          <p:nvPr>
            <p:ph type="sldNum" sz="quarter" idx="12"/>
          </p:nvPr>
        </p:nvSpPr>
        <p:spPr>
          <a:xfrm>
            <a:off x="7918725" y="4467103"/>
            <a:ext cx="789381" cy="273844"/>
          </a:xfrm>
        </p:spPr>
        <p:txBody>
          <a:bodyPr/>
          <a:lstStyle/>
          <a:p>
            <a:fld id="{0E14ABD8-B1EB-4C07-9937-C8C4E38BDF00}" type="slidenum">
              <a:rPr lang="en-US" altLang="en-US" smtClean="0"/>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91" name="Rectangle 7"/>
          <p:cNvSpPr>
            <a:spLocks noChangeAspect="1"/>
          </p:cNvSpPr>
          <p:nvPr/>
        </p:nvSpPr>
        <p:spPr>
          <a:xfrm>
            <a:off x="335863" y="3856481"/>
            <a:ext cx="8468145"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92" name="Title 1"/>
          <p:cNvSpPr>
            <a:spLocks noGrp="1"/>
          </p:cNvSpPr>
          <p:nvPr>
            <p:ph type="title"/>
          </p:nvPr>
        </p:nvSpPr>
        <p:spPr>
          <a:xfrm>
            <a:off x="435895" y="2282933"/>
            <a:ext cx="8272211" cy="1123130"/>
          </a:xfrm>
        </p:spPr>
        <p:txBody>
          <a:bodyPr anchor="b">
            <a:normAutofit/>
          </a:bodyPr>
          <a:lstStyle>
            <a:lvl1pPr algn="l">
              <a:defRPr sz="2700" b="0" cap="all">
                <a:solidFill>
                  <a:schemeClr val="accent1"/>
                </a:solidFill>
              </a:defRPr>
            </a:lvl1pPr>
          </a:lstStyle>
          <a:p>
            <a:r>
              <a:rPr lang="en-US"/>
              <a:t>Click to edit Master title style</a:t>
            </a:r>
            <a:endParaRPr lang="en-US" dirty="0"/>
          </a:p>
        </p:txBody>
      </p:sp>
      <p:sp>
        <p:nvSpPr>
          <p:cNvPr id="1048693" name="Text Placeholder 2"/>
          <p:cNvSpPr>
            <a:spLocks noGrp="1"/>
          </p:cNvSpPr>
          <p:nvPr>
            <p:ph type="body" idx="1"/>
          </p:nvPr>
        </p:nvSpPr>
        <p:spPr>
          <a:xfrm>
            <a:off x="435895" y="3406063"/>
            <a:ext cx="8272211" cy="450417"/>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1048694" name="Date Placeholder 3"/>
          <p:cNvSpPr>
            <a:spLocks noGrp="1"/>
          </p:cNvSpPr>
          <p:nvPr>
            <p:ph type="dt" sz="half" idx="10"/>
          </p:nvPr>
        </p:nvSpPr>
        <p:spPr/>
        <p:txBody>
          <a:bodyPr/>
          <a:lstStyle>
            <a:lvl1pPr>
              <a:defRPr>
                <a:solidFill>
                  <a:schemeClr val="accent1">
                    <a:lumMod val="75000"/>
                    <a:lumOff val="25000"/>
                  </a:schemeClr>
                </a:solidFill>
              </a:defRPr>
            </a:lvl1pPr>
          </a:lstStyle>
          <a:p>
            <a:fld id="{080A358E-6F04-49FF-84C9-16BD8F7E1217}" type="datetime3">
              <a:rPr lang="en-US" smtClean="0"/>
              <a:t>24 November 2024</a:t>
            </a:fld>
            <a:endParaRPr lang="en-US" dirty="0"/>
          </a:p>
        </p:txBody>
      </p:sp>
      <p:sp>
        <p:nvSpPr>
          <p:cNvPr id="104869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DATA STRUCTURES – CYCLE 2 REVIEW</a:t>
            </a:r>
            <a:endParaRPr lang="en-US" dirty="0"/>
          </a:p>
        </p:txBody>
      </p:sp>
      <p:sp>
        <p:nvSpPr>
          <p:cNvPr id="104869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EE0AD74-942B-45F6-8EEE-203197083F56}" type="slidenum">
              <a:rPr lang="en-US" altLang="en-US" smtClean="0"/>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584" name="Rectangle 7"/>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585"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1048586" name="Content Placeholder 2"/>
          <p:cNvSpPr>
            <a:spLocks noGrp="1"/>
          </p:cNvSpPr>
          <p:nvPr>
            <p:ph sz="half" idx="1"/>
          </p:nvPr>
        </p:nvSpPr>
        <p:spPr>
          <a:xfrm>
            <a:off x="435895" y="1671003"/>
            <a:ext cx="4066793"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7" name="Content Placeholder 3"/>
          <p:cNvSpPr>
            <a:spLocks noGrp="1"/>
          </p:cNvSpPr>
          <p:nvPr>
            <p:ph sz="half" idx="2"/>
          </p:nvPr>
        </p:nvSpPr>
        <p:spPr>
          <a:xfrm>
            <a:off x="4641313" y="1671003"/>
            <a:ext cx="4066794"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8" name="Date Placeholder 4"/>
          <p:cNvSpPr>
            <a:spLocks noGrp="1"/>
          </p:cNvSpPr>
          <p:nvPr>
            <p:ph type="dt" sz="half" idx="10"/>
          </p:nvPr>
        </p:nvSpPr>
        <p:spPr/>
        <p:txBody>
          <a:bodyPr/>
          <a:lstStyle/>
          <a:p>
            <a:fld id="{40273B15-DD95-4168-805C-DDC9B46906DC}" type="datetime3">
              <a:rPr lang="en-US" smtClean="0"/>
              <a:t>24 November 2024</a:t>
            </a:fld>
            <a:endParaRPr lang="en-US" dirty="0"/>
          </a:p>
        </p:txBody>
      </p:sp>
      <p:sp>
        <p:nvSpPr>
          <p:cNvPr id="1048589" name="Footer Placeholder 5"/>
          <p:cNvSpPr>
            <a:spLocks noGrp="1"/>
          </p:cNvSpPr>
          <p:nvPr>
            <p:ph type="ftr" sz="quarter" idx="11"/>
          </p:nvPr>
        </p:nvSpPr>
        <p:spPr/>
        <p:txBody>
          <a:bodyPr/>
          <a:lstStyle/>
          <a:p>
            <a:r>
              <a:rPr lang="en-US"/>
              <a:t>DATA STRUCTURES – CYCLE 2 REVIEW</a:t>
            </a:r>
            <a:endParaRPr lang="en-US" dirty="0"/>
          </a:p>
        </p:txBody>
      </p:sp>
      <p:sp>
        <p:nvSpPr>
          <p:cNvPr id="1048590" name="Slide Number Placeholder 6"/>
          <p:cNvSpPr>
            <a:spLocks noGrp="1"/>
          </p:cNvSpPr>
          <p:nvPr>
            <p:ph type="sldNum" sz="quarter" idx="12"/>
          </p:nvPr>
        </p:nvSpPr>
        <p:spPr/>
        <p:txBody>
          <a:bodyPr/>
          <a:lstStyle/>
          <a:p>
            <a:fld id="{DB554FDC-F986-4516-81A3-5CBC9634E9C1}" type="slidenum">
              <a:rPr lang="en-US" altLang="en-US" smtClean="0"/>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7" name="Rectangle 10"/>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98"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1048699" name="Text Placeholder 2"/>
          <p:cNvSpPr>
            <a:spLocks noGrp="1"/>
          </p:cNvSpPr>
          <p:nvPr>
            <p:ph type="body" idx="1"/>
          </p:nvPr>
        </p:nvSpPr>
        <p:spPr>
          <a:xfrm>
            <a:off x="665415" y="1688169"/>
            <a:ext cx="3815306" cy="402004"/>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48700" name="Content Placeholder 3"/>
          <p:cNvSpPr>
            <a:spLocks noGrp="1"/>
          </p:cNvSpPr>
          <p:nvPr>
            <p:ph sz="half" idx="2"/>
          </p:nvPr>
        </p:nvSpPr>
        <p:spPr>
          <a:xfrm>
            <a:off x="435896" y="2194540"/>
            <a:ext cx="4044825"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1" name="Text Placeholder 4"/>
          <p:cNvSpPr>
            <a:spLocks noGrp="1"/>
          </p:cNvSpPr>
          <p:nvPr>
            <p:ph type="body" sz="quarter" idx="3"/>
          </p:nvPr>
        </p:nvSpPr>
        <p:spPr>
          <a:xfrm>
            <a:off x="4892802" y="1688169"/>
            <a:ext cx="3815305" cy="415030"/>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48702" name="Content Placeholder 5"/>
          <p:cNvSpPr>
            <a:spLocks noGrp="1"/>
          </p:cNvSpPr>
          <p:nvPr>
            <p:ph sz="quarter" idx="4"/>
          </p:nvPr>
        </p:nvSpPr>
        <p:spPr>
          <a:xfrm>
            <a:off x="4663282" y="2194540"/>
            <a:ext cx="4044825"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3" name="Date Placeholder 6"/>
          <p:cNvSpPr>
            <a:spLocks noGrp="1"/>
          </p:cNvSpPr>
          <p:nvPr>
            <p:ph type="dt" sz="half" idx="10"/>
          </p:nvPr>
        </p:nvSpPr>
        <p:spPr/>
        <p:txBody>
          <a:bodyPr/>
          <a:lstStyle/>
          <a:p>
            <a:fld id="{1E5C1343-0B1B-45BE-B3FE-B7FE706D167B}" type="datetime3">
              <a:rPr lang="en-US" smtClean="0"/>
              <a:t>24 November 2024</a:t>
            </a:fld>
            <a:endParaRPr lang="en-US" dirty="0"/>
          </a:p>
        </p:txBody>
      </p:sp>
      <p:sp>
        <p:nvSpPr>
          <p:cNvPr id="1048704" name="Footer Placeholder 7"/>
          <p:cNvSpPr>
            <a:spLocks noGrp="1"/>
          </p:cNvSpPr>
          <p:nvPr>
            <p:ph type="ftr" sz="quarter" idx="11"/>
          </p:nvPr>
        </p:nvSpPr>
        <p:spPr/>
        <p:txBody>
          <a:bodyPr/>
          <a:lstStyle/>
          <a:p>
            <a:r>
              <a:rPr lang="en-US"/>
              <a:t>DATA STRUCTURES – CYCLE 2 REVIEW</a:t>
            </a:r>
            <a:endParaRPr lang="en-US" dirty="0"/>
          </a:p>
        </p:txBody>
      </p:sp>
      <p:sp>
        <p:nvSpPr>
          <p:cNvPr id="1048705" name="Slide Number Placeholder 8"/>
          <p:cNvSpPr>
            <a:spLocks noGrp="1"/>
          </p:cNvSpPr>
          <p:nvPr>
            <p:ph type="sldNum" sz="quarter" idx="12"/>
          </p:nvPr>
        </p:nvSpPr>
        <p:spPr/>
        <p:txBody>
          <a:bodyPr/>
          <a:lstStyle/>
          <a:p>
            <a:fld id="{02A63921-D0A8-45BD-ADF0-24CC5F135FEC}" type="slidenum">
              <a:rPr lang="en-US" altLang="en-US" smtClean="0"/>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58" name="Date Placeholder 2"/>
          <p:cNvSpPr>
            <a:spLocks noGrp="1"/>
          </p:cNvSpPr>
          <p:nvPr>
            <p:ph type="dt" sz="half" idx="10"/>
          </p:nvPr>
        </p:nvSpPr>
        <p:spPr/>
        <p:txBody>
          <a:bodyPr/>
          <a:lstStyle/>
          <a:p>
            <a:fld id="{F32AEDE7-7F7D-402A-8396-6F927B521E94}" type="datetime3">
              <a:rPr lang="en-US" smtClean="0"/>
              <a:t>24 November 2024</a:t>
            </a:fld>
            <a:endParaRPr lang="en-US" dirty="0"/>
          </a:p>
        </p:txBody>
      </p:sp>
      <p:sp>
        <p:nvSpPr>
          <p:cNvPr id="1048659" name="Footer Placeholder 3"/>
          <p:cNvSpPr>
            <a:spLocks noGrp="1"/>
          </p:cNvSpPr>
          <p:nvPr>
            <p:ph type="ftr" sz="quarter" idx="11"/>
          </p:nvPr>
        </p:nvSpPr>
        <p:spPr/>
        <p:txBody>
          <a:bodyPr/>
          <a:lstStyle/>
          <a:p>
            <a:r>
              <a:rPr lang="en-US"/>
              <a:t>DATA STRUCTURES – CYCLE 2 REVIEW</a:t>
            </a:r>
            <a:endParaRPr lang="en-US" dirty="0"/>
          </a:p>
        </p:txBody>
      </p:sp>
      <p:sp>
        <p:nvSpPr>
          <p:cNvPr id="1048660" name="Slide Number Placeholder 4"/>
          <p:cNvSpPr>
            <a:spLocks noGrp="1"/>
          </p:cNvSpPr>
          <p:nvPr>
            <p:ph type="sldNum" sz="quarter" idx="12"/>
          </p:nvPr>
        </p:nvSpPr>
        <p:spPr/>
        <p:txBody>
          <a:bodyPr/>
          <a:lstStyle/>
          <a:p>
            <a:fld id="{4CE540F1-D866-4735-9E65-A1952EADD02D}" type="slidenum">
              <a:rPr lang="en-US" altLang="en-US" smtClean="0"/>
              <a:t>‹#›</a:t>
            </a:fld>
            <a:endParaRPr lang="en-US" altLang="en-US"/>
          </a:p>
        </p:txBody>
      </p:sp>
      <p:sp>
        <p:nvSpPr>
          <p:cNvPr id="1048661" name="Rectangle 6"/>
          <p:cNvSpPr>
            <a:spLocks noChangeAspect="1"/>
          </p:cNvSpPr>
          <p:nvPr/>
        </p:nvSpPr>
        <p:spPr>
          <a:xfrm>
            <a:off x="330512"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431921" y="547244"/>
            <a:ext cx="8272212" cy="741249"/>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06" name="Date Placeholder 1"/>
          <p:cNvSpPr>
            <a:spLocks noGrp="1"/>
          </p:cNvSpPr>
          <p:nvPr>
            <p:ph type="dt" sz="half" idx="10"/>
          </p:nvPr>
        </p:nvSpPr>
        <p:spPr/>
        <p:txBody>
          <a:bodyPr/>
          <a:lstStyle/>
          <a:p>
            <a:fld id="{5857213E-C02D-42BA-93FD-9576289B7A30}" type="datetime3">
              <a:rPr lang="en-US" smtClean="0"/>
              <a:t>24 November 2024</a:t>
            </a:fld>
            <a:endParaRPr lang="en-US" dirty="0"/>
          </a:p>
        </p:txBody>
      </p:sp>
      <p:sp>
        <p:nvSpPr>
          <p:cNvPr id="1048707" name="Footer Placeholder 2"/>
          <p:cNvSpPr>
            <a:spLocks noGrp="1"/>
          </p:cNvSpPr>
          <p:nvPr>
            <p:ph type="ftr" sz="quarter" idx="11"/>
          </p:nvPr>
        </p:nvSpPr>
        <p:spPr/>
        <p:txBody>
          <a:bodyPr/>
          <a:lstStyle/>
          <a:p>
            <a:r>
              <a:rPr lang="en-US"/>
              <a:t>DATA STRUCTURES – CYCLE 2 REVIEW</a:t>
            </a:r>
            <a:endParaRPr lang="en-US" dirty="0"/>
          </a:p>
        </p:txBody>
      </p:sp>
      <p:sp>
        <p:nvSpPr>
          <p:cNvPr id="1048708" name="Slide Number Placeholder 3"/>
          <p:cNvSpPr>
            <a:spLocks noGrp="1"/>
          </p:cNvSpPr>
          <p:nvPr>
            <p:ph type="sldNum" sz="quarter" idx="12"/>
          </p:nvPr>
        </p:nvSpPr>
        <p:spPr/>
        <p:txBody>
          <a:bodyPr/>
          <a:lstStyle/>
          <a:p>
            <a:fld id="{2571F5BB-190B-45BA-B754-2541F8CA6F46}" type="slidenum">
              <a:rPr lang="en-US" altLang="en-US" smtClean="0"/>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09" name="Rectangle 8"/>
          <p:cNvSpPr>
            <a:spLocks noChangeAspect="1"/>
          </p:cNvSpPr>
          <p:nvPr/>
        </p:nvSpPr>
        <p:spPr>
          <a:xfrm>
            <a:off x="335863" y="3856480"/>
            <a:ext cx="8473650" cy="9560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710" name="Title 1"/>
          <p:cNvSpPr>
            <a:spLocks noGrp="1"/>
          </p:cNvSpPr>
          <p:nvPr>
            <p:ph type="title"/>
          </p:nvPr>
        </p:nvSpPr>
        <p:spPr>
          <a:xfrm>
            <a:off x="435894" y="3946722"/>
            <a:ext cx="3682084" cy="517136"/>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1048711" name="Content Placeholder 2"/>
          <p:cNvSpPr>
            <a:spLocks noGrp="1"/>
          </p:cNvSpPr>
          <p:nvPr>
            <p:ph idx="1"/>
          </p:nvPr>
        </p:nvSpPr>
        <p:spPr>
          <a:xfrm>
            <a:off x="335862" y="450900"/>
            <a:ext cx="8469630" cy="31536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2" name="Text Placeholder 3"/>
          <p:cNvSpPr>
            <a:spLocks noGrp="1"/>
          </p:cNvSpPr>
          <p:nvPr>
            <p:ph type="body" sz="half" idx="2"/>
          </p:nvPr>
        </p:nvSpPr>
        <p:spPr>
          <a:xfrm>
            <a:off x="4305618" y="3946723"/>
            <a:ext cx="4402490" cy="517136"/>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48713" name="Date Placeholder 4"/>
          <p:cNvSpPr>
            <a:spLocks noGrp="1"/>
          </p:cNvSpPr>
          <p:nvPr>
            <p:ph type="dt" sz="half" idx="10"/>
          </p:nvPr>
        </p:nvSpPr>
        <p:spPr/>
        <p:txBody>
          <a:bodyPr/>
          <a:lstStyle>
            <a:lvl1pPr>
              <a:defRPr>
                <a:solidFill>
                  <a:schemeClr val="accent1">
                    <a:lumMod val="75000"/>
                    <a:lumOff val="25000"/>
                  </a:schemeClr>
                </a:solidFill>
              </a:defRPr>
            </a:lvl1pPr>
          </a:lstStyle>
          <a:p>
            <a:fld id="{8DDE3DBF-9E3F-41F0-94E8-817B29AD5E0A}" type="datetime3">
              <a:rPr lang="en-US" smtClean="0"/>
              <a:t>24 November 2024</a:t>
            </a:fld>
            <a:endParaRPr lang="en-US" dirty="0"/>
          </a:p>
        </p:txBody>
      </p:sp>
      <p:sp>
        <p:nvSpPr>
          <p:cNvPr id="1048714"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DATA STRUCTURES – CYCLE 2 REVIEW</a:t>
            </a:r>
            <a:endParaRPr lang="en-US" dirty="0"/>
          </a:p>
        </p:txBody>
      </p:sp>
      <p:sp>
        <p:nvSpPr>
          <p:cNvPr id="1048715"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B3D1EAA-7E8D-49EA-BCBB-3C5BA424400D}" type="slidenum">
              <a:rPr lang="en-US" altLang="en-US" smtClean="0"/>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79" name="Title 1"/>
          <p:cNvSpPr>
            <a:spLocks noGrp="1"/>
          </p:cNvSpPr>
          <p:nvPr>
            <p:ph type="title"/>
          </p:nvPr>
        </p:nvSpPr>
        <p:spPr>
          <a:xfrm>
            <a:off x="435895" y="3520042"/>
            <a:ext cx="8272212" cy="425054"/>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1048680" name="Picture Placeholder 2"/>
          <p:cNvSpPr>
            <a:spLocks noGrp="1" noChangeAspect="1"/>
          </p:cNvSpPr>
          <p:nvPr>
            <p:ph type="pic" idx="1"/>
          </p:nvPr>
        </p:nvSpPr>
        <p:spPr>
          <a:xfrm>
            <a:off x="335863" y="449794"/>
            <a:ext cx="8468144" cy="266793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048681" name="Text Placeholder 3"/>
          <p:cNvSpPr>
            <a:spLocks noGrp="1"/>
          </p:cNvSpPr>
          <p:nvPr>
            <p:ph type="body" sz="half" idx="2"/>
          </p:nvPr>
        </p:nvSpPr>
        <p:spPr>
          <a:xfrm>
            <a:off x="435894" y="3945096"/>
            <a:ext cx="8272213" cy="449003"/>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48682" name="Date Placeholder 4"/>
          <p:cNvSpPr>
            <a:spLocks noGrp="1"/>
          </p:cNvSpPr>
          <p:nvPr>
            <p:ph type="dt" sz="half" idx="10"/>
          </p:nvPr>
        </p:nvSpPr>
        <p:spPr/>
        <p:txBody>
          <a:bodyPr/>
          <a:lstStyle/>
          <a:p>
            <a:fld id="{72EFCEF7-B693-4E60-B69A-D32FB6265B44}" type="datetime3">
              <a:rPr lang="en-US" smtClean="0"/>
              <a:t>24 November 2024</a:t>
            </a:fld>
            <a:endParaRPr lang="en-US" dirty="0"/>
          </a:p>
        </p:txBody>
      </p:sp>
      <p:sp>
        <p:nvSpPr>
          <p:cNvPr id="1048683" name="Footer Placeholder 5"/>
          <p:cNvSpPr>
            <a:spLocks noGrp="1"/>
          </p:cNvSpPr>
          <p:nvPr>
            <p:ph type="ftr" sz="quarter" idx="11"/>
          </p:nvPr>
        </p:nvSpPr>
        <p:spPr/>
        <p:txBody>
          <a:bodyPr/>
          <a:lstStyle/>
          <a:p>
            <a:r>
              <a:rPr lang="en-US"/>
              <a:t>DATA STRUCTURES – CYCLE 2 REVIEW</a:t>
            </a:r>
            <a:endParaRPr lang="en-US" dirty="0"/>
          </a:p>
        </p:txBody>
      </p:sp>
      <p:sp>
        <p:nvSpPr>
          <p:cNvPr id="1048684" name="Slide Number Placeholder 6"/>
          <p:cNvSpPr>
            <a:spLocks noGrp="1"/>
          </p:cNvSpPr>
          <p:nvPr>
            <p:ph type="sldNum" sz="quarter" idx="12"/>
          </p:nvPr>
        </p:nvSpPr>
        <p:spPr/>
        <p:txBody>
          <a:bodyPr/>
          <a:lstStyle/>
          <a:p>
            <a:fld id="{7B93E55C-A662-4067-BE20-A4D82E579A38}" type="slidenum">
              <a:rPr lang="en-US" altLang="en-US" smtClean="0"/>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35894" y="528843"/>
            <a:ext cx="8272212" cy="89216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48577" name="Text Placeholder 2"/>
          <p:cNvSpPr>
            <a:spLocks noGrp="1"/>
          </p:cNvSpPr>
          <p:nvPr>
            <p:ph type="body" idx="1"/>
          </p:nvPr>
        </p:nvSpPr>
        <p:spPr>
          <a:xfrm>
            <a:off x="435894" y="1752002"/>
            <a:ext cx="8272212" cy="2642096"/>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5704464" y="4467103"/>
            <a:ext cx="2133599" cy="273844"/>
          </a:xfrm>
          <a:prstGeom prst="rect">
            <a:avLst/>
          </a:prstGeom>
        </p:spPr>
        <p:txBody>
          <a:bodyPr vert="horz" lIns="91440" tIns="45720" rIns="91440" bIns="45720" rtlCol="0" anchor="ctr"/>
          <a:lstStyle>
            <a:lvl1pPr algn="r">
              <a:defRPr sz="675">
                <a:solidFill>
                  <a:schemeClr val="accent2"/>
                </a:solidFill>
              </a:defRPr>
            </a:lvl1pPr>
          </a:lstStyle>
          <a:p>
            <a:fld id="{985698D1-21C9-4AB7-A66D-4E940508731C}" type="datetime3">
              <a:rPr lang="en-US" smtClean="0"/>
              <a:t>24 November 2024</a:t>
            </a:fld>
            <a:endParaRPr lang="en-US" dirty="0"/>
          </a:p>
        </p:txBody>
      </p:sp>
      <p:sp>
        <p:nvSpPr>
          <p:cNvPr id="1048579" name="Footer Placeholder 4"/>
          <p:cNvSpPr>
            <a:spLocks noGrp="1"/>
          </p:cNvSpPr>
          <p:nvPr>
            <p:ph type="ftr" sz="quarter" idx="3"/>
          </p:nvPr>
        </p:nvSpPr>
        <p:spPr>
          <a:xfrm>
            <a:off x="435894" y="4463859"/>
            <a:ext cx="5187908" cy="273844"/>
          </a:xfrm>
          <a:prstGeom prst="rect">
            <a:avLst/>
          </a:prstGeom>
        </p:spPr>
        <p:txBody>
          <a:bodyPr vert="horz" lIns="91440" tIns="45720" rIns="91440" bIns="45720" rtlCol="0" anchor="ctr"/>
          <a:lstStyle>
            <a:lvl1pPr algn="l">
              <a:defRPr sz="675" cap="all">
                <a:solidFill>
                  <a:schemeClr val="accent2"/>
                </a:solidFill>
              </a:defRPr>
            </a:lvl1pPr>
          </a:lstStyle>
          <a:p>
            <a:r>
              <a:rPr lang="en-US"/>
              <a:t>DATA STRUCTURES – CYCLE 2 REVIEW</a:t>
            </a:r>
            <a:endParaRPr lang="en-US" dirty="0"/>
          </a:p>
        </p:txBody>
      </p:sp>
      <p:sp>
        <p:nvSpPr>
          <p:cNvPr id="1048580" name="Slide Number Placeholder 5"/>
          <p:cNvSpPr>
            <a:spLocks noGrp="1"/>
          </p:cNvSpPr>
          <p:nvPr>
            <p:ph type="sldNum" sz="quarter" idx="4"/>
          </p:nvPr>
        </p:nvSpPr>
        <p:spPr>
          <a:xfrm>
            <a:off x="7918725" y="4467103"/>
            <a:ext cx="789383" cy="273844"/>
          </a:xfrm>
          <a:prstGeom prst="rect">
            <a:avLst/>
          </a:prstGeom>
        </p:spPr>
        <p:txBody>
          <a:bodyPr vert="horz" lIns="91440" tIns="45720" rIns="91440" bIns="45720" rtlCol="0" anchor="ctr"/>
          <a:lstStyle>
            <a:lvl1pPr algn="r">
              <a:defRPr sz="675">
                <a:solidFill>
                  <a:schemeClr val="accent2"/>
                </a:solidFill>
              </a:defRPr>
            </a:lvl1pPr>
          </a:lstStyle>
          <a:p>
            <a:fld id="{D78D2778-B29C-49DB-A26C-44F5760A332D}" type="slidenum">
              <a:rPr lang="en-US" altLang="en-US" smtClean="0"/>
              <a:t>‹#›</a:t>
            </a:fld>
            <a:endParaRPr lang="en-US" altLang="en-US"/>
          </a:p>
        </p:txBody>
      </p:sp>
      <p:sp>
        <p:nvSpPr>
          <p:cNvPr id="1048581" name="Rectangle 8"/>
          <p:cNvSpPr/>
          <p:nvPr/>
        </p:nvSpPr>
        <p:spPr>
          <a:xfrm>
            <a:off x="334901" y="342900"/>
            <a:ext cx="2777490" cy="712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9"/>
          <p:cNvSpPr/>
          <p:nvPr/>
        </p:nvSpPr>
        <p:spPr>
          <a:xfrm>
            <a:off x="6031610" y="340232"/>
            <a:ext cx="2777490" cy="7391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48583" name="Rectangle 10"/>
          <p:cNvSpPr/>
          <p:nvPr/>
        </p:nvSpPr>
        <p:spPr>
          <a:xfrm>
            <a:off x="3181373"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title"/>
          </p:nvPr>
        </p:nvSpPr>
        <p:spPr>
          <a:xfrm>
            <a:off x="0" y="0"/>
            <a:ext cx="9144000" cy="1052513"/>
          </a:xfrm>
          <a:solidFill>
            <a:schemeClr val="accent2"/>
          </a:solidFill>
        </p:spPr>
        <p:txBody>
          <a:bodyPr>
            <a:normAutofit fontScale="90000"/>
          </a:bodyPr>
          <a:lstStyle/>
          <a:p>
            <a:pPr algn="ctr"/>
            <a:r>
              <a:rPr lang="en-IN" sz="3600" dirty="0"/>
              <a:t>CgB1201– JAVA PROGRAMMING </a:t>
            </a:r>
            <a:br>
              <a:rPr lang="en-IN" sz="3600" dirty="0"/>
            </a:br>
            <a:r>
              <a:rPr lang="en-IN" sz="3600" dirty="0"/>
              <a:t>PROJECT REVIEW-2</a:t>
            </a:r>
          </a:p>
        </p:txBody>
      </p:sp>
      <p:sp>
        <p:nvSpPr>
          <p:cNvPr id="1048592" name="Footer Placeholder 4"/>
          <p:cNvSpPr txBox="1"/>
          <p:nvPr/>
        </p:nvSpPr>
        <p:spPr>
          <a:xfrm>
            <a:off x="827584" y="1491630"/>
            <a:ext cx="7772400" cy="2959224"/>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lnSpc>
                <a:spcPct val="150000"/>
              </a:lnSpc>
              <a:defRPr/>
            </a:pPr>
            <a:r>
              <a:rPr lang="en-US" sz="2000" b="1" dirty="0">
                <a:solidFill>
                  <a:schemeClr val="tx1"/>
                </a:solidFill>
                <a:latin typeface="Times New Roman" panose="02020603050405020304" pitchFamily="18" charset="0"/>
                <a:cs typeface="Times New Roman" panose="02020603050405020304" pitchFamily="18" charset="0"/>
              </a:rPr>
              <a:t>Department of Artificial Intelligence and Machine Learning</a:t>
            </a:r>
          </a:p>
          <a:p>
            <a:pPr algn="ctr">
              <a:lnSpc>
                <a:spcPct val="150000"/>
              </a:lnSpc>
              <a:defRPr/>
            </a:pPr>
            <a:r>
              <a:rPr lang="en-US" sz="2000" b="1" dirty="0">
                <a:solidFill>
                  <a:schemeClr val="tx1"/>
                </a:solidFill>
                <a:latin typeface="Times New Roman" panose="02020603050405020304" pitchFamily="18" charset="0"/>
                <a:cs typeface="Times New Roman" panose="02020603050405020304" pitchFamily="18" charset="0"/>
              </a:rPr>
              <a:t>Academic Year: 2024 – 2025 (Odd Semester)</a:t>
            </a:r>
          </a:p>
          <a:p>
            <a:pPr>
              <a:lnSpc>
                <a:spcPct val="150000"/>
              </a:lnSpc>
              <a:defRPr/>
            </a:pPr>
            <a:r>
              <a:rPr lang="en-US" sz="1800" b="1" dirty="0">
                <a:solidFill>
                  <a:schemeClr val="tx1"/>
                </a:solidFill>
                <a:latin typeface="Times New Roman" panose="02020603050405020304" pitchFamily="18" charset="0"/>
                <a:cs typeface="Times New Roman" panose="02020603050405020304" pitchFamily="18" charset="0"/>
              </a:rPr>
              <a:t>Register Number			:	927623BAM049</a:t>
            </a:r>
          </a:p>
          <a:p>
            <a:pPr>
              <a:lnSpc>
                <a:spcPct val="150000"/>
              </a:lnSpc>
              <a:defRPr/>
            </a:pPr>
            <a:r>
              <a:rPr lang="en-US" sz="1800" b="1" dirty="0">
                <a:solidFill>
                  <a:schemeClr val="tx1"/>
                </a:solidFill>
                <a:latin typeface="Times New Roman" panose="02020603050405020304" pitchFamily="18" charset="0"/>
                <a:cs typeface="Times New Roman" panose="02020603050405020304" pitchFamily="18" charset="0"/>
              </a:rPr>
              <a:t>Name					: 	SACHIN MR</a:t>
            </a:r>
          </a:p>
          <a:p>
            <a:pPr>
              <a:lnSpc>
                <a:spcPct val="150000"/>
              </a:lnSpc>
              <a:defRPr/>
            </a:pPr>
            <a:r>
              <a:rPr lang="en-US" sz="1800" b="1" dirty="0">
                <a:solidFill>
                  <a:schemeClr val="tx1"/>
                </a:solidFill>
                <a:latin typeface="Times New Roman" panose="02020603050405020304" pitchFamily="18" charset="0"/>
                <a:cs typeface="Times New Roman" panose="02020603050405020304" pitchFamily="18" charset="0"/>
              </a:rPr>
              <a:t>Year					: 	2</a:t>
            </a:r>
            <a:r>
              <a:rPr lang="en-US" sz="1800" b="1" baseline="30000" dirty="0">
                <a:solidFill>
                  <a:schemeClr val="tx1"/>
                </a:solidFill>
                <a:latin typeface="Times New Roman" pitchFamily="18" charset="0"/>
                <a:cs typeface="Times New Roman" pitchFamily="18" charset="0"/>
              </a:rPr>
              <a:t>nd</a:t>
            </a:r>
            <a:r>
              <a:rPr lang="en-US" sz="1800" b="1" dirty="0">
                <a:solidFill>
                  <a:schemeClr val="tx1"/>
                </a:solidFill>
                <a:latin typeface="Times New Roman" panose="02020603050405020304" pitchFamily="18" charset="0"/>
                <a:cs typeface="Times New Roman" panose="02020603050405020304" pitchFamily="18" charset="0"/>
              </a:rPr>
              <a:t> YEAR</a:t>
            </a:r>
          </a:p>
          <a:p>
            <a:pPr>
              <a:lnSpc>
                <a:spcPct val="150000"/>
              </a:lnSpc>
              <a:defRPr/>
            </a:pPr>
            <a:r>
              <a:rPr lang="en-US" sz="1800" b="1" dirty="0">
                <a:solidFill>
                  <a:schemeClr val="tx1"/>
                </a:solidFill>
                <a:latin typeface="Times New Roman" panose="02020603050405020304" pitchFamily="18" charset="0"/>
                <a:cs typeface="Times New Roman" panose="02020603050405020304" pitchFamily="18" charset="0"/>
              </a:rPr>
              <a:t>Semester					: 	3</a:t>
            </a:r>
            <a:r>
              <a:rPr lang="en-US" sz="1800" b="1" baseline="30000" dirty="0">
                <a:solidFill>
                  <a:schemeClr val="tx1"/>
                </a:solidFill>
                <a:latin typeface="Times New Roman" pitchFamily="18" charset="0"/>
                <a:cs typeface="Times New Roman" pitchFamily="18" charset="0"/>
              </a:rPr>
              <a:t>rd</a:t>
            </a:r>
            <a:r>
              <a:rPr lang="en-US" sz="1800" b="1" dirty="0">
                <a:solidFill>
                  <a:schemeClr val="tx1"/>
                </a:solidFill>
                <a:latin typeface="Times New Roman" pitchFamily="18" charset="0"/>
                <a:cs typeface="Times New Roman" pitchFamily="18" charset="0"/>
              </a:rPr>
              <a:t> SEMESTER</a:t>
            </a:r>
          </a:p>
          <a:p>
            <a:pPr>
              <a:lnSpc>
                <a:spcPct val="150000"/>
              </a:lnSpc>
              <a:defRPr/>
            </a:pPr>
            <a:r>
              <a:rPr lang="en-US" sz="1800" b="1" dirty="0">
                <a:solidFill>
                  <a:schemeClr val="tx1"/>
                </a:solidFill>
                <a:latin typeface="Times New Roman" pitchFamily="18" charset="0"/>
                <a:cs typeface="Times New Roman" pitchFamily="18" charset="0"/>
              </a:rPr>
              <a:t>Date					:	05.11.2024</a:t>
            </a:r>
            <a:endParaRPr lang="en-US" sz="1800" b="1"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
          <p:cNvSpPr>
            <a:spLocks noGrp="1"/>
          </p:cNvSpPr>
          <p:nvPr>
            <p:ph type="title"/>
          </p:nvPr>
        </p:nvSpPr>
        <p:spPr>
          <a:xfrm>
            <a:off x="401208" y="457145"/>
            <a:ext cx="8272212" cy="659433"/>
          </a:xfrm>
        </p:spPr>
        <p:txBody>
          <a:bodyPr>
            <a:normAutofit/>
          </a:bodyPr>
          <a:lstStyle/>
          <a:p>
            <a:pPr algn="ctr"/>
            <a:r>
              <a:rPr lang="en-IN" sz="2800" dirty="0"/>
              <a:t>List of Modules</a:t>
            </a:r>
          </a:p>
        </p:txBody>
      </p:sp>
      <p:sp>
        <p:nvSpPr>
          <p:cNvPr id="1048634" name="Slide Number Placeholder 6"/>
          <p:cNvSpPr>
            <a:spLocks noGrp="1"/>
          </p:cNvSpPr>
          <p:nvPr>
            <p:ph type="sldNum" sz="quarter" idx="12"/>
          </p:nvPr>
        </p:nvSpPr>
        <p:spPr/>
        <p:txBody>
          <a:bodyPr/>
          <a:lstStyle/>
          <a:p>
            <a:fld id="{0E14ABD8-B1EB-4C07-9937-C8C4E38BDF00}" type="slidenum">
              <a:rPr lang="en-US" altLang="en-US" smtClean="0"/>
              <a:t>10</a:t>
            </a:fld>
            <a:endParaRPr lang="en-US" altLang="en-US"/>
          </a:p>
        </p:txBody>
      </p:sp>
      <p:sp>
        <p:nvSpPr>
          <p:cNvPr id="5" name="Content Placeholder 4">
            <a:extLst>
              <a:ext uri="{FF2B5EF4-FFF2-40B4-BE49-F238E27FC236}">
                <a16:creationId xmlns:a16="http://schemas.microsoft.com/office/drawing/2014/main" id="{260CCA5C-B4D9-5011-8793-3B90592D3DAB}"/>
              </a:ext>
            </a:extLst>
          </p:cNvPr>
          <p:cNvSpPr>
            <a:spLocks noGrp="1" noChangeArrowheads="1"/>
          </p:cNvSpPr>
          <p:nvPr>
            <p:ph idx="1"/>
          </p:nvPr>
        </p:nvSpPr>
        <p:spPr bwMode="auto">
          <a:xfrm>
            <a:off x="395536" y="987574"/>
            <a:ext cx="6912446" cy="2535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lnSpc>
                <a:spcPct val="150000"/>
              </a:lnSpc>
              <a:spcBef>
                <a:spcPct val="0"/>
              </a:spcBef>
              <a:spcAft>
                <a:spcPct val="0"/>
              </a:spcAft>
              <a:buSzPct val="95000"/>
              <a:buNone/>
            </a:pPr>
            <a:endParaRPr kumimoji="0" lang="en-US" altLang="en-US" sz="1800" i="0" u="none" strike="noStrike" cap="none" normalizeH="0" baseline="0" dirty="0">
              <a:ln>
                <a:noFill/>
              </a:ln>
              <a:solidFill>
                <a:schemeClr val="tx1"/>
              </a:solidFill>
              <a:effectLst/>
              <a:latin typeface="+mj-lt"/>
            </a:endParaRPr>
          </a:p>
          <a:p>
            <a:pPr defTabSz="914400" eaLnBrk="0" fontAlgn="base" hangingPunct="0">
              <a:lnSpc>
                <a:spcPct val="150000"/>
              </a:lnSpc>
              <a:spcBef>
                <a:spcPct val="0"/>
              </a:spcBef>
              <a:spcAft>
                <a:spcPct val="0"/>
              </a:spcAft>
              <a:buSzPct val="95000"/>
            </a:pPr>
            <a:r>
              <a:rPr lang="en-IN" sz="1800" dirty="0">
                <a:latin typeface="+mj-lt"/>
              </a:rPr>
              <a:t>Student </a:t>
            </a:r>
            <a:r>
              <a:rPr lang="en-IN" sz="1800" dirty="0" err="1">
                <a:latin typeface="+mj-lt"/>
              </a:rPr>
              <a:t>Enrollment</a:t>
            </a:r>
            <a:r>
              <a:rPr lang="en-IN" sz="1800" dirty="0">
                <a:latin typeface="+mj-lt"/>
              </a:rPr>
              <a:t> Module</a:t>
            </a:r>
          </a:p>
          <a:p>
            <a:pPr defTabSz="914400" eaLnBrk="0" fontAlgn="base" hangingPunct="0">
              <a:lnSpc>
                <a:spcPct val="150000"/>
              </a:lnSpc>
              <a:spcBef>
                <a:spcPct val="0"/>
              </a:spcBef>
              <a:spcAft>
                <a:spcPct val="0"/>
              </a:spcAft>
              <a:buSzPct val="95000"/>
            </a:pPr>
            <a:r>
              <a:rPr lang="en-IN" sz="1800" dirty="0">
                <a:latin typeface="+mj-lt"/>
              </a:rPr>
              <a:t>Student Information Module</a:t>
            </a:r>
            <a:endParaRPr kumimoji="0" lang="en-US" altLang="en-US" sz="1800" i="0" u="none" strike="noStrike" cap="none" normalizeH="0" baseline="0" dirty="0">
              <a:ln>
                <a:noFill/>
              </a:ln>
              <a:solidFill>
                <a:schemeClr val="tx1"/>
              </a:solidFill>
              <a:effectLst/>
              <a:latin typeface="+mj-lt"/>
            </a:endParaRPr>
          </a:p>
          <a:p>
            <a:pPr defTabSz="914400" eaLnBrk="0" fontAlgn="base" hangingPunct="0">
              <a:lnSpc>
                <a:spcPct val="150000"/>
              </a:lnSpc>
              <a:spcBef>
                <a:spcPct val="0"/>
              </a:spcBef>
              <a:spcAft>
                <a:spcPct val="0"/>
              </a:spcAft>
              <a:buSzPct val="95000"/>
            </a:pPr>
            <a:r>
              <a:rPr lang="en-IN" sz="1800" dirty="0">
                <a:latin typeface="+mj-lt"/>
              </a:rPr>
              <a:t>Attendance Management Module</a:t>
            </a:r>
            <a:endParaRPr kumimoji="0" lang="en-US" altLang="en-US" sz="1800" i="0" u="none" strike="noStrike" cap="none" normalizeH="0" baseline="0" dirty="0">
              <a:ln>
                <a:noFill/>
              </a:ln>
              <a:solidFill>
                <a:schemeClr val="tx1"/>
              </a:solidFill>
              <a:effectLst/>
              <a:latin typeface="+mj-lt"/>
            </a:endParaRPr>
          </a:p>
          <a:p>
            <a:pPr defTabSz="914400" eaLnBrk="0" fontAlgn="base" hangingPunct="0">
              <a:lnSpc>
                <a:spcPct val="150000"/>
              </a:lnSpc>
              <a:spcBef>
                <a:spcPct val="0"/>
              </a:spcBef>
              <a:spcAft>
                <a:spcPct val="0"/>
              </a:spcAft>
              <a:buSzPct val="95000"/>
            </a:pPr>
            <a:r>
              <a:rPr lang="en-IN" sz="1800" dirty="0">
                <a:latin typeface="+mj-lt"/>
              </a:rPr>
              <a:t>Mark Management Module</a:t>
            </a:r>
          </a:p>
          <a:p>
            <a:pPr defTabSz="914400" eaLnBrk="0" fontAlgn="base" hangingPunct="0">
              <a:lnSpc>
                <a:spcPct val="150000"/>
              </a:lnSpc>
              <a:spcBef>
                <a:spcPct val="0"/>
              </a:spcBef>
              <a:spcAft>
                <a:spcPct val="0"/>
              </a:spcAft>
              <a:buSzPct val="95000"/>
            </a:pPr>
            <a:r>
              <a:rPr lang="en-IN" sz="1800" dirty="0">
                <a:latin typeface="+mj-lt"/>
              </a:rPr>
              <a:t>Fee Management Module</a:t>
            </a:r>
            <a:endParaRPr kumimoji="0" lang="en-US" altLang="en-US" sz="1800" i="0" u="none" strike="noStrike" cap="none" normalizeH="0" baseline="0" dirty="0">
              <a:ln>
                <a:noFill/>
              </a:ln>
              <a:solidFill>
                <a:schemeClr val="tx1"/>
              </a:solidFill>
              <a:effectLst/>
              <a:latin typeface="+mj-lt"/>
            </a:endParaRPr>
          </a:p>
        </p:txBody>
      </p:sp>
      <p:sp>
        <p:nvSpPr>
          <p:cNvPr id="6" name="Footer Placeholder 1">
            <a:extLst>
              <a:ext uri="{FF2B5EF4-FFF2-40B4-BE49-F238E27FC236}">
                <a16:creationId xmlns:a16="http://schemas.microsoft.com/office/drawing/2014/main" id="{61C3114F-62F2-D163-44FB-B0893D5355A4}"/>
              </a:ext>
            </a:extLst>
          </p:cNvPr>
          <p:cNvSpPr txBox="1">
            <a:spLocks/>
          </p:cNvSpPr>
          <p:nvPr/>
        </p:nvSpPr>
        <p:spPr>
          <a:xfrm>
            <a:off x="323528" y="4587948"/>
            <a:ext cx="5187908" cy="273844"/>
          </a:xfrm>
          <a:prstGeom prst="rect">
            <a:avLst/>
          </a:prstGeom>
        </p:spPr>
        <p:txBody>
          <a:bodyPr vert="horz" lIns="91440" tIns="45720" rIns="91440" bIns="45720" rtlCol="0" anchor="ctr"/>
          <a:lstStyle>
            <a:defPPr>
              <a:defRPr lang="en-US"/>
            </a:defPPr>
            <a:lvl1pPr marL="0" algn="l" defTabSz="457200" rtl="0" eaLnBrk="1" latinLnBrk="0" hangingPunct="1">
              <a:defRPr sz="675" kern="1200" cap="all">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700" dirty="0"/>
              <a:t>JAVA PROGRAMMING</a:t>
            </a:r>
            <a:r>
              <a:rPr lang="en-US" sz="700" dirty="0"/>
              <a:t>– CYCLE 2 REVIEW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
          <p:cNvSpPr>
            <a:spLocks noGrp="1"/>
          </p:cNvSpPr>
          <p:nvPr>
            <p:ph type="title"/>
          </p:nvPr>
        </p:nvSpPr>
        <p:spPr>
          <a:xfrm>
            <a:off x="435894" y="404226"/>
            <a:ext cx="8272212" cy="760350"/>
          </a:xfrm>
        </p:spPr>
        <p:txBody>
          <a:bodyPr>
            <a:normAutofit/>
          </a:bodyPr>
          <a:lstStyle/>
          <a:p>
            <a:pPr algn="ctr"/>
            <a:r>
              <a:rPr lang="en-IN" sz="2800" dirty="0"/>
              <a:t>Module Description</a:t>
            </a:r>
          </a:p>
        </p:txBody>
      </p:sp>
      <p:sp>
        <p:nvSpPr>
          <p:cNvPr id="1048638" name="Slide Number Placeholder 6"/>
          <p:cNvSpPr>
            <a:spLocks noGrp="1"/>
          </p:cNvSpPr>
          <p:nvPr>
            <p:ph type="sldNum" sz="quarter" idx="12"/>
          </p:nvPr>
        </p:nvSpPr>
        <p:spPr/>
        <p:txBody>
          <a:bodyPr/>
          <a:lstStyle/>
          <a:p>
            <a:fld id="{0E14ABD8-B1EB-4C07-9937-C8C4E38BDF00}" type="slidenum">
              <a:rPr lang="en-US" altLang="en-US" smtClean="0"/>
              <a:t>11</a:t>
            </a:fld>
            <a:endParaRPr lang="en-US" altLang="en-US"/>
          </a:p>
        </p:txBody>
      </p:sp>
      <p:sp>
        <p:nvSpPr>
          <p:cNvPr id="2" name="Footer Placeholder 1">
            <a:extLst>
              <a:ext uri="{FF2B5EF4-FFF2-40B4-BE49-F238E27FC236}">
                <a16:creationId xmlns:a16="http://schemas.microsoft.com/office/drawing/2014/main" id="{DC6CEF1B-DA94-6806-3E69-0548D3FBB443}"/>
              </a:ext>
            </a:extLst>
          </p:cNvPr>
          <p:cNvSpPr txBox="1">
            <a:spLocks/>
          </p:cNvSpPr>
          <p:nvPr/>
        </p:nvSpPr>
        <p:spPr>
          <a:xfrm>
            <a:off x="323528" y="4587948"/>
            <a:ext cx="5187908" cy="273844"/>
          </a:xfrm>
          <a:prstGeom prst="rect">
            <a:avLst/>
          </a:prstGeom>
        </p:spPr>
        <p:txBody>
          <a:bodyPr vert="horz" lIns="91440" tIns="45720" rIns="91440" bIns="45720" rtlCol="0" anchor="ctr"/>
          <a:lstStyle>
            <a:defPPr>
              <a:defRPr lang="en-US"/>
            </a:defPPr>
            <a:lvl1pPr marL="0" algn="l" defTabSz="457200" rtl="0" eaLnBrk="1" latinLnBrk="0" hangingPunct="1">
              <a:defRPr sz="675" kern="1200" cap="all">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700" dirty="0"/>
              <a:t>JAVA PROGRAMMING</a:t>
            </a:r>
            <a:r>
              <a:rPr lang="en-US" sz="700" dirty="0"/>
              <a:t>– CYCLE 2 REVIEW</a:t>
            </a:r>
          </a:p>
        </p:txBody>
      </p:sp>
      <p:sp>
        <p:nvSpPr>
          <p:cNvPr id="6" name="Content Placeholder 5">
            <a:extLst>
              <a:ext uri="{FF2B5EF4-FFF2-40B4-BE49-F238E27FC236}">
                <a16:creationId xmlns:a16="http://schemas.microsoft.com/office/drawing/2014/main" id="{1981A329-E4C7-DF55-3498-0B61A837C85A}"/>
              </a:ext>
            </a:extLst>
          </p:cNvPr>
          <p:cNvSpPr>
            <a:spLocks noGrp="1"/>
          </p:cNvSpPr>
          <p:nvPr>
            <p:ph idx="1"/>
          </p:nvPr>
        </p:nvSpPr>
        <p:spPr/>
        <p:txBody>
          <a:bodyPr/>
          <a:lstStyle/>
          <a:p>
            <a:r>
              <a:rPr lang="en-US" sz="1800" b="1" dirty="0">
                <a:solidFill>
                  <a:srgbClr val="0D0D0D"/>
                </a:solidFill>
                <a:latin typeface="+mj-lt"/>
              </a:rPr>
              <a:t>Student Enrollment Module</a:t>
            </a:r>
            <a:r>
              <a:rPr lang="en-US" sz="1800" dirty="0">
                <a:solidFill>
                  <a:srgbClr val="0D0D0D"/>
                </a:solidFill>
                <a:latin typeface="+mj-lt"/>
              </a:rPr>
              <a:t>: Allows administrators to enroll new students by capturing essential details </a:t>
            </a:r>
          </a:p>
          <a:p>
            <a:pPr marL="0" indent="0">
              <a:buNone/>
            </a:pPr>
            <a:r>
              <a:rPr lang="en-US" sz="1800" dirty="0">
                <a:solidFill>
                  <a:srgbClr val="0D0D0D"/>
                </a:solidFill>
                <a:latin typeface="+mj-lt"/>
              </a:rPr>
              <a:t>    such as name, department, and marks, and assigns a unique roll number.</a:t>
            </a:r>
          </a:p>
          <a:p>
            <a:r>
              <a:rPr lang="en-US" sz="1800" b="1" dirty="0">
                <a:solidFill>
                  <a:srgbClr val="0D0D0D"/>
                </a:solidFill>
                <a:latin typeface="+mj-lt"/>
              </a:rPr>
              <a:t>Student Information Module</a:t>
            </a:r>
            <a:r>
              <a:rPr lang="en-US" sz="1800" dirty="0">
                <a:solidFill>
                  <a:srgbClr val="0D0D0D"/>
                </a:solidFill>
                <a:latin typeface="+mj-lt"/>
              </a:rPr>
              <a:t>: Provides quick access to view details of enrolled students</a:t>
            </a:r>
          </a:p>
          <a:p>
            <a:pPr marL="0" indent="0">
              <a:buNone/>
            </a:pPr>
            <a:r>
              <a:rPr lang="en-US" sz="1800" dirty="0">
                <a:solidFill>
                  <a:srgbClr val="0D0D0D"/>
                </a:solidFill>
                <a:latin typeface="+mj-lt"/>
              </a:rPr>
              <a:t>    helping administrators manage and review student data effectively.</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7E5EF-5BAE-17CD-67D7-F1C1180B3BA7}"/>
            </a:ext>
          </a:extLst>
        </p:cNvPr>
        <p:cNvGrpSpPr/>
        <p:nvPr/>
      </p:nvGrpSpPr>
      <p:grpSpPr>
        <a:xfrm>
          <a:off x="0" y="0"/>
          <a:ext cx="0" cy="0"/>
          <a:chOff x="0" y="0"/>
          <a:chExt cx="0" cy="0"/>
        </a:xfrm>
      </p:grpSpPr>
      <p:sp>
        <p:nvSpPr>
          <p:cNvPr id="1048635" name="Title 1">
            <a:extLst>
              <a:ext uri="{FF2B5EF4-FFF2-40B4-BE49-F238E27FC236}">
                <a16:creationId xmlns:a16="http://schemas.microsoft.com/office/drawing/2014/main" id="{0FDB5F0D-FC60-4389-4C48-B5CDD6A29770}"/>
              </a:ext>
            </a:extLst>
          </p:cNvPr>
          <p:cNvSpPr>
            <a:spLocks noGrp="1"/>
          </p:cNvSpPr>
          <p:nvPr>
            <p:ph type="title"/>
          </p:nvPr>
        </p:nvSpPr>
        <p:spPr>
          <a:xfrm>
            <a:off x="435894" y="556143"/>
            <a:ext cx="8272212" cy="587425"/>
          </a:xfrm>
        </p:spPr>
        <p:txBody>
          <a:bodyPr>
            <a:normAutofit/>
          </a:bodyPr>
          <a:lstStyle/>
          <a:p>
            <a:pPr algn="ctr"/>
            <a:r>
              <a:rPr lang="en-IN" sz="2800" dirty="0"/>
              <a:t>Module Description</a:t>
            </a:r>
          </a:p>
        </p:txBody>
      </p:sp>
      <p:sp>
        <p:nvSpPr>
          <p:cNvPr id="1048638" name="Slide Number Placeholder 6">
            <a:extLst>
              <a:ext uri="{FF2B5EF4-FFF2-40B4-BE49-F238E27FC236}">
                <a16:creationId xmlns:a16="http://schemas.microsoft.com/office/drawing/2014/main" id="{6F6EEB0A-D29F-8313-B9C8-32E97B183AB7}"/>
              </a:ext>
            </a:extLst>
          </p:cNvPr>
          <p:cNvSpPr>
            <a:spLocks noGrp="1"/>
          </p:cNvSpPr>
          <p:nvPr>
            <p:ph type="sldNum" sz="quarter" idx="12"/>
          </p:nvPr>
        </p:nvSpPr>
        <p:spPr/>
        <p:txBody>
          <a:bodyPr/>
          <a:lstStyle/>
          <a:p>
            <a:fld id="{0E14ABD8-B1EB-4C07-9937-C8C4E38BDF00}" type="slidenum">
              <a:rPr lang="en-US" altLang="en-US" smtClean="0"/>
              <a:t>12</a:t>
            </a:fld>
            <a:endParaRPr lang="en-US" altLang="en-US"/>
          </a:p>
        </p:txBody>
      </p:sp>
      <p:sp>
        <p:nvSpPr>
          <p:cNvPr id="2" name="Footer Placeholder 1">
            <a:extLst>
              <a:ext uri="{FF2B5EF4-FFF2-40B4-BE49-F238E27FC236}">
                <a16:creationId xmlns:a16="http://schemas.microsoft.com/office/drawing/2014/main" id="{A8CD94FA-181D-166A-5743-DA166D2F61F4}"/>
              </a:ext>
            </a:extLst>
          </p:cNvPr>
          <p:cNvSpPr txBox="1">
            <a:spLocks/>
          </p:cNvSpPr>
          <p:nvPr/>
        </p:nvSpPr>
        <p:spPr>
          <a:xfrm>
            <a:off x="323528" y="4587948"/>
            <a:ext cx="5187908" cy="273844"/>
          </a:xfrm>
          <a:prstGeom prst="rect">
            <a:avLst/>
          </a:prstGeom>
        </p:spPr>
        <p:txBody>
          <a:bodyPr vert="horz" lIns="91440" tIns="45720" rIns="91440" bIns="45720" rtlCol="0" anchor="ctr"/>
          <a:lstStyle>
            <a:defPPr>
              <a:defRPr lang="en-US"/>
            </a:defPPr>
            <a:lvl1pPr marL="0" algn="l" defTabSz="457200" rtl="0" eaLnBrk="1" latinLnBrk="0" hangingPunct="1">
              <a:defRPr sz="675" kern="1200" cap="all">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700" dirty="0"/>
              <a:t>JAVA PROGRAMMING</a:t>
            </a:r>
            <a:r>
              <a:rPr lang="en-US" sz="700" dirty="0"/>
              <a:t>– CYCLE 2 REVIEW</a:t>
            </a:r>
          </a:p>
        </p:txBody>
      </p:sp>
      <p:sp>
        <p:nvSpPr>
          <p:cNvPr id="4" name="Rectangle 2">
            <a:extLst>
              <a:ext uri="{FF2B5EF4-FFF2-40B4-BE49-F238E27FC236}">
                <a16:creationId xmlns:a16="http://schemas.microsoft.com/office/drawing/2014/main" id="{6D036108-D062-A17E-0089-DE394F3EE1B9}"/>
              </a:ext>
            </a:extLst>
          </p:cNvPr>
          <p:cNvSpPr>
            <a:spLocks noGrp="1" noChangeArrowheads="1"/>
          </p:cNvSpPr>
          <p:nvPr>
            <p:ph idx="1"/>
          </p:nvPr>
        </p:nvSpPr>
        <p:spPr bwMode="auto">
          <a:xfrm>
            <a:off x="323528" y="1571971"/>
            <a:ext cx="8640960" cy="3363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b="1" dirty="0">
                <a:solidFill>
                  <a:srgbClr val="0D0D0D"/>
                </a:solidFill>
                <a:latin typeface="+mj-lt"/>
              </a:rPr>
              <a:t>Attendance Management Module</a:t>
            </a:r>
            <a:r>
              <a:rPr lang="en-US" sz="1800" dirty="0">
                <a:solidFill>
                  <a:srgbClr val="0D0D0D"/>
                </a:solidFill>
                <a:latin typeface="+mj-lt"/>
              </a:rPr>
              <a:t>: Tracks and displays attendance percentages across subjects</a:t>
            </a:r>
          </a:p>
          <a:p>
            <a:pPr marL="0" indent="0">
              <a:buNone/>
            </a:pPr>
            <a:r>
              <a:rPr lang="en-US" sz="1800" dirty="0">
                <a:solidFill>
                  <a:srgbClr val="0D0D0D"/>
                </a:solidFill>
                <a:latin typeface="+mj-lt"/>
              </a:rPr>
              <a:t>    Offering an overview of student attendance records.</a:t>
            </a:r>
          </a:p>
          <a:p>
            <a:r>
              <a:rPr lang="en-US" sz="1800" b="1" dirty="0">
                <a:solidFill>
                  <a:srgbClr val="0D0D0D"/>
                </a:solidFill>
                <a:latin typeface="+mj-lt"/>
              </a:rPr>
              <a:t>Mark Management Module</a:t>
            </a:r>
            <a:r>
              <a:rPr lang="en-US" sz="1800" dirty="0">
                <a:solidFill>
                  <a:srgbClr val="0D0D0D"/>
                </a:solidFill>
                <a:latin typeface="+mj-lt"/>
              </a:rPr>
              <a:t>: Records and manages students’ academic scores in various subjects</a:t>
            </a:r>
          </a:p>
          <a:p>
            <a:pPr marL="0" indent="0">
              <a:buNone/>
            </a:pPr>
            <a:r>
              <a:rPr lang="en-US" sz="1800" dirty="0">
                <a:solidFill>
                  <a:srgbClr val="0D0D0D"/>
                </a:solidFill>
                <a:latin typeface="+mj-lt"/>
              </a:rPr>
              <a:t>    Enabling efficient tracking of academic performance.</a:t>
            </a:r>
          </a:p>
          <a:p>
            <a:r>
              <a:rPr lang="en-US" sz="1800" b="1" dirty="0">
                <a:solidFill>
                  <a:srgbClr val="0D0D0D"/>
                </a:solidFill>
                <a:latin typeface="+mj-lt"/>
              </a:rPr>
              <a:t>Fee Management Module</a:t>
            </a:r>
            <a:r>
              <a:rPr lang="en-US" sz="1800" dirty="0">
                <a:solidFill>
                  <a:srgbClr val="0D0D0D"/>
                </a:solidFill>
                <a:latin typeface="+mj-lt"/>
              </a:rPr>
              <a:t>: Manages student fee transactions</a:t>
            </a:r>
          </a:p>
          <a:p>
            <a:pPr marL="243000" lvl="1" indent="0">
              <a:buNone/>
            </a:pPr>
            <a:r>
              <a:rPr lang="en-US" sz="1650" dirty="0">
                <a:solidFill>
                  <a:srgbClr val="0D0D0D"/>
                </a:solidFill>
                <a:latin typeface="+mj-lt"/>
              </a:rPr>
              <a:t> Allowing administrators to view pending fees, process payments, and track remaining balances.</a:t>
            </a:r>
          </a:p>
          <a:p>
            <a:pPr marL="0" indent="0">
              <a:lnSpc>
                <a:spcPct val="150000"/>
              </a:lnSpc>
              <a:buNone/>
            </a:pP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5877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AA269-0329-E843-EB13-78AB6724A545}"/>
            </a:ext>
          </a:extLst>
        </p:cNvPr>
        <p:cNvGrpSpPr/>
        <p:nvPr/>
      </p:nvGrpSpPr>
      <p:grpSpPr>
        <a:xfrm>
          <a:off x="0" y="0"/>
          <a:ext cx="0" cy="0"/>
          <a:chOff x="0" y="0"/>
          <a:chExt cx="0" cy="0"/>
        </a:xfrm>
      </p:grpSpPr>
      <p:sp>
        <p:nvSpPr>
          <p:cNvPr id="1048635" name="Title 1">
            <a:extLst>
              <a:ext uri="{FF2B5EF4-FFF2-40B4-BE49-F238E27FC236}">
                <a16:creationId xmlns:a16="http://schemas.microsoft.com/office/drawing/2014/main" id="{CFDB934F-9F05-5033-1DEC-E29D84DB2A0A}"/>
              </a:ext>
            </a:extLst>
          </p:cNvPr>
          <p:cNvSpPr>
            <a:spLocks noGrp="1"/>
          </p:cNvSpPr>
          <p:nvPr>
            <p:ph type="title"/>
          </p:nvPr>
        </p:nvSpPr>
        <p:spPr>
          <a:xfrm>
            <a:off x="435894" y="556143"/>
            <a:ext cx="8272212" cy="587425"/>
          </a:xfrm>
        </p:spPr>
        <p:txBody>
          <a:bodyPr>
            <a:normAutofit/>
          </a:bodyPr>
          <a:lstStyle/>
          <a:p>
            <a:pPr algn="ctr"/>
            <a:r>
              <a:rPr lang="en-IN" sz="2800" dirty="0"/>
              <a:t>Module Description</a:t>
            </a:r>
          </a:p>
        </p:txBody>
      </p:sp>
      <p:sp>
        <p:nvSpPr>
          <p:cNvPr id="1048638" name="Slide Number Placeholder 6">
            <a:extLst>
              <a:ext uri="{FF2B5EF4-FFF2-40B4-BE49-F238E27FC236}">
                <a16:creationId xmlns:a16="http://schemas.microsoft.com/office/drawing/2014/main" id="{2B561914-3CA1-E8AA-D5DB-57B78C283794}"/>
              </a:ext>
            </a:extLst>
          </p:cNvPr>
          <p:cNvSpPr>
            <a:spLocks noGrp="1"/>
          </p:cNvSpPr>
          <p:nvPr>
            <p:ph type="sldNum" sz="quarter" idx="12"/>
          </p:nvPr>
        </p:nvSpPr>
        <p:spPr/>
        <p:txBody>
          <a:bodyPr/>
          <a:lstStyle/>
          <a:p>
            <a:fld id="{0E14ABD8-B1EB-4C07-9937-C8C4E38BDF00}" type="slidenum">
              <a:rPr lang="en-US" altLang="en-US" smtClean="0"/>
              <a:t>13</a:t>
            </a:fld>
            <a:endParaRPr lang="en-US" altLang="en-US"/>
          </a:p>
        </p:txBody>
      </p:sp>
      <p:sp>
        <p:nvSpPr>
          <p:cNvPr id="2" name="Footer Placeholder 1">
            <a:extLst>
              <a:ext uri="{FF2B5EF4-FFF2-40B4-BE49-F238E27FC236}">
                <a16:creationId xmlns:a16="http://schemas.microsoft.com/office/drawing/2014/main" id="{5F4C7DEA-0E76-97F7-FFDD-F3D113F09AAB}"/>
              </a:ext>
            </a:extLst>
          </p:cNvPr>
          <p:cNvSpPr txBox="1">
            <a:spLocks/>
          </p:cNvSpPr>
          <p:nvPr/>
        </p:nvSpPr>
        <p:spPr>
          <a:xfrm>
            <a:off x="323528" y="4587948"/>
            <a:ext cx="5187908" cy="273844"/>
          </a:xfrm>
          <a:prstGeom prst="rect">
            <a:avLst/>
          </a:prstGeom>
        </p:spPr>
        <p:txBody>
          <a:bodyPr vert="horz" lIns="91440" tIns="45720" rIns="91440" bIns="45720" rtlCol="0" anchor="ctr"/>
          <a:lstStyle>
            <a:defPPr>
              <a:defRPr lang="en-US"/>
            </a:defPPr>
            <a:lvl1pPr marL="0" algn="l" defTabSz="457200" rtl="0" eaLnBrk="1" latinLnBrk="0" hangingPunct="1">
              <a:defRPr sz="675" kern="1200" cap="all">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700" dirty="0"/>
              <a:t>JAVA PROGRAMMING</a:t>
            </a:r>
            <a:r>
              <a:rPr lang="en-US" sz="700" dirty="0"/>
              <a:t>– CYCLE 2 REVIEW</a:t>
            </a:r>
          </a:p>
        </p:txBody>
      </p:sp>
      <p:graphicFrame>
        <p:nvGraphicFramePr>
          <p:cNvPr id="5" name="Content Placeholder 4">
            <a:extLst>
              <a:ext uri="{FF2B5EF4-FFF2-40B4-BE49-F238E27FC236}">
                <a16:creationId xmlns:a16="http://schemas.microsoft.com/office/drawing/2014/main" id="{5758F8BA-41A0-2F74-F36C-AEBF7294F72D}"/>
              </a:ext>
            </a:extLst>
          </p:cNvPr>
          <p:cNvGraphicFramePr>
            <a:graphicFrameLocks noGrp="1"/>
          </p:cNvGraphicFramePr>
          <p:nvPr>
            <p:ph idx="1"/>
            <p:extLst>
              <p:ext uri="{D42A27DB-BD31-4B8C-83A1-F6EECF244321}">
                <p14:modId xmlns:p14="http://schemas.microsoft.com/office/powerpoint/2010/main" val="957294124"/>
              </p:ext>
            </p:extLst>
          </p:nvPr>
        </p:nvGraphicFramePr>
        <p:xfrm>
          <a:off x="395536" y="1635646"/>
          <a:ext cx="8270875" cy="2759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A55E973A-27ED-EC00-24BA-6BEC65D51601}"/>
              </a:ext>
            </a:extLst>
          </p:cNvPr>
          <p:cNvSpPr txBox="1"/>
          <p:nvPr/>
        </p:nvSpPr>
        <p:spPr>
          <a:xfrm>
            <a:off x="467544" y="1491630"/>
            <a:ext cx="2952328" cy="646331"/>
          </a:xfrm>
          <a:prstGeom prst="rect">
            <a:avLst/>
          </a:prstGeom>
          <a:noFill/>
        </p:spPr>
        <p:txBody>
          <a:bodyPr wrap="square" rtlCol="0">
            <a:spAutoFit/>
          </a:bodyPr>
          <a:lstStyle/>
          <a:p>
            <a:r>
              <a:rPr lang="en-IN" sz="1800" b="1" dirty="0">
                <a:latin typeface="+mj-lt"/>
              </a:rPr>
              <a:t>Student </a:t>
            </a:r>
            <a:r>
              <a:rPr lang="en-IN" sz="1800" b="1" dirty="0" err="1">
                <a:latin typeface="+mj-lt"/>
              </a:rPr>
              <a:t>Enrollment</a:t>
            </a:r>
            <a:r>
              <a:rPr lang="en-IN" sz="1800" b="1" dirty="0">
                <a:latin typeface="+mj-lt"/>
              </a:rPr>
              <a:t> Module</a:t>
            </a:r>
          </a:p>
          <a:p>
            <a:endParaRPr lang="en-IN" dirty="0"/>
          </a:p>
        </p:txBody>
      </p:sp>
    </p:spTree>
    <p:extLst>
      <p:ext uri="{BB962C8B-B14F-4D97-AF65-F5344CB8AC3E}">
        <p14:creationId xmlns:p14="http://schemas.microsoft.com/office/powerpoint/2010/main" val="1309432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E97C5A-569C-DCB9-BD61-A705F085E8D8}"/>
            </a:ext>
          </a:extLst>
        </p:cNvPr>
        <p:cNvGrpSpPr/>
        <p:nvPr/>
      </p:nvGrpSpPr>
      <p:grpSpPr>
        <a:xfrm>
          <a:off x="0" y="0"/>
          <a:ext cx="0" cy="0"/>
          <a:chOff x="0" y="0"/>
          <a:chExt cx="0" cy="0"/>
        </a:xfrm>
      </p:grpSpPr>
      <p:sp>
        <p:nvSpPr>
          <p:cNvPr id="1048635" name="Title 1">
            <a:extLst>
              <a:ext uri="{FF2B5EF4-FFF2-40B4-BE49-F238E27FC236}">
                <a16:creationId xmlns:a16="http://schemas.microsoft.com/office/drawing/2014/main" id="{AC5015D5-C29A-2173-1617-FF2194D78459}"/>
              </a:ext>
            </a:extLst>
          </p:cNvPr>
          <p:cNvSpPr>
            <a:spLocks noGrp="1"/>
          </p:cNvSpPr>
          <p:nvPr>
            <p:ph type="title"/>
          </p:nvPr>
        </p:nvSpPr>
        <p:spPr>
          <a:xfrm>
            <a:off x="435894" y="556143"/>
            <a:ext cx="8272212" cy="587425"/>
          </a:xfrm>
        </p:spPr>
        <p:txBody>
          <a:bodyPr>
            <a:normAutofit/>
          </a:bodyPr>
          <a:lstStyle/>
          <a:p>
            <a:pPr algn="ctr"/>
            <a:r>
              <a:rPr lang="en-IN" sz="2800" dirty="0"/>
              <a:t>Module Description</a:t>
            </a:r>
          </a:p>
        </p:txBody>
      </p:sp>
      <p:sp>
        <p:nvSpPr>
          <p:cNvPr id="1048638" name="Slide Number Placeholder 6">
            <a:extLst>
              <a:ext uri="{FF2B5EF4-FFF2-40B4-BE49-F238E27FC236}">
                <a16:creationId xmlns:a16="http://schemas.microsoft.com/office/drawing/2014/main" id="{A9FBB3D5-6410-8BFE-49C1-E2CFEB4E1B09}"/>
              </a:ext>
            </a:extLst>
          </p:cNvPr>
          <p:cNvSpPr>
            <a:spLocks noGrp="1"/>
          </p:cNvSpPr>
          <p:nvPr>
            <p:ph type="sldNum" sz="quarter" idx="12"/>
          </p:nvPr>
        </p:nvSpPr>
        <p:spPr/>
        <p:txBody>
          <a:bodyPr/>
          <a:lstStyle/>
          <a:p>
            <a:fld id="{0E14ABD8-B1EB-4C07-9937-C8C4E38BDF00}" type="slidenum">
              <a:rPr lang="en-US" altLang="en-US" smtClean="0"/>
              <a:t>14</a:t>
            </a:fld>
            <a:endParaRPr lang="en-US" altLang="en-US"/>
          </a:p>
        </p:txBody>
      </p:sp>
      <p:sp>
        <p:nvSpPr>
          <p:cNvPr id="2" name="Footer Placeholder 1">
            <a:extLst>
              <a:ext uri="{FF2B5EF4-FFF2-40B4-BE49-F238E27FC236}">
                <a16:creationId xmlns:a16="http://schemas.microsoft.com/office/drawing/2014/main" id="{B51D0B12-536A-8F60-8934-3C7B14C77BC6}"/>
              </a:ext>
            </a:extLst>
          </p:cNvPr>
          <p:cNvSpPr txBox="1">
            <a:spLocks/>
          </p:cNvSpPr>
          <p:nvPr/>
        </p:nvSpPr>
        <p:spPr>
          <a:xfrm>
            <a:off x="323528" y="4587948"/>
            <a:ext cx="5187908" cy="273844"/>
          </a:xfrm>
          <a:prstGeom prst="rect">
            <a:avLst/>
          </a:prstGeom>
        </p:spPr>
        <p:txBody>
          <a:bodyPr vert="horz" lIns="91440" tIns="45720" rIns="91440" bIns="45720" rtlCol="0" anchor="ctr"/>
          <a:lstStyle>
            <a:defPPr>
              <a:defRPr lang="en-US"/>
            </a:defPPr>
            <a:lvl1pPr marL="0" algn="l" defTabSz="457200" rtl="0" eaLnBrk="1" latinLnBrk="0" hangingPunct="1">
              <a:defRPr sz="675" kern="1200" cap="all">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700" dirty="0"/>
              <a:t>JAVA PROGRAMMING</a:t>
            </a:r>
            <a:r>
              <a:rPr lang="en-US" sz="700" dirty="0"/>
              <a:t>– CYCLE 2 REVIEW</a:t>
            </a:r>
          </a:p>
        </p:txBody>
      </p:sp>
      <p:sp>
        <p:nvSpPr>
          <p:cNvPr id="4" name="Content Placeholder 3">
            <a:extLst>
              <a:ext uri="{FF2B5EF4-FFF2-40B4-BE49-F238E27FC236}">
                <a16:creationId xmlns:a16="http://schemas.microsoft.com/office/drawing/2014/main" id="{550FDCE5-BAF3-0002-EC1C-92D64F0E2BFF}"/>
              </a:ext>
            </a:extLst>
          </p:cNvPr>
          <p:cNvSpPr>
            <a:spLocks noGrp="1"/>
          </p:cNvSpPr>
          <p:nvPr>
            <p:ph idx="1"/>
          </p:nvPr>
        </p:nvSpPr>
        <p:spPr/>
        <p:txBody>
          <a:bodyPr>
            <a:normAutofit lnSpcReduction="10000"/>
          </a:bodyPr>
          <a:lstStyle/>
          <a:p>
            <a:pPr marL="0" indent="0" algn="just">
              <a:buNone/>
            </a:pPr>
            <a:r>
              <a:rPr lang="en-US" sz="1800" b="1" dirty="0">
                <a:solidFill>
                  <a:srgbClr val="0D0D0D"/>
                </a:solidFill>
                <a:latin typeface="ui-sans-serif"/>
              </a:rPr>
              <a:t> Student Enrollment Module</a:t>
            </a:r>
          </a:p>
          <a:p>
            <a:pPr marL="243000" lvl="1" indent="0" algn="just">
              <a:buNone/>
            </a:pPr>
            <a:r>
              <a:rPr lang="en-US" sz="1800" dirty="0">
                <a:solidFill>
                  <a:srgbClr val="0D0D0D"/>
                </a:solidFill>
                <a:latin typeface="ui-sans-serif"/>
              </a:rPr>
              <a:t>This module handles the registration and enrollment of students into the school database.</a:t>
            </a:r>
          </a:p>
          <a:p>
            <a:pPr marL="243000" lvl="1" indent="0" algn="just">
              <a:buNone/>
            </a:pPr>
            <a:r>
              <a:rPr lang="en-US" sz="1800" b="1" dirty="0">
                <a:solidFill>
                  <a:srgbClr val="0D0D0D"/>
                </a:solidFill>
                <a:latin typeface="ui-sans-serif"/>
              </a:rPr>
              <a:t>Student Details</a:t>
            </a:r>
            <a:r>
              <a:rPr lang="en-US" sz="1800" dirty="0">
                <a:solidFill>
                  <a:srgbClr val="0D0D0D"/>
                </a:solidFill>
                <a:latin typeface="ui-sans-serif"/>
              </a:rPr>
              <a:t>: Collect and store essential student information, such as name, roll number and contact information.</a:t>
            </a:r>
          </a:p>
          <a:p>
            <a:pPr marL="243000" lvl="1" indent="0" algn="just">
              <a:buNone/>
            </a:pPr>
            <a:r>
              <a:rPr lang="en-US" sz="1800" b="1" dirty="0">
                <a:solidFill>
                  <a:srgbClr val="0D0D0D"/>
                </a:solidFill>
                <a:latin typeface="ui-sans-serif"/>
              </a:rPr>
              <a:t>Assign Roll Number</a:t>
            </a:r>
            <a:r>
              <a:rPr lang="en-US" sz="1800" dirty="0">
                <a:solidFill>
                  <a:srgbClr val="0D0D0D"/>
                </a:solidFill>
                <a:latin typeface="ui-sans-serif"/>
              </a:rPr>
              <a:t>:  Assign unique roll numbers to each enrolled student.</a:t>
            </a:r>
          </a:p>
          <a:p>
            <a:pPr marL="243000" lvl="1" indent="0" algn="just">
              <a:buNone/>
            </a:pPr>
            <a:r>
              <a:rPr lang="en-US" sz="1800" b="1" dirty="0">
                <a:solidFill>
                  <a:srgbClr val="0D0D0D"/>
                </a:solidFill>
                <a:latin typeface="ui-sans-serif"/>
              </a:rPr>
              <a:t>Display Success Message </a:t>
            </a:r>
            <a:r>
              <a:rPr lang="en-US" sz="1800" dirty="0">
                <a:solidFill>
                  <a:srgbClr val="0D0D0D"/>
                </a:solidFill>
                <a:latin typeface="ui-sans-serif"/>
              </a:rPr>
              <a:t>: Show a confirmation message to indicate the successful enrollment of a student.</a:t>
            </a:r>
          </a:p>
          <a:p>
            <a:endParaRPr lang="en-IN" dirty="0"/>
          </a:p>
        </p:txBody>
      </p:sp>
    </p:spTree>
    <p:extLst>
      <p:ext uri="{BB962C8B-B14F-4D97-AF65-F5344CB8AC3E}">
        <p14:creationId xmlns:p14="http://schemas.microsoft.com/office/powerpoint/2010/main" val="2062016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8CF02-5280-C0C5-A079-C7B3B5804FD9}"/>
            </a:ext>
          </a:extLst>
        </p:cNvPr>
        <p:cNvGrpSpPr/>
        <p:nvPr/>
      </p:nvGrpSpPr>
      <p:grpSpPr>
        <a:xfrm>
          <a:off x="0" y="0"/>
          <a:ext cx="0" cy="0"/>
          <a:chOff x="0" y="0"/>
          <a:chExt cx="0" cy="0"/>
        </a:xfrm>
      </p:grpSpPr>
      <p:sp>
        <p:nvSpPr>
          <p:cNvPr id="1048635" name="Title 1">
            <a:extLst>
              <a:ext uri="{FF2B5EF4-FFF2-40B4-BE49-F238E27FC236}">
                <a16:creationId xmlns:a16="http://schemas.microsoft.com/office/drawing/2014/main" id="{967DCA6D-17C9-9136-B206-DA324DE1C608}"/>
              </a:ext>
            </a:extLst>
          </p:cNvPr>
          <p:cNvSpPr>
            <a:spLocks noGrp="1"/>
          </p:cNvSpPr>
          <p:nvPr>
            <p:ph type="title"/>
          </p:nvPr>
        </p:nvSpPr>
        <p:spPr>
          <a:xfrm>
            <a:off x="435894" y="556143"/>
            <a:ext cx="8272212" cy="587425"/>
          </a:xfrm>
        </p:spPr>
        <p:txBody>
          <a:bodyPr>
            <a:normAutofit/>
          </a:bodyPr>
          <a:lstStyle/>
          <a:p>
            <a:pPr algn="ctr"/>
            <a:r>
              <a:rPr lang="en-IN" sz="2800" dirty="0"/>
              <a:t>Module Description</a:t>
            </a:r>
          </a:p>
        </p:txBody>
      </p:sp>
      <p:sp>
        <p:nvSpPr>
          <p:cNvPr id="1048638" name="Slide Number Placeholder 6">
            <a:extLst>
              <a:ext uri="{FF2B5EF4-FFF2-40B4-BE49-F238E27FC236}">
                <a16:creationId xmlns:a16="http://schemas.microsoft.com/office/drawing/2014/main" id="{178D1368-1AD1-0114-B493-30F3AA786A1B}"/>
              </a:ext>
            </a:extLst>
          </p:cNvPr>
          <p:cNvSpPr>
            <a:spLocks noGrp="1"/>
          </p:cNvSpPr>
          <p:nvPr>
            <p:ph type="sldNum" sz="quarter" idx="12"/>
          </p:nvPr>
        </p:nvSpPr>
        <p:spPr/>
        <p:txBody>
          <a:bodyPr/>
          <a:lstStyle/>
          <a:p>
            <a:fld id="{0E14ABD8-B1EB-4C07-9937-C8C4E38BDF00}" type="slidenum">
              <a:rPr lang="en-US" altLang="en-US" smtClean="0"/>
              <a:t>15</a:t>
            </a:fld>
            <a:endParaRPr lang="en-US" altLang="en-US"/>
          </a:p>
        </p:txBody>
      </p:sp>
      <p:sp>
        <p:nvSpPr>
          <p:cNvPr id="2" name="Footer Placeholder 1">
            <a:extLst>
              <a:ext uri="{FF2B5EF4-FFF2-40B4-BE49-F238E27FC236}">
                <a16:creationId xmlns:a16="http://schemas.microsoft.com/office/drawing/2014/main" id="{D732FD10-56D0-04DB-19C9-E7C45D68F124}"/>
              </a:ext>
            </a:extLst>
          </p:cNvPr>
          <p:cNvSpPr txBox="1">
            <a:spLocks/>
          </p:cNvSpPr>
          <p:nvPr/>
        </p:nvSpPr>
        <p:spPr>
          <a:xfrm>
            <a:off x="323528" y="4587948"/>
            <a:ext cx="5187908" cy="273844"/>
          </a:xfrm>
          <a:prstGeom prst="rect">
            <a:avLst/>
          </a:prstGeom>
        </p:spPr>
        <p:txBody>
          <a:bodyPr vert="horz" lIns="91440" tIns="45720" rIns="91440" bIns="45720" rtlCol="0" anchor="ctr"/>
          <a:lstStyle>
            <a:defPPr>
              <a:defRPr lang="en-US"/>
            </a:defPPr>
            <a:lvl1pPr marL="0" algn="l" defTabSz="457200" rtl="0" eaLnBrk="1" latinLnBrk="0" hangingPunct="1">
              <a:defRPr sz="675" kern="1200" cap="all">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700" dirty="0"/>
              <a:t>JAVA PROGRAMMING</a:t>
            </a:r>
            <a:r>
              <a:rPr lang="en-US" sz="700" dirty="0"/>
              <a:t>– CYCLE 2 REVIEW</a:t>
            </a:r>
          </a:p>
        </p:txBody>
      </p:sp>
      <p:graphicFrame>
        <p:nvGraphicFramePr>
          <p:cNvPr id="5" name="Content Placeholder 4">
            <a:extLst>
              <a:ext uri="{FF2B5EF4-FFF2-40B4-BE49-F238E27FC236}">
                <a16:creationId xmlns:a16="http://schemas.microsoft.com/office/drawing/2014/main" id="{564BF26E-BDBB-EFE6-501E-660AD4CF0904}"/>
              </a:ext>
            </a:extLst>
          </p:cNvPr>
          <p:cNvGraphicFramePr>
            <a:graphicFrameLocks noGrp="1"/>
          </p:cNvGraphicFramePr>
          <p:nvPr>
            <p:ph idx="1"/>
            <p:extLst>
              <p:ext uri="{D42A27DB-BD31-4B8C-83A1-F6EECF244321}">
                <p14:modId xmlns:p14="http://schemas.microsoft.com/office/powerpoint/2010/main" val="3478292280"/>
              </p:ext>
            </p:extLst>
          </p:nvPr>
        </p:nvGraphicFramePr>
        <p:xfrm>
          <a:off x="395536" y="1635646"/>
          <a:ext cx="8270875" cy="2759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BDDB41D9-3AF7-5C74-8956-C7763E2BC281}"/>
              </a:ext>
            </a:extLst>
          </p:cNvPr>
          <p:cNvSpPr txBox="1"/>
          <p:nvPr/>
        </p:nvSpPr>
        <p:spPr>
          <a:xfrm>
            <a:off x="323528" y="1491630"/>
            <a:ext cx="3024336" cy="646331"/>
          </a:xfrm>
          <a:prstGeom prst="rect">
            <a:avLst/>
          </a:prstGeom>
          <a:noFill/>
        </p:spPr>
        <p:txBody>
          <a:bodyPr wrap="square" rtlCol="0">
            <a:spAutoFit/>
          </a:bodyPr>
          <a:lstStyle/>
          <a:p>
            <a:r>
              <a:rPr lang="en-IN" sz="1800" b="1" dirty="0">
                <a:latin typeface="+mj-lt"/>
              </a:rPr>
              <a:t>Student Information Module</a:t>
            </a:r>
            <a:endParaRPr kumimoji="0" lang="en-US" altLang="en-US" sz="1800" b="1" i="0" u="none" strike="noStrike" cap="none" normalizeH="0" baseline="0" dirty="0">
              <a:ln>
                <a:noFill/>
              </a:ln>
              <a:solidFill>
                <a:schemeClr val="tx1"/>
              </a:solidFill>
              <a:effectLst/>
              <a:latin typeface="+mj-lt"/>
            </a:endParaRPr>
          </a:p>
          <a:p>
            <a:endParaRPr lang="en-IN" dirty="0"/>
          </a:p>
        </p:txBody>
      </p:sp>
    </p:spTree>
    <p:extLst>
      <p:ext uri="{BB962C8B-B14F-4D97-AF65-F5344CB8AC3E}">
        <p14:creationId xmlns:p14="http://schemas.microsoft.com/office/powerpoint/2010/main" val="770153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4FAB0A-C0D4-8E55-DBE4-C5F1426B66B0}"/>
            </a:ext>
          </a:extLst>
        </p:cNvPr>
        <p:cNvGrpSpPr/>
        <p:nvPr/>
      </p:nvGrpSpPr>
      <p:grpSpPr>
        <a:xfrm>
          <a:off x="0" y="0"/>
          <a:ext cx="0" cy="0"/>
          <a:chOff x="0" y="0"/>
          <a:chExt cx="0" cy="0"/>
        </a:xfrm>
      </p:grpSpPr>
      <p:sp>
        <p:nvSpPr>
          <p:cNvPr id="1048635" name="Title 1">
            <a:extLst>
              <a:ext uri="{FF2B5EF4-FFF2-40B4-BE49-F238E27FC236}">
                <a16:creationId xmlns:a16="http://schemas.microsoft.com/office/drawing/2014/main" id="{86F24170-BA2B-19DD-B3C9-9797D9D40E83}"/>
              </a:ext>
            </a:extLst>
          </p:cNvPr>
          <p:cNvSpPr>
            <a:spLocks noGrp="1"/>
          </p:cNvSpPr>
          <p:nvPr>
            <p:ph type="title"/>
          </p:nvPr>
        </p:nvSpPr>
        <p:spPr>
          <a:xfrm>
            <a:off x="435894" y="556143"/>
            <a:ext cx="8272212" cy="587425"/>
          </a:xfrm>
        </p:spPr>
        <p:txBody>
          <a:bodyPr>
            <a:normAutofit/>
          </a:bodyPr>
          <a:lstStyle/>
          <a:p>
            <a:pPr algn="ctr"/>
            <a:r>
              <a:rPr lang="en-IN" sz="2800" dirty="0"/>
              <a:t>Module Description</a:t>
            </a:r>
          </a:p>
        </p:txBody>
      </p:sp>
      <p:sp>
        <p:nvSpPr>
          <p:cNvPr id="1048638" name="Slide Number Placeholder 6">
            <a:extLst>
              <a:ext uri="{FF2B5EF4-FFF2-40B4-BE49-F238E27FC236}">
                <a16:creationId xmlns:a16="http://schemas.microsoft.com/office/drawing/2014/main" id="{C722BC92-44E3-11B7-39D3-78CAC2F77303}"/>
              </a:ext>
            </a:extLst>
          </p:cNvPr>
          <p:cNvSpPr>
            <a:spLocks noGrp="1"/>
          </p:cNvSpPr>
          <p:nvPr>
            <p:ph type="sldNum" sz="quarter" idx="12"/>
          </p:nvPr>
        </p:nvSpPr>
        <p:spPr/>
        <p:txBody>
          <a:bodyPr/>
          <a:lstStyle/>
          <a:p>
            <a:fld id="{0E14ABD8-B1EB-4C07-9937-C8C4E38BDF00}" type="slidenum">
              <a:rPr lang="en-US" altLang="en-US" smtClean="0"/>
              <a:t>16</a:t>
            </a:fld>
            <a:endParaRPr lang="en-US" altLang="en-US"/>
          </a:p>
        </p:txBody>
      </p:sp>
      <p:sp>
        <p:nvSpPr>
          <p:cNvPr id="2" name="Footer Placeholder 1">
            <a:extLst>
              <a:ext uri="{FF2B5EF4-FFF2-40B4-BE49-F238E27FC236}">
                <a16:creationId xmlns:a16="http://schemas.microsoft.com/office/drawing/2014/main" id="{8F81ABA8-5B7F-6C20-D356-9B0CD1A02588}"/>
              </a:ext>
            </a:extLst>
          </p:cNvPr>
          <p:cNvSpPr txBox="1">
            <a:spLocks/>
          </p:cNvSpPr>
          <p:nvPr/>
        </p:nvSpPr>
        <p:spPr>
          <a:xfrm>
            <a:off x="323528" y="4587948"/>
            <a:ext cx="5187908" cy="273844"/>
          </a:xfrm>
          <a:prstGeom prst="rect">
            <a:avLst/>
          </a:prstGeom>
        </p:spPr>
        <p:txBody>
          <a:bodyPr vert="horz" lIns="91440" tIns="45720" rIns="91440" bIns="45720" rtlCol="0" anchor="ctr"/>
          <a:lstStyle>
            <a:defPPr>
              <a:defRPr lang="en-US"/>
            </a:defPPr>
            <a:lvl1pPr marL="0" algn="l" defTabSz="457200" rtl="0" eaLnBrk="1" latinLnBrk="0" hangingPunct="1">
              <a:defRPr sz="675" kern="1200" cap="all">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700" dirty="0"/>
              <a:t>JAVA PROGRAMMING</a:t>
            </a:r>
            <a:r>
              <a:rPr lang="en-US" sz="700" dirty="0"/>
              <a:t>– CYCLE 2 REVIEW</a:t>
            </a:r>
          </a:p>
        </p:txBody>
      </p:sp>
      <p:sp>
        <p:nvSpPr>
          <p:cNvPr id="4" name="Content Placeholder 3">
            <a:extLst>
              <a:ext uri="{FF2B5EF4-FFF2-40B4-BE49-F238E27FC236}">
                <a16:creationId xmlns:a16="http://schemas.microsoft.com/office/drawing/2014/main" id="{945E30F2-7F68-134C-E0EA-36DA810B9939}"/>
              </a:ext>
            </a:extLst>
          </p:cNvPr>
          <p:cNvSpPr>
            <a:spLocks noGrp="1"/>
          </p:cNvSpPr>
          <p:nvPr>
            <p:ph idx="1"/>
          </p:nvPr>
        </p:nvSpPr>
        <p:spPr/>
        <p:txBody>
          <a:bodyPr>
            <a:normAutofit fontScale="92500" lnSpcReduction="20000"/>
          </a:bodyPr>
          <a:lstStyle/>
          <a:p>
            <a:pPr marL="0" indent="0" algn="just">
              <a:buNone/>
            </a:pPr>
            <a:r>
              <a:rPr lang="en-US" sz="1900" b="1" dirty="0">
                <a:solidFill>
                  <a:srgbClr val="0D0D0D"/>
                </a:solidFill>
                <a:latin typeface="ui-sans-serif"/>
              </a:rPr>
              <a:t>Student Information Module</a:t>
            </a:r>
          </a:p>
          <a:p>
            <a:pPr marL="243000" lvl="1" indent="0" algn="just">
              <a:buNone/>
            </a:pPr>
            <a:r>
              <a:rPr lang="en-US" sz="1900" dirty="0">
                <a:solidFill>
                  <a:srgbClr val="0D0D0D"/>
                </a:solidFill>
                <a:latin typeface="ui-sans-serif"/>
              </a:rPr>
              <a:t>This module is designed to manage and display detailed information about the students.</a:t>
            </a:r>
          </a:p>
          <a:p>
            <a:pPr marL="243000" lvl="1" indent="0" algn="just">
              <a:buNone/>
            </a:pPr>
            <a:r>
              <a:rPr lang="en-US" sz="1900" b="1" dirty="0">
                <a:solidFill>
                  <a:srgbClr val="0D0D0D"/>
                </a:solidFill>
                <a:latin typeface="ui-sans-serif"/>
              </a:rPr>
              <a:t>Search Student</a:t>
            </a:r>
            <a:r>
              <a:rPr lang="en-US" sz="1900" dirty="0">
                <a:solidFill>
                  <a:srgbClr val="0D0D0D"/>
                </a:solidFill>
                <a:latin typeface="ui-sans-serif"/>
              </a:rPr>
              <a:t>: Allow users to search for a student using criteria such as name, roll number, or class.</a:t>
            </a:r>
          </a:p>
          <a:p>
            <a:pPr marL="243000" lvl="1" indent="0" algn="just">
              <a:buNone/>
            </a:pPr>
            <a:r>
              <a:rPr lang="en-US" sz="1900" b="1" dirty="0">
                <a:solidFill>
                  <a:srgbClr val="0D0D0D"/>
                </a:solidFill>
                <a:latin typeface="ui-sans-serif"/>
              </a:rPr>
              <a:t>Update Information</a:t>
            </a:r>
            <a:r>
              <a:rPr lang="en-US" sz="1900" dirty="0">
                <a:solidFill>
                  <a:srgbClr val="0D0D0D"/>
                </a:solidFill>
                <a:latin typeface="ui-sans-serif"/>
              </a:rPr>
              <a:t>: Enable the modification or updating of existing student details in case of changes</a:t>
            </a:r>
          </a:p>
          <a:p>
            <a:pPr marL="243000" lvl="1" indent="0" algn="just">
              <a:buNone/>
            </a:pPr>
            <a:r>
              <a:rPr lang="en-US" sz="1900" b="1" dirty="0">
                <a:solidFill>
                  <a:srgbClr val="0D0D0D"/>
                </a:solidFill>
                <a:latin typeface="ui-sans-serif"/>
              </a:rPr>
              <a:t>Detailed Profile View</a:t>
            </a:r>
            <a:r>
              <a:rPr lang="en-US" sz="1900" dirty="0">
                <a:solidFill>
                  <a:srgbClr val="0D0D0D"/>
                </a:solidFill>
                <a:latin typeface="ui-sans-serif"/>
              </a:rPr>
              <a:t>: Provide a comprehensive view of the student’s profile, including personal, academic, and contact information</a:t>
            </a:r>
          </a:p>
          <a:p>
            <a:endParaRPr lang="en-IN" dirty="0"/>
          </a:p>
        </p:txBody>
      </p:sp>
    </p:spTree>
    <p:extLst>
      <p:ext uri="{BB962C8B-B14F-4D97-AF65-F5344CB8AC3E}">
        <p14:creationId xmlns:p14="http://schemas.microsoft.com/office/powerpoint/2010/main" val="3947698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F820B-435D-2BFC-7A9C-5E971240A4C8}"/>
            </a:ext>
          </a:extLst>
        </p:cNvPr>
        <p:cNvGrpSpPr/>
        <p:nvPr/>
      </p:nvGrpSpPr>
      <p:grpSpPr>
        <a:xfrm>
          <a:off x="0" y="0"/>
          <a:ext cx="0" cy="0"/>
          <a:chOff x="0" y="0"/>
          <a:chExt cx="0" cy="0"/>
        </a:xfrm>
      </p:grpSpPr>
      <p:sp>
        <p:nvSpPr>
          <p:cNvPr id="1048635" name="Title 1">
            <a:extLst>
              <a:ext uri="{FF2B5EF4-FFF2-40B4-BE49-F238E27FC236}">
                <a16:creationId xmlns:a16="http://schemas.microsoft.com/office/drawing/2014/main" id="{56DBADE0-EC98-59C1-1ABE-31F5B0D6419F}"/>
              </a:ext>
            </a:extLst>
          </p:cNvPr>
          <p:cNvSpPr>
            <a:spLocks noGrp="1"/>
          </p:cNvSpPr>
          <p:nvPr>
            <p:ph type="title"/>
          </p:nvPr>
        </p:nvSpPr>
        <p:spPr>
          <a:xfrm>
            <a:off x="435894" y="556143"/>
            <a:ext cx="8272212" cy="587425"/>
          </a:xfrm>
        </p:spPr>
        <p:txBody>
          <a:bodyPr>
            <a:normAutofit/>
          </a:bodyPr>
          <a:lstStyle/>
          <a:p>
            <a:pPr algn="ctr"/>
            <a:r>
              <a:rPr lang="en-IN" sz="2800" dirty="0"/>
              <a:t>Module Description</a:t>
            </a:r>
          </a:p>
        </p:txBody>
      </p:sp>
      <p:sp>
        <p:nvSpPr>
          <p:cNvPr id="1048638" name="Slide Number Placeholder 6">
            <a:extLst>
              <a:ext uri="{FF2B5EF4-FFF2-40B4-BE49-F238E27FC236}">
                <a16:creationId xmlns:a16="http://schemas.microsoft.com/office/drawing/2014/main" id="{3046AD96-1BEE-A354-A3DB-99B0F6B97C1F}"/>
              </a:ext>
            </a:extLst>
          </p:cNvPr>
          <p:cNvSpPr>
            <a:spLocks noGrp="1"/>
          </p:cNvSpPr>
          <p:nvPr>
            <p:ph type="sldNum" sz="quarter" idx="12"/>
          </p:nvPr>
        </p:nvSpPr>
        <p:spPr/>
        <p:txBody>
          <a:bodyPr/>
          <a:lstStyle/>
          <a:p>
            <a:fld id="{0E14ABD8-B1EB-4C07-9937-C8C4E38BDF00}" type="slidenum">
              <a:rPr lang="en-US" altLang="en-US" smtClean="0"/>
              <a:t>17</a:t>
            </a:fld>
            <a:endParaRPr lang="en-US" altLang="en-US"/>
          </a:p>
        </p:txBody>
      </p:sp>
      <p:sp>
        <p:nvSpPr>
          <p:cNvPr id="2" name="Footer Placeholder 1">
            <a:extLst>
              <a:ext uri="{FF2B5EF4-FFF2-40B4-BE49-F238E27FC236}">
                <a16:creationId xmlns:a16="http://schemas.microsoft.com/office/drawing/2014/main" id="{4D721129-A140-9A72-5957-D18681091E06}"/>
              </a:ext>
            </a:extLst>
          </p:cNvPr>
          <p:cNvSpPr txBox="1">
            <a:spLocks/>
          </p:cNvSpPr>
          <p:nvPr/>
        </p:nvSpPr>
        <p:spPr>
          <a:xfrm>
            <a:off x="323528" y="4587948"/>
            <a:ext cx="5187908" cy="273844"/>
          </a:xfrm>
          <a:prstGeom prst="rect">
            <a:avLst/>
          </a:prstGeom>
        </p:spPr>
        <p:txBody>
          <a:bodyPr vert="horz" lIns="91440" tIns="45720" rIns="91440" bIns="45720" rtlCol="0" anchor="ctr"/>
          <a:lstStyle>
            <a:defPPr>
              <a:defRPr lang="en-US"/>
            </a:defPPr>
            <a:lvl1pPr marL="0" algn="l" defTabSz="457200" rtl="0" eaLnBrk="1" latinLnBrk="0" hangingPunct="1">
              <a:defRPr sz="675" kern="1200" cap="all">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700" dirty="0"/>
              <a:t>JAVA PROGRAMMING</a:t>
            </a:r>
            <a:r>
              <a:rPr lang="en-US" sz="700" dirty="0"/>
              <a:t>– CYCLE 2 REVIEW</a:t>
            </a:r>
          </a:p>
        </p:txBody>
      </p:sp>
      <p:graphicFrame>
        <p:nvGraphicFramePr>
          <p:cNvPr id="5" name="Content Placeholder 4">
            <a:extLst>
              <a:ext uri="{FF2B5EF4-FFF2-40B4-BE49-F238E27FC236}">
                <a16:creationId xmlns:a16="http://schemas.microsoft.com/office/drawing/2014/main" id="{2A510F0A-3DBE-E962-5E55-83927BC60C58}"/>
              </a:ext>
            </a:extLst>
          </p:cNvPr>
          <p:cNvGraphicFramePr>
            <a:graphicFrameLocks noGrp="1"/>
          </p:cNvGraphicFramePr>
          <p:nvPr>
            <p:ph idx="1"/>
            <p:extLst>
              <p:ext uri="{D42A27DB-BD31-4B8C-83A1-F6EECF244321}">
                <p14:modId xmlns:p14="http://schemas.microsoft.com/office/powerpoint/2010/main" val="4105862014"/>
              </p:ext>
            </p:extLst>
          </p:nvPr>
        </p:nvGraphicFramePr>
        <p:xfrm>
          <a:off x="395536" y="1635646"/>
          <a:ext cx="8270875" cy="2759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9EDE181D-D85E-9C1C-1EA0-262C9D22CFA5}"/>
              </a:ext>
            </a:extLst>
          </p:cNvPr>
          <p:cNvSpPr txBox="1"/>
          <p:nvPr/>
        </p:nvSpPr>
        <p:spPr>
          <a:xfrm>
            <a:off x="395536" y="1491630"/>
            <a:ext cx="3528392" cy="646331"/>
          </a:xfrm>
          <a:prstGeom prst="rect">
            <a:avLst/>
          </a:prstGeom>
          <a:noFill/>
        </p:spPr>
        <p:txBody>
          <a:bodyPr wrap="square" rtlCol="0">
            <a:spAutoFit/>
          </a:bodyPr>
          <a:lstStyle/>
          <a:p>
            <a:r>
              <a:rPr lang="en-IN" sz="1800" b="1" dirty="0">
                <a:latin typeface="+mj-lt"/>
              </a:rPr>
              <a:t>Attendance Management Module</a:t>
            </a:r>
            <a:endParaRPr kumimoji="0" lang="en-US" altLang="en-US" sz="1800" b="1" i="0" u="none" strike="noStrike" cap="none" normalizeH="0" baseline="0" dirty="0">
              <a:ln>
                <a:noFill/>
              </a:ln>
              <a:solidFill>
                <a:schemeClr val="tx1"/>
              </a:solidFill>
              <a:effectLst/>
              <a:latin typeface="+mj-lt"/>
            </a:endParaRPr>
          </a:p>
          <a:p>
            <a:endParaRPr lang="en-IN" dirty="0"/>
          </a:p>
        </p:txBody>
      </p:sp>
    </p:spTree>
    <p:extLst>
      <p:ext uri="{BB962C8B-B14F-4D97-AF65-F5344CB8AC3E}">
        <p14:creationId xmlns:p14="http://schemas.microsoft.com/office/powerpoint/2010/main" val="3313128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B6A605-C97A-327E-03A0-40237918BD47}"/>
            </a:ext>
          </a:extLst>
        </p:cNvPr>
        <p:cNvGrpSpPr/>
        <p:nvPr/>
      </p:nvGrpSpPr>
      <p:grpSpPr>
        <a:xfrm>
          <a:off x="0" y="0"/>
          <a:ext cx="0" cy="0"/>
          <a:chOff x="0" y="0"/>
          <a:chExt cx="0" cy="0"/>
        </a:xfrm>
      </p:grpSpPr>
      <p:sp>
        <p:nvSpPr>
          <p:cNvPr id="1048635" name="Title 1">
            <a:extLst>
              <a:ext uri="{FF2B5EF4-FFF2-40B4-BE49-F238E27FC236}">
                <a16:creationId xmlns:a16="http://schemas.microsoft.com/office/drawing/2014/main" id="{48F660E8-D19B-E2AD-97F0-4B6E97801179}"/>
              </a:ext>
            </a:extLst>
          </p:cNvPr>
          <p:cNvSpPr>
            <a:spLocks noGrp="1"/>
          </p:cNvSpPr>
          <p:nvPr>
            <p:ph type="title"/>
          </p:nvPr>
        </p:nvSpPr>
        <p:spPr>
          <a:xfrm>
            <a:off x="435894" y="556143"/>
            <a:ext cx="8272212" cy="587425"/>
          </a:xfrm>
        </p:spPr>
        <p:txBody>
          <a:bodyPr>
            <a:normAutofit/>
          </a:bodyPr>
          <a:lstStyle/>
          <a:p>
            <a:pPr algn="ctr"/>
            <a:r>
              <a:rPr lang="en-IN" sz="2800" dirty="0"/>
              <a:t>Module Description</a:t>
            </a:r>
          </a:p>
        </p:txBody>
      </p:sp>
      <p:sp>
        <p:nvSpPr>
          <p:cNvPr id="1048638" name="Slide Number Placeholder 6">
            <a:extLst>
              <a:ext uri="{FF2B5EF4-FFF2-40B4-BE49-F238E27FC236}">
                <a16:creationId xmlns:a16="http://schemas.microsoft.com/office/drawing/2014/main" id="{0584F9D5-4AE3-CA46-08DB-7DDD8996150C}"/>
              </a:ext>
            </a:extLst>
          </p:cNvPr>
          <p:cNvSpPr>
            <a:spLocks noGrp="1"/>
          </p:cNvSpPr>
          <p:nvPr>
            <p:ph type="sldNum" sz="quarter" idx="12"/>
          </p:nvPr>
        </p:nvSpPr>
        <p:spPr/>
        <p:txBody>
          <a:bodyPr/>
          <a:lstStyle/>
          <a:p>
            <a:fld id="{0E14ABD8-B1EB-4C07-9937-C8C4E38BDF00}" type="slidenum">
              <a:rPr lang="en-US" altLang="en-US" smtClean="0"/>
              <a:t>18</a:t>
            </a:fld>
            <a:endParaRPr lang="en-US" altLang="en-US"/>
          </a:p>
        </p:txBody>
      </p:sp>
      <p:sp>
        <p:nvSpPr>
          <p:cNvPr id="2" name="Footer Placeholder 1">
            <a:extLst>
              <a:ext uri="{FF2B5EF4-FFF2-40B4-BE49-F238E27FC236}">
                <a16:creationId xmlns:a16="http://schemas.microsoft.com/office/drawing/2014/main" id="{5B76517E-3855-D02B-2873-F20A3D764ED6}"/>
              </a:ext>
            </a:extLst>
          </p:cNvPr>
          <p:cNvSpPr txBox="1">
            <a:spLocks/>
          </p:cNvSpPr>
          <p:nvPr/>
        </p:nvSpPr>
        <p:spPr>
          <a:xfrm>
            <a:off x="323528" y="4587948"/>
            <a:ext cx="5187908" cy="273844"/>
          </a:xfrm>
          <a:prstGeom prst="rect">
            <a:avLst/>
          </a:prstGeom>
        </p:spPr>
        <p:txBody>
          <a:bodyPr vert="horz" lIns="91440" tIns="45720" rIns="91440" bIns="45720" rtlCol="0" anchor="ctr"/>
          <a:lstStyle>
            <a:defPPr>
              <a:defRPr lang="en-US"/>
            </a:defPPr>
            <a:lvl1pPr marL="0" algn="l" defTabSz="457200" rtl="0" eaLnBrk="1" latinLnBrk="0" hangingPunct="1">
              <a:defRPr sz="675" kern="1200" cap="all">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700" dirty="0"/>
              <a:t>JAVA PROGRAMMING</a:t>
            </a:r>
            <a:r>
              <a:rPr lang="en-US" sz="700" dirty="0"/>
              <a:t>– CYCLE 2 REVIEW</a:t>
            </a:r>
          </a:p>
        </p:txBody>
      </p:sp>
      <p:sp>
        <p:nvSpPr>
          <p:cNvPr id="4" name="Content Placeholder 3">
            <a:extLst>
              <a:ext uri="{FF2B5EF4-FFF2-40B4-BE49-F238E27FC236}">
                <a16:creationId xmlns:a16="http://schemas.microsoft.com/office/drawing/2014/main" id="{DE318E23-2E5B-7217-2583-F3F1D56EF4B0}"/>
              </a:ext>
            </a:extLst>
          </p:cNvPr>
          <p:cNvSpPr>
            <a:spLocks noGrp="1"/>
          </p:cNvSpPr>
          <p:nvPr>
            <p:ph idx="1"/>
          </p:nvPr>
        </p:nvSpPr>
        <p:spPr/>
        <p:txBody>
          <a:bodyPr>
            <a:normAutofit lnSpcReduction="10000"/>
          </a:bodyPr>
          <a:lstStyle/>
          <a:p>
            <a:pPr marL="0" indent="0" algn="just">
              <a:buNone/>
            </a:pPr>
            <a:r>
              <a:rPr lang="en-US" sz="1800" b="1" dirty="0">
                <a:solidFill>
                  <a:srgbClr val="0D0D0D"/>
                </a:solidFill>
                <a:latin typeface="ui-sans-serif"/>
              </a:rPr>
              <a:t>Attendance Management Module</a:t>
            </a:r>
          </a:p>
          <a:p>
            <a:pPr marL="243000" lvl="1" indent="0" algn="just">
              <a:buNone/>
            </a:pPr>
            <a:r>
              <a:rPr lang="en-US" sz="1800" dirty="0">
                <a:solidFill>
                  <a:srgbClr val="0D0D0D"/>
                </a:solidFill>
                <a:latin typeface="ui-sans-serif"/>
              </a:rPr>
              <a:t>This module focuses on monitoring and reporting student attendance.</a:t>
            </a:r>
          </a:p>
          <a:p>
            <a:pPr marL="243000" lvl="1" indent="0" algn="just">
              <a:buNone/>
            </a:pPr>
            <a:r>
              <a:rPr lang="en-US" sz="1800" b="1" dirty="0">
                <a:solidFill>
                  <a:srgbClr val="0D0D0D"/>
                </a:solidFill>
                <a:latin typeface="ui-sans-serif"/>
              </a:rPr>
              <a:t>Individual Attendance</a:t>
            </a:r>
            <a:r>
              <a:rPr lang="en-US" sz="1800" dirty="0">
                <a:solidFill>
                  <a:srgbClr val="0D0D0D"/>
                </a:solidFill>
                <a:latin typeface="ui-sans-serif"/>
              </a:rPr>
              <a:t>: Record and track attendance for individual students on a daily basis.</a:t>
            </a:r>
          </a:p>
          <a:p>
            <a:pPr marL="243000" lvl="1" indent="0" algn="just">
              <a:buNone/>
            </a:pPr>
            <a:r>
              <a:rPr lang="en-US" sz="1800" b="1" dirty="0">
                <a:solidFill>
                  <a:srgbClr val="0D0D0D"/>
                </a:solidFill>
                <a:latin typeface="ui-sans-serif"/>
              </a:rPr>
              <a:t>Overall Percentage</a:t>
            </a:r>
            <a:r>
              <a:rPr lang="en-US" sz="1800" dirty="0">
                <a:solidFill>
                  <a:srgbClr val="0D0D0D"/>
                </a:solidFill>
                <a:latin typeface="ui-sans-serif"/>
              </a:rPr>
              <a:t>: Calculate and display the overall attendance percentage for a student over a specific period.</a:t>
            </a:r>
          </a:p>
          <a:p>
            <a:pPr marL="243000" lvl="1" indent="0" algn="just">
              <a:buNone/>
            </a:pPr>
            <a:r>
              <a:rPr lang="en-US" sz="1800" b="1" dirty="0">
                <a:solidFill>
                  <a:srgbClr val="0D0D0D"/>
                </a:solidFill>
                <a:latin typeface="ui-sans-serif"/>
              </a:rPr>
              <a:t>Report Generation</a:t>
            </a:r>
            <a:r>
              <a:rPr lang="en-US" sz="1800" dirty="0">
                <a:solidFill>
                  <a:srgbClr val="0D0D0D"/>
                </a:solidFill>
                <a:latin typeface="ui-sans-serif"/>
              </a:rPr>
              <a:t>: Generate attendance reports for classes, sections, or individual students for analysis and record-keeping.</a:t>
            </a:r>
          </a:p>
          <a:p>
            <a:endParaRPr lang="en-IN" dirty="0"/>
          </a:p>
        </p:txBody>
      </p:sp>
    </p:spTree>
    <p:extLst>
      <p:ext uri="{BB962C8B-B14F-4D97-AF65-F5344CB8AC3E}">
        <p14:creationId xmlns:p14="http://schemas.microsoft.com/office/powerpoint/2010/main" val="1620417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0A47A-8539-2B75-7A6B-F5671D5474FF}"/>
            </a:ext>
          </a:extLst>
        </p:cNvPr>
        <p:cNvGrpSpPr/>
        <p:nvPr/>
      </p:nvGrpSpPr>
      <p:grpSpPr>
        <a:xfrm>
          <a:off x="0" y="0"/>
          <a:ext cx="0" cy="0"/>
          <a:chOff x="0" y="0"/>
          <a:chExt cx="0" cy="0"/>
        </a:xfrm>
      </p:grpSpPr>
      <p:sp>
        <p:nvSpPr>
          <p:cNvPr id="1048635" name="Title 1">
            <a:extLst>
              <a:ext uri="{FF2B5EF4-FFF2-40B4-BE49-F238E27FC236}">
                <a16:creationId xmlns:a16="http://schemas.microsoft.com/office/drawing/2014/main" id="{03BBD523-4E81-54CD-FC99-04FD74DF1B36}"/>
              </a:ext>
            </a:extLst>
          </p:cNvPr>
          <p:cNvSpPr>
            <a:spLocks noGrp="1"/>
          </p:cNvSpPr>
          <p:nvPr>
            <p:ph type="title"/>
          </p:nvPr>
        </p:nvSpPr>
        <p:spPr>
          <a:xfrm>
            <a:off x="435894" y="556143"/>
            <a:ext cx="8272212" cy="587425"/>
          </a:xfrm>
        </p:spPr>
        <p:txBody>
          <a:bodyPr>
            <a:normAutofit/>
          </a:bodyPr>
          <a:lstStyle/>
          <a:p>
            <a:pPr algn="ctr"/>
            <a:r>
              <a:rPr lang="en-IN" sz="2800" dirty="0"/>
              <a:t>Module Description</a:t>
            </a:r>
          </a:p>
        </p:txBody>
      </p:sp>
      <p:sp>
        <p:nvSpPr>
          <p:cNvPr id="1048638" name="Slide Number Placeholder 6">
            <a:extLst>
              <a:ext uri="{FF2B5EF4-FFF2-40B4-BE49-F238E27FC236}">
                <a16:creationId xmlns:a16="http://schemas.microsoft.com/office/drawing/2014/main" id="{898D865C-DF16-F766-9185-8447A8290769}"/>
              </a:ext>
            </a:extLst>
          </p:cNvPr>
          <p:cNvSpPr>
            <a:spLocks noGrp="1"/>
          </p:cNvSpPr>
          <p:nvPr>
            <p:ph type="sldNum" sz="quarter" idx="12"/>
          </p:nvPr>
        </p:nvSpPr>
        <p:spPr/>
        <p:txBody>
          <a:bodyPr/>
          <a:lstStyle/>
          <a:p>
            <a:fld id="{0E14ABD8-B1EB-4C07-9937-C8C4E38BDF00}" type="slidenum">
              <a:rPr lang="en-US" altLang="en-US" smtClean="0"/>
              <a:t>19</a:t>
            </a:fld>
            <a:endParaRPr lang="en-US" altLang="en-US"/>
          </a:p>
        </p:txBody>
      </p:sp>
      <p:sp>
        <p:nvSpPr>
          <p:cNvPr id="2" name="Footer Placeholder 1">
            <a:extLst>
              <a:ext uri="{FF2B5EF4-FFF2-40B4-BE49-F238E27FC236}">
                <a16:creationId xmlns:a16="http://schemas.microsoft.com/office/drawing/2014/main" id="{9CA91DA3-CCA2-AA86-C293-D045B3268874}"/>
              </a:ext>
            </a:extLst>
          </p:cNvPr>
          <p:cNvSpPr txBox="1">
            <a:spLocks/>
          </p:cNvSpPr>
          <p:nvPr/>
        </p:nvSpPr>
        <p:spPr>
          <a:xfrm>
            <a:off x="323528" y="4587948"/>
            <a:ext cx="5187908" cy="273844"/>
          </a:xfrm>
          <a:prstGeom prst="rect">
            <a:avLst/>
          </a:prstGeom>
        </p:spPr>
        <p:txBody>
          <a:bodyPr vert="horz" lIns="91440" tIns="45720" rIns="91440" bIns="45720" rtlCol="0" anchor="ctr"/>
          <a:lstStyle>
            <a:defPPr>
              <a:defRPr lang="en-US"/>
            </a:defPPr>
            <a:lvl1pPr marL="0" algn="l" defTabSz="457200" rtl="0" eaLnBrk="1" latinLnBrk="0" hangingPunct="1">
              <a:defRPr sz="675" kern="1200" cap="all">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700" dirty="0"/>
              <a:t>JAVA PROGRAMMING</a:t>
            </a:r>
            <a:r>
              <a:rPr lang="en-US" sz="700" dirty="0"/>
              <a:t>– CYCLE 2 REVIEW</a:t>
            </a:r>
          </a:p>
        </p:txBody>
      </p:sp>
      <p:graphicFrame>
        <p:nvGraphicFramePr>
          <p:cNvPr id="5" name="Content Placeholder 4">
            <a:extLst>
              <a:ext uri="{FF2B5EF4-FFF2-40B4-BE49-F238E27FC236}">
                <a16:creationId xmlns:a16="http://schemas.microsoft.com/office/drawing/2014/main" id="{F6529D95-E59A-ABDE-4B4E-3E9957DA6BEC}"/>
              </a:ext>
            </a:extLst>
          </p:cNvPr>
          <p:cNvGraphicFramePr>
            <a:graphicFrameLocks noGrp="1"/>
          </p:cNvGraphicFramePr>
          <p:nvPr>
            <p:ph idx="1"/>
            <p:extLst>
              <p:ext uri="{D42A27DB-BD31-4B8C-83A1-F6EECF244321}">
                <p14:modId xmlns:p14="http://schemas.microsoft.com/office/powerpoint/2010/main" val="4276117082"/>
              </p:ext>
            </p:extLst>
          </p:nvPr>
        </p:nvGraphicFramePr>
        <p:xfrm>
          <a:off x="395536" y="1635646"/>
          <a:ext cx="8270875" cy="2759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EF3AB2F1-1609-EC2C-35BE-585394B5E6AC}"/>
              </a:ext>
            </a:extLst>
          </p:cNvPr>
          <p:cNvSpPr txBox="1"/>
          <p:nvPr/>
        </p:nvSpPr>
        <p:spPr>
          <a:xfrm>
            <a:off x="467544" y="1419622"/>
            <a:ext cx="3168352" cy="784830"/>
          </a:xfrm>
          <a:prstGeom prst="rect">
            <a:avLst/>
          </a:prstGeom>
          <a:noFill/>
        </p:spPr>
        <p:txBody>
          <a:bodyPr wrap="square" rtlCol="0">
            <a:spAutoFit/>
          </a:bodyPr>
          <a:lstStyle/>
          <a:p>
            <a:pPr algn="l" rtl="0" eaLnBrk="0" fontAlgn="base" latinLnBrk="0" hangingPunct="0">
              <a:lnSpc>
                <a:spcPct val="150000"/>
              </a:lnSpc>
              <a:buClr>
                <a:schemeClr val="accent2"/>
              </a:buClr>
              <a:buSzPct val="95000"/>
            </a:pPr>
            <a:r>
              <a:rPr lang="en-IN" sz="1800" b="1" kern="1200" dirty="0">
                <a:solidFill>
                  <a:srgbClr val="242852"/>
                </a:solidFill>
                <a:effectLst/>
                <a:latin typeface="Times New Roman" panose="02020603050405020304" pitchFamily="18" charset="0"/>
                <a:ea typeface="+mn-ea"/>
                <a:cs typeface="+mn-cs"/>
              </a:rPr>
              <a:t>Mark Management Module</a:t>
            </a:r>
            <a:endParaRPr lang="en-IN" sz="1800" b="1" dirty="0">
              <a:effectLst/>
            </a:endParaRPr>
          </a:p>
          <a:p>
            <a:endParaRPr lang="en-IN" dirty="0"/>
          </a:p>
        </p:txBody>
      </p:sp>
    </p:spTree>
    <p:extLst>
      <p:ext uri="{BB962C8B-B14F-4D97-AF65-F5344CB8AC3E}">
        <p14:creationId xmlns:p14="http://schemas.microsoft.com/office/powerpoint/2010/main" val="3141766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8ECD9F-0D80-CCAA-5501-A4D4ED55783A}"/>
              </a:ext>
            </a:extLst>
          </p:cNvPr>
          <p:cNvSpPr>
            <a:spLocks noGrp="1"/>
          </p:cNvSpPr>
          <p:nvPr>
            <p:ph type="ftr" sz="quarter" idx="11"/>
          </p:nvPr>
        </p:nvSpPr>
        <p:spPr/>
        <p:txBody>
          <a:bodyPr/>
          <a:lstStyle/>
          <a:p>
            <a:r>
              <a:rPr lang="en-IN" sz="700" dirty="0"/>
              <a:t>JAVA PROGRAMMING</a:t>
            </a:r>
            <a:r>
              <a:rPr lang="en-US" sz="700" dirty="0"/>
              <a:t>– CYCLE 2 REVIEW</a:t>
            </a:r>
          </a:p>
        </p:txBody>
      </p:sp>
      <p:sp>
        <p:nvSpPr>
          <p:cNvPr id="3" name="Slide Number Placeholder 2">
            <a:extLst>
              <a:ext uri="{FF2B5EF4-FFF2-40B4-BE49-F238E27FC236}">
                <a16:creationId xmlns:a16="http://schemas.microsoft.com/office/drawing/2014/main" id="{422353A1-F98A-7134-2FA8-7F64F7BA367D}"/>
              </a:ext>
            </a:extLst>
          </p:cNvPr>
          <p:cNvSpPr>
            <a:spLocks noGrp="1"/>
          </p:cNvSpPr>
          <p:nvPr>
            <p:ph type="sldNum" sz="quarter" idx="12"/>
          </p:nvPr>
        </p:nvSpPr>
        <p:spPr/>
        <p:txBody>
          <a:bodyPr/>
          <a:lstStyle/>
          <a:p>
            <a:fld id="{2571F5BB-190B-45BA-B754-2541F8CA6F46}" type="slidenum">
              <a:rPr lang="en-US" altLang="en-US" smtClean="0"/>
              <a:t>2</a:t>
            </a:fld>
            <a:endParaRPr lang="en-US" altLang="en-US"/>
          </a:p>
        </p:txBody>
      </p:sp>
      <p:sp>
        <p:nvSpPr>
          <p:cNvPr id="4" name="Rectangle 3">
            <a:extLst>
              <a:ext uri="{FF2B5EF4-FFF2-40B4-BE49-F238E27FC236}">
                <a16:creationId xmlns:a16="http://schemas.microsoft.com/office/drawing/2014/main" id="{4C418225-7C60-A67F-F8EB-045BB02E49B0}"/>
              </a:ext>
            </a:extLst>
          </p:cNvPr>
          <p:cNvSpPr/>
          <p:nvPr/>
        </p:nvSpPr>
        <p:spPr>
          <a:xfrm>
            <a:off x="331902" y="1635646"/>
            <a:ext cx="8480196" cy="86409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IN" dirty="0"/>
          </a:p>
        </p:txBody>
      </p:sp>
      <p:sp>
        <p:nvSpPr>
          <p:cNvPr id="5" name="TextBox 4">
            <a:extLst>
              <a:ext uri="{FF2B5EF4-FFF2-40B4-BE49-F238E27FC236}">
                <a16:creationId xmlns:a16="http://schemas.microsoft.com/office/drawing/2014/main" id="{63F76B26-59F3-8521-B41E-6F2A96D670C1}"/>
              </a:ext>
            </a:extLst>
          </p:cNvPr>
          <p:cNvSpPr txBox="1"/>
          <p:nvPr/>
        </p:nvSpPr>
        <p:spPr>
          <a:xfrm>
            <a:off x="611560" y="1707654"/>
            <a:ext cx="8312572" cy="646331"/>
          </a:xfrm>
          <a:prstGeom prst="rect">
            <a:avLst/>
          </a:prstGeom>
          <a:noFill/>
        </p:spPr>
        <p:txBody>
          <a:bodyPr wrap="square" rtlCol="0">
            <a:spAutoFit/>
          </a:bodyPr>
          <a:lstStyle/>
          <a:p>
            <a:pPr algn="ctr"/>
            <a:r>
              <a:rPr lang="en-US" sz="3600" b="1" dirty="0">
                <a:solidFill>
                  <a:schemeClr val="bg1"/>
                </a:solidFill>
                <a:effectLst/>
                <a:latin typeface="Times New Roman" panose="02020603050405020304" pitchFamily="18" charset="0"/>
                <a:ea typeface="Times New Roman" panose="02020603050405020304" pitchFamily="18" charset="0"/>
              </a:rPr>
              <a:t>SCHOOL MANAGEMENT SYSTEM</a:t>
            </a:r>
            <a:endParaRPr lang="en-IN" sz="3600" dirty="0">
              <a:solidFill>
                <a:schemeClr val="bg1"/>
              </a:solidFill>
            </a:endParaRPr>
          </a:p>
        </p:txBody>
      </p:sp>
    </p:spTree>
    <p:extLst>
      <p:ext uri="{BB962C8B-B14F-4D97-AF65-F5344CB8AC3E}">
        <p14:creationId xmlns:p14="http://schemas.microsoft.com/office/powerpoint/2010/main" val="293711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C4939-6AF1-5854-9144-45474A4D23D4}"/>
            </a:ext>
          </a:extLst>
        </p:cNvPr>
        <p:cNvGrpSpPr/>
        <p:nvPr/>
      </p:nvGrpSpPr>
      <p:grpSpPr>
        <a:xfrm>
          <a:off x="0" y="0"/>
          <a:ext cx="0" cy="0"/>
          <a:chOff x="0" y="0"/>
          <a:chExt cx="0" cy="0"/>
        </a:xfrm>
      </p:grpSpPr>
      <p:sp>
        <p:nvSpPr>
          <p:cNvPr id="1048635" name="Title 1">
            <a:extLst>
              <a:ext uri="{FF2B5EF4-FFF2-40B4-BE49-F238E27FC236}">
                <a16:creationId xmlns:a16="http://schemas.microsoft.com/office/drawing/2014/main" id="{E54C3BDB-1F7E-BCB5-7C4A-FBA465D19312}"/>
              </a:ext>
            </a:extLst>
          </p:cNvPr>
          <p:cNvSpPr>
            <a:spLocks noGrp="1"/>
          </p:cNvSpPr>
          <p:nvPr>
            <p:ph type="title"/>
          </p:nvPr>
        </p:nvSpPr>
        <p:spPr>
          <a:xfrm>
            <a:off x="435894" y="556143"/>
            <a:ext cx="8272212" cy="587425"/>
          </a:xfrm>
        </p:spPr>
        <p:txBody>
          <a:bodyPr>
            <a:normAutofit/>
          </a:bodyPr>
          <a:lstStyle/>
          <a:p>
            <a:pPr algn="ctr"/>
            <a:r>
              <a:rPr lang="en-IN" sz="2800" dirty="0"/>
              <a:t>Module Description</a:t>
            </a:r>
          </a:p>
        </p:txBody>
      </p:sp>
      <p:sp>
        <p:nvSpPr>
          <p:cNvPr id="1048638" name="Slide Number Placeholder 6">
            <a:extLst>
              <a:ext uri="{FF2B5EF4-FFF2-40B4-BE49-F238E27FC236}">
                <a16:creationId xmlns:a16="http://schemas.microsoft.com/office/drawing/2014/main" id="{EE0D9F0F-5768-E8E3-4FBE-66208195A70C}"/>
              </a:ext>
            </a:extLst>
          </p:cNvPr>
          <p:cNvSpPr>
            <a:spLocks noGrp="1"/>
          </p:cNvSpPr>
          <p:nvPr>
            <p:ph type="sldNum" sz="quarter" idx="12"/>
          </p:nvPr>
        </p:nvSpPr>
        <p:spPr/>
        <p:txBody>
          <a:bodyPr/>
          <a:lstStyle/>
          <a:p>
            <a:fld id="{0E14ABD8-B1EB-4C07-9937-C8C4E38BDF00}" type="slidenum">
              <a:rPr lang="en-US" altLang="en-US" smtClean="0"/>
              <a:t>20</a:t>
            </a:fld>
            <a:endParaRPr lang="en-US" altLang="en-US"/>
          </a:p>
        </p:txBody>
      </p:sp>
      <p:sp>
        <p:nvSpPr>
          <p:cNvPr id="2" name="Footer Placeholder 1">
            <a:extLst>
              <a:ext uri="{FF2B5EF4-FFF2-40B4-BE49-F238E27FC236}">
                <a16:creationId xmlns:a16="http://schemas.microsoft.com/office/drawing/2014/main" id="{18397A7F-9626-0494-40F0-0CBE62A11F4D}"/>
              </a:ext>
            </a:extLst>
          </p:cNvPr>
          <p:cNvSpPr txBox="1">
            <a:spLocks/>
          </p:cNvSpPr>
          <p:nvPr/>
        </p:nvSpPr>
        <p:spPr>
          <a:xfrm>
            <a:off x="323528" y="4587948"/>
            <a:ext cx="5187908" cy="273844"/>
          </a:xfrm>
          <a:prstGeom prst="rect">
            <a:avLst/>
          </a:prstGeom>
        </p:spPr>
        <p:txBody>
          <a:bodyPr vert="horz" lIns="91440" tIns="45720" rIns="91440" bIns="45720" rtlCol="0" anchor="ctr"/>
          <a:lstStyle>
            <a:defPPr>
              <a:defRPr lang="en-US"/>
            </a:defPPr>
            <a:lvl1pPr marL="0" algn="l" defTabSz="457200" rtl="0" eaLnBrk="1" latinLnBrk="0" hangingPunct="1">
              <a:defRPr sz="675" kern="1200" cap="all">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700" dirty="0"/>
              <a:t>JAVA PROGRAMMING</a:t>
            </a:r>
            <a:r>
              <a:rPr lang="en-US" sz="700" dirty="0"/>
              <a:t>– CYCLE 2 REVIEW</a:t>
            </a:r>
          </a:p>
        </p:txBody>
      </p:sp>
      <p:sp>
        <p:nvSpPr>
          <p:cNvPr id="4" name="Content Placeholder 3">
            <a:extLst>
              <a:ext uri="{FF2B5EF4-FFF2-40B4-BE49-F238E27FC236}">
                <a16:creationId xmlns:a16="http://schemas.microsoft.com/office/drawing/2014/main" id="{3A72E7F4-86D8-56A2-A88B-3E13FA3AB1C5}"/>
              </a:ext>
            </a:extLst>
          </p:cNvPr>
          <p:cNvSpPr>
            <a:spLocks noGrp="1"/>
          </p:cNvSpPr>
          <p:nvPr>
            <p:ph idx="1"/>
          </p:nvPr>
        </p:nvSpPr>
        <p:spPr/>
        <p:txBody>
          <a:bodyPr>
            <a:normAutofit fontScale="92500" lnSpcReduction="20000"/>
          </a:bodyPr>
          <a:lstStyle/>
          <a:p>
            <a:pPr marL="0" indent="0" algn="just">
              <a:buNone/>
            </a:pPr>
            <a:r>
              <a:rPr lang="en-US" sz="1900" b="1" dirty="0">
                <a:solidFill>
                  <a:srgbClr val="0D0D0D"/>
                </a:solidFill>
                <a:latin typeface="ui-sans-serif"/>
              </a:rPr>
              <a:t> Mark Management Module</a:t>
            </a:r>
          </a:p>
          <a:p>
            <a:pPr marL="243000" lvl="1" indent="0" algn="just">
              <a:buNone/>
            </a:pPr>
            <a:r>
              <a:rPr lang="en-US" sz="1900" dirty="0">
                <a:solidFill>
                  <a:srgbClr val="0D0D0D"/>
                </a:solidFill>
                <a:latin typeface="ui-sans-serif"/>
              </a:rPr>
              <a:t>This module deals with the recording and analysis of students’ academic performance.</a:t>
            </a:r>
          </a:p>
          <a:p>
            <a:pPr marL="243000" lvl="1" indent="0" algn="just">
              <a:buNone/>
            </a:pPr>
            <a:r>
              <a:rPr lang="en-US" sz="1900" b="1" dirty="0">
                <a:solidFill>
                  <a:srgbClr val="0D0D0D"/>
                </a:solidFill>
                <a:latin typeface="ui-sans-serif"/>
              </a:rPr>
              <a:t>Subject Percentage</a:t>
            </a:r>
            <a:r>
              <a:rPr lang="en-US" sz="1900" dirty="0">
                <a:solidFill>
                  <a:srgbClr val="0D0D0D"/>
                </a:solidFill>
                <a:latin typeface="ui-sans-serif"/>
              </a:rPr>
              <a:t>: Calculate and display subject-wise percentages for each student based on their marks.</a:t>
            </a:r>
          </a:p>
          <a:p>
            <a:pPr marL="243000" lvl="1" indent="0" algn="just">
              <a:buNone/>
            </a:pPr>
            <a:r>
              <a:rPr lang="en-US" sz="1900" b="1" dirty="0">
                <a:solidFill>
                  <a:srgbClr val="0D0D0D"/>
                </a:solidFill>
                <a:latin typeface="ui-sans-serif"/>
              </a:rPr>
              <a:t>Average Percentage</a:t>
            </a:r>
            <a:r>
              <a:rPr lang="en-US" sz="1900" dirty="0">
                <a:solidFill>
                  <a:srgbClr val="0D0D0D"/>
                </a:solidFill>
                <a:latin typeface="ui-sans-serif"/>
              </a:rPr>
              <a:t>: Compute the average percentage of marks across all subjects for a student.</a:t>
            </a:r>
          </a:p>
          <a:p>
            <a:pPr marL="243000" lvl="1" indent="0" algn="just">
              <a:buNone/>
            </a:pPr>
            <a:r>
              <a:rPr lang="en-US" sz="1900" b="1" dirty="0">
                <a:solidFill>
                  <a:srgbClr val="0D0D0D"/>
                </a:solidFill>
                <a:latin typeface="ui-sans-serif"/>
              </a:rPr>
              <a:t>Grade Calculation</a:t>
            </a:r>
            <a:r>
              <a:rPr lang="en-US" sz="1900" dirty="0">
                <a:solidFill>
                  <a:srgbClr val="0D0D0D"/>
                </a:solidFill>
                <a:latin typeface="ui-sans-serif"/>
              </a:rPr>
              <a:t>: Determine and assign grades to students based on their overall academic performance.</a:t>
            </a:r>
          </a:p>
          <a:p>
            <a:endParaRPr lang="en-IN" dirty="0"/>
          </a:p>
        </p:txBody>
      </p:sp>
    </p:spTree>
    <p:extLst>
      <p:ext uri="{BB962C8B-B14F-4D97-AF65-F5344CB8AC3E}">
        <p14:creationId xmlns:p14="http://schemas.microsoft.com/office/powerpoint/2010/main" val="2990191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CEBDA-DF88-6848-1981-2CF64C9FD35F}"/>
            </a:ext>
          </a:extLst>
        </p:cNvPr>
        <p:cNvGrpSpPr/>
        <p:nvPr/>
      </p:nvGrpSpPr>
      <p:grpSpPr>
        <a:xfrm>
          <a:off x="0" y="0"/>
          <a:ext cx="0" cy="0"/>
          <a:chOff x="0" y="0"/>
          <a:chExt cx="0" cy="0"/>
        </a:xfrm>
      </p:grpSpPr>
      <p:sp>
        <p:nvSpPr>
          <p:cNvPr id="1048635" name="Title 1">
            <a:extLst>
              <a:ext uri="{FF2B5EF4-FFF2-40B4-BE49-F238E27FC236}">
                <a16:creationId xmlns:a16="http://schemas.microsoft.com/office/drawing/2014/main" id="{AC040720-3DDD-EFDA-F151-940DDD265D49}"/>
              </a:ext>
            </a:extLst>
          </p:cNvPr>
          <p:cNvSpPr>
            <a:spLocks noGrp="1"/>
          </p:cNvSpPr>
          <p:nvPr>
            <p:ph type="title"/>
          </p:nvPr>
        </p:nvSpPr>
        <p:spPr>
          <a:xfrm>
            <a:off x="435894" y="556143"/>
            <a:ext cx="8272212" cy="587425"/>
          </a:xfrm>
        </p:spPr>
        <p:txBody>
          <a:bodyPr>
            <a:normAutofit/>
          </a:bodyPr>
          <a:lstStyle/>
          <a:p>
            <a:pPr algn="ctr"/>
            <a:r>
              <a:rPr lang="en-IN" sz="2800" dirty="0"/>
              <a:t>Module Description</a:t>
            </a:r>
          </a:p>
        </p:txBody>
      </p:sp>
      <p:sp>
        <p:nvSpPr>
          <p:cNvPr id="1048638" name="Slide Number Placeholder 6">
            <a:extLst>
              <a:ext uri="{FF2B5EF4-FFF2-40B4-BE49-F238E27FC236}">
                <a16:creationId xmlns:a16="http://schemas.microsoft.com/office/drawing/2014/main" id="{4A64A4D9-5EB4-C038-018E-8666BCC9459E}"/>
              </a:ext>
            </a:extLst>
          </p:cNvPr>
          <p:cNvSpPr>
            <a:spLocks noGrp="1"/>
          </p:cNvSpPr>
          <p:nvPr>
            <p:ph type="sldNum" sz="quarter" idx="12"/>
          </p:nvPr>
        </p:nvSpPr>
        <p:spPr/>
        <p:txBody>
          <a:bodyPr/>
          <a:lstStyle/>
          <a:p>
            <a:fld id="{0E14ABD8-B1EB-4C07-9937-C8C4E38BDF00}" type="slidenum">
              <a:rPr lang="en-US" altLang="en-US" smtClean="0"/>
              <a:t>21</a:t>
            </a:fld>
            <a:endParaRPr lang="en-US" altLang="en-US"/>
          </a:p>
        </p:txBody>
      </p:sp>
      <p:sp>
        <p:nvSpPr>
          <p:cNvPr id="2" name="Footer Placeholder 1">
            <a:extLst>
              <a:ext uri="{FF2B5EF4-FFF2-40B4-BE49-F238E27FC236}">
                <a16:creationId xmlns:a16="http://schemas.microsoft.com/office/drawing/2014/main" id="{D4A0267A-4B6A-5272-8841-DE7BD78F0912}"/>
              </a:ext>
            </a:extLst>
          </p:cNvPr>
          <p:cNvSpPr txBox="1">
            <a:spLocks/>
          </p:cNvSpPr>
          <p:nvPr/>
        </p:nvSpPr>
        <p:spPr>
          <a:xfrm>
            <a:off x="323528" y="4587948"/>
            <a:ext cx="5187908" cy="273844"/>
          </a:xfrm>
          <a:prstGeom prst="rect">
            <a:avLst/>
          </a:prstGeom>
        </p:spPr>
        <p:txBody>
          <a:bodyPr vert="horz" lIns="91440" tIns="45720" rIns="91440" bIns="45720" rtlCol="0" anchor="ctr"/>
          <a:lstStyle>
            <a:defPPr>
              <a:defRPr lang="en-US"/>
            </a:defPPr>
            <a:lvl1pPr marL="0" algn="l" defTabSz="457200" rtl="0" eaLnBrk="1" latinLnBrk="0" hangingPunct="1">
              <a:defRPr sz="675" kern="1200" cap="all">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700" dirty="0"/>
              <a:t>JAVA PROGRAMMING</a:t>
            </a:r>
            <a:r>
              <a:rPr lang="en-US" sz="700" dirty="0"/>
              <a:t>– CYCLE 2 REVIEW</a:t>
            </a:r>
          </a:p>
        </p:txBody>
      </p:sp>
      <p:graphicFrame>
        <p:nvGraphicFramePr>
          <p:cNvPr id="5" name="Content Placeholder 4">
            <a:extLst>
              <a:ext uri="{FF2B5EF4-FFF2-40B4-BE49-F238E27FC236}">
                <a16:creationId xmlns:a16="http://schemas.microsoft.com/office/drawing/2014/main" id="{9E6219B8-9D0C-B0A5-B8F9-79BD823459CC}"/>
              </a:ext>
            </a:extLst>
          </p:cNvPr>
          <p:cNvGraphicFramePr>
            <a:graphicFrameLocks noGrp="1"/>
          </p:cNvGraphicFramePr>
          <p:nvPr>
            <p:ph idx="1"/>
            <p:extLst>
              <p:ext uri="{D42A27DB-BD31-4B8C-83A1-F6EECF244321}">
                <p14:modId xmlns:p14="http://schemas.microsoft.com/office/powerpoint/2010/main" val="2453968369"/>
              </p:ext>
            </p:extLst>
          </p:nvPr>
        </p:nvGraphicFramePr>
        <p:xfrm>
          <a:off x="395536" y="1635646"/>
          <a:ext cx="8270875" cy="2759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DA31277A-29EE-9611-B328-83DD30BF59DA}"/>
              </a:ext>
            </a:extLst>
          </p:cNvPr>
          <p:cNvSpPr txBox="1"/>
          <p:nvPr/>
        </p:nvSpPr>
        <p:spPr>
          <a:xfrm>
            <a:off x="323528" y="1491630"/>
            <a:ext cx="3096344" cy="646331"/>
          </a:xfrm>
          <a:prstGeom prst="rect">
            <a:avLst/>
          </a:prstGeom>
          <a:noFill/>
        </p:spPr>
        <p:txBody>
          <a:bodyPr wrap="square" rtlCol="0">
            <a:spAutoFit/>
          </a:bodyPr>
          <a:lstStyle/>
          <a:p>
            <a:r>
              <a:rPr lang="en-IN" sz="1800" b="1" kern="1200" dirty="0">
                <a:solidFill>
                  <a:srgbClr val="242852"/>
                </a:solidFill>
                <a:effectLst/>
                <a:latin typeface="Times New Roman" panose="02020603050405020304" pitchFamily="18" charset="0"/>
                <a:ea typeface="+mn-ea"/>
                <a:cs typeface="+mn-cs"/>
              </a:rPr>
              <a:t>Fee Management Module</a:t>
            </a:r>
            <a:endParaRPr lang="en-IN" sz="1800" b="1" dirty="0">
              <a:effectLst/>
            </a:endParaRPr>
          </a:p>
          <a:p>
            <a:endParaRPr lang="en-IN" dirty="0"/>
          </a:p>
        </p:txBody>
      </p:sp>
    </p:spTree>
    <p:extLst>
      <p:ext uri="{BB962C8B-B14F-4D97-AF65-F5344CB8AC3E}">
        <p14:creationId xmlns:p14="http://schemas.microsoft.com/office/powerpoint/2010/main" val="2956225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E924D-6C7F-9A35-EBC4-A58D39F5F732}"/>
            </a:ext>
          </a:extLst>
        </p:cNvPr>
        <p:cNvGrpSpPr/>
        <p:nvPr/>
      </p:nvGrpSpPr>
      <p:grpSpPr>
        <a:xfrm>
          <a:off x="0" y="0"/>
          <a:ext cx="0" cy="0"/>
          <a:chOff x="0" y="0"/>
          <a:chExt cx="0" cy="0"/>
        </a:xfrm>
      </p:grpSpPr>
      <p:sp>
        <p:nvSpPr>
          <p:cNvPr id="1048635" name="Title 1">
            <a:extLst>
              <a:ext uri="{FF2B5EF4-FFF2-40B4-BE49-F238E27FC236}">
                <a16:creationId xmlns:a16="http://schemas.microsoft.com/office/drawing/2014/main" id="{3C84A122-4830-C4C9-EAD3-8F6A60FB5C1E}"/>
              </a:ext>
            </a:extLst>
          </p:cNvPr>
          <p:cNvSpPr>
            <a:spLocks noGrp="1"/>
          </p:cNvSpPr>
          <p:nvPr>
            <p:ph type="title"/>
          </p:nvPr>
        </p:nvSpPr>
        <p:spPr>
          <a:xfrm>
            <a:off x="435894" y="556143"/>
            <a:ext cx="8272212" cy="587425"/>
          </a:xfrm>
        </p:spPr>
        <p:txBody>
          <a:bodyPr>
            <a:normAutofit/>
          </a:bodyPr>
          <a:lstStyle/>
          <a:p>
            <a:pPr algn="ctr"/>
            <a:r>
              <a:rPr lang="en-IN" sz="2800" dirty="0"/>
              <a:t>Module Description</a:t>
            </a:r>
          </a:p>
        </p:txBody>
      </p:sp>
      <p:sp>
        <p:nvSpPr>
          <p:cNvPr id="1048638" name="Slide Number Placeholder 6">
            <a:extLst>
              <a:ext uri="{FF2B5EF4-FFF2-40B4-BE49-F238E27FC236}">
                <a16:creationId xmlns:a16="http://schemas.microsoft.com/office/drawing/2014/main" id="{BD92034A-C581-2408-8206-5F880BE9E994}"/>
              </a:ext>
            </a:extLst>
          </p:cNvPr>
          <p:cNvSpPr>
            <a:spLocks noGrp="1"/>
          </p:cNvSpPr>
          <p:nvPr>
            <p:ph type="sldNum" sz="quarter" idx="12"/>
          </p:nvPr>
        </p:nvSpPr>
        <p:spPr/>
        <p:txBody>
          <a:bodyPr/>
          <a:lstStyle/>
          <a:p>
            <a:fld id="{0E14ABD8-B1EB-4C07-9937-C8C4E38BDF00}" type="slidenum">
              <a:rPr lang="en-US" altLang="en-US" smtClean="0"/>
              <a:t>22</a:t>
            </a:fld>
            <a:endParaRPr lang="en-US" altLang="en-US"/>
          </a:p>
        </p:txBody>
      </p:sp>
      <p:sp>
        <p:nvSpPr>
          <p:cNvPr id="2" name="Footer Placeholder 1">
            <a:extLst>
              <a:ext uri="{FF2B5EF4-FFF2-40B4-BE49-F238E27FC236}">
                <a16:creationId xmlns:a16="http://schemas.microsoft.com/office/drawing/2014/main" id="{26B60298-8BC3-1449-FA98-B23514A3FFEA}"/>
              </a:ext>
            </a:extLst>
          </p:cNvPr>
          <p:cNvSpPr txBox="1">
            <a:spLocks/>
          </p:cNvSpPr>
          <p:nvPr/>
        </p:nvSpPr>
        <p:spPr>
          <a:xfrm>
            <a:off x="323528" y="4587948"/>
            <a:ext cx="5187908" cy="273844"/>
          </a:xfrm>
          <a:prstGeom prst="rect">
            <a:avLst/>
          </a:prstGeom>
        </p:spPr>
        <p:txBody>
          <a:bodyPr vert="horz" lIns="91440" tIns="45720" rIns="91440" bIns="45720" rtlCol="0" anchor="ctr"/>
          <a:lstStyle>
            <a:defPPr>
              <a:defRPr lang="en-US"/>
            </a:defPPr>
            <a:lvl1pPr marL="0" algn="l" defTabSz="457200" rtl="0" eaLnBrk="1" latinLnBrk="0" hangingPunct="1">
              <a:defRPr sz="675" kern="1200" cap="all">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700" dirty="0"/>
              <a:t>JAVA PROGRAMMING</a:t>
            </a:r>
            <a:r>
              <a:rPr lang="en-US" sz="700" dirty="0"/>
              <a:t>– CYCLE 2 REVIEW</a:t>
            </a:r>
          </a:p>
        </p:txBody>
      </p:sp>
      <p:sp>
        <p:nvSpPr>
          <p:cNvPr id="4" name="Content Placeholder 3">
            <a:extLst>
              <a:ext uri="{FF2B5EF4-FFF2-40B4-BE49-F238E27FC236}">
                <a16:creationId xmlns:a16="http://schemas.microsoft.com/office/drawing/2014/main" id="{F8E21140-662E-DB6E-F645-16FFECB12C08}"/>
              </a:ext>
            </a:extLst>
          </p:cNvPr>
          <p:cNvSpPr>
            <a:spLocks noGrp="1"/>
          </p:cNvSpPr>
          <p:nvPr>
            <p:ph idx="1"/>
          </p:nvPr>
        </p:nvSpPr>
        <p:spPr/>
        <p:txBody>
          <a:bodyPr>
            <a:normAutofit lnSpcReduction="10000"/>
          </a:bodyPr>
          <a:lstStyle/>
          <a:p>
            <a:pPr marL="0" indent="0" algn="just">
              <a:buNone/>
            </a:pPr>
            <a:r>
              <a:rPr lang="en-US" sz="1800" b="1" dirty="0">
                <a:solidFill>
                  <a:srgbClr val="0D0D0D"/>
                </a:solidFill>
                <a:latin typeface="ui-sans-serif"/>
              </a:rPr>
              <a:t>Fee Management Module</a:t>
            </a:r>
          </a:p>
          <a:p>
            <a:pPr marL="243000" lvl="1" indent="0" algn="just">
              <a:buNone/>
            </a:pPr>
            <a:r>
              <a:rPr lang="en-US" sz="1800" dirty="0">
                <a:solidFill>
                  <a:srgbClr val="0D0D0D"/>
                </a:solidFill>
                <a:latin typeface="ui-sans-serif"/>
              </a:rPr>
              <a:t>This module handles the financial transactions and fee-related information for the students.</a:t>
            </a:r>
          </a:p>
          <a:p>
            <a:pPr marL="243000" lvl="1" indent="0" algn="just">
              <a:buNone/>
            </a:pPr>
            <a:r>
              <a:rPr lang="en-US" sz="1800" b="1" dirty="0">
                <a:solidFill>
                  <a:srgbClr val="0D0D0D"/>
                </a:solidFill>
                <a:latin typeface="ui-sans-serif"/>
              </a:rPr>
              <a:t>Display Pending Fees</a:t>
            </a:r>
            <a:r>
              <a:rPr lang="en-US" sz="1800" dirty="0">
                <a:solidFill>
                  <a:srgbClr val="0D0D0D"/>
                </a:solidFill>
                <a:latin typeface="ui-sans-serif"/>
              </a:rPr>
              <a:t>: Show a list of pending fees for individual students, along with due dates.</a:t>
            </a:r>
          </a:p>
          <a:p>
            <a:pPr marL="243000" lvl="1" indent="0" algn="just">
              <a:buNone/>
            </a:pPr>
            <a:r>
              <a:rPr lang="en-US" sz="1800" b="1" dirty="0">
                <a:solidFill>
                  <a:srgbClr val="0D0D0D"/>
                </a:solidFill>
                <a:latin typeface="ui-sans-serif"/>
              </a:rPr>
              <a:t>Pay Fees</a:t>
            </a:r>
            <a:r>
              <a:rPr lang="en-US" sz="1800" dirty="0">
                <a:solidFill>
                  <a:srgbClr val="0D0D0D"/>
                </a:solidFill>
                <a:latin typeface="ui-sans-serif"/>
              </a:rPr>
              <a:t>: Provide functionality for students or parents to pay fees online or offline.</a:t>
            </a:r>
          </a:p>
          <a:p>
            <a:pPr marL="243000" lvl="1" indent="0" algn="just">
              <a:buNone/>
            </a:pPr>
            <a:r>
              <a:rPr lang="en-US" sz="1800" b="1" dirty="0">
                <a:solidFill>
                  <a:srgbClr val="0D0D0D"/>
                </a:solidFill>
                <a:latin typeface="ui-sans-serif"/>
              </a:rPr>
              <a:t>Updated Balance</a:t>
            </a:r>
            <a:r>
              <a:rPr lang="en-US" sz="1800" dirty="0">
                <a:solidFill>
                  <a:srgbClr val="0D0D0D"/>
                </a:solidFill>
                <a:latin typeface="ui-sans-serif"/>
              </a:rPr>
              <a:t>: Display the updated balance or fee status after payment is made, ensuring transparency.</a:t>
            </a:r>
          </a:p>
          <a:p>
            <a:endParaRPr lang="en-IN" dirty="0"/>
          </a:p>
        </p:txBody>
      </p:sp>
    </p:spTree>
    <p:extLst>
      <p:ext uri="{BB962C8B-B14F-4D97-AF65-F5344CB8AC3E}">
        <p14:creationId xmlns:p14="http://schemas.microsoft.com/office/powerpoint/2010/main" val="4293286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C11FB4-8A5B-2FFF-52F5-6006ED7B1F2E}"/>
            </a:ext>
          </a:extLst>
        </p:cNvPr>
        <p:cNvGrpSpPr/>
        <p:nvPr/>
      </p:nvGrpSpPr>
      <p:grpSpPr>
        <a:xfrm>
          <a:off x="0" y="0"/>
          <a:ext cx="0" cy="0"/>
          <a:chOff x="0" y="0"/>
          <a:chExt cx="0" cy="0"/>
        </a:xfrm>
      </p:grpSpPr>
      <p:sp>
        <p:nvSpPr>
          <p:cNvPr id="1048643" name="Title 1">
            <a:extLst>
              <a:ext uri="{FF2B5EF4-FFF2-40B4-BE49-F238E27FC236}">
                <a16:creationId xmlns:a16="http://schemas.microsoft.com/office/drawing/2014/main" id="{3B869DDE-6A66-6DE3-C319-7B1F25506E4B}"/>
              </a:ext>
            </a:extLst>
          </p:cNvPr>
          <p:cNvSpPr>
            <a:spLocks noGrp="1"/>
          </p:cNvSpPr>
          <p:nvPr>
            <p:ph type="title"/>
          </p:nvPr>
        </p:nvSpPr>
        <p:spPr>
          <a:xfrm>
            <a:off x="414120" y="491691"/>
            <a:ext cx="8272212" cy="659433"/>
          </a:xfrm>
        </p:spPr>
        <p:txBody>
          <a:bodyPr>
            <a:normAutofit/>
          </a:bodyPr>
          <a:lstStyle/>
          <a:p>
            <a:pPr algn="ctr"/>
            <a:r>
              <a:rPr lang="en-IN" sz="2800" dirty="0"/>
              <a:t>Results and Discussion</a:t>
            </a:r>
          </a:p>
        </p:txBody>
      </p:sp>
      <p:sp>
        <p:nvSpPr>
          <p:cNvPr id="1048646" name="Slide Number Placeholder 6">
            <a:extLst>
              <a:ext uri="{FF2B5EF4-FFF2-40B4-BE49-F238E27FC236}">
                <a16:creationId xmlns:a16="http://schemas.microsoft.com/office/drawing/2014/main" id="{B358D2EC-2BA1-B3FE-A811-76B3E2FFE093}"/>
              </a:ext>
            </a:extLst>
          </p:cNvPr>
          <p:cNvSpPr>
            <a:spLocks noGrp="1"/>
          </p:cNvSpPr>
          <p:nvPr>
            <p:ph type="sldNum" sz="quarter" idx="12"/>
          </p:nvPr>
        </p:nvSpPr>
        <p:spPr/>
        <p:txBody>
          <a:bodyPr/>
          <a:lstStyle/>
          <a:p>
            <a:fld id="{0E14ABD8-B1EB-4C07-9937-C8C4E38BDF00}" type="slidenum">
              <a:rPr lang="en-US" altLang="en-US" smtClean="0"/>
              <a:t>23</a:t>
            </a:fld>
            <a:endParaRPr lang="en-US" altLang="en-US"/>
          </a:p>
        </p:txBody>
      </p:sp>
      <p:sp>
        <p:nvSpPr>
          <p:cNvPr id="2" name="Footer Placeholder 1">
            <a:extLst>
              <a:ext uri="{FF2B5EF4-FFF2-40B4-BE49-F238E27FC236}">
                <a16:creationId xmlns:a16="http://schemas.microsoft.com/office/drawing/2014/main" id="{E27C81DB-B41A-BECA-0767-E24956657A9B}"/>
              </a:ext>
            </a:extLst>
          </p:cNvPr>
          <p:cNvSpPr txBox="1">
            <a:spLocks/>
          </p:cNvSpPr>
          <p:nvPr/>
        </p:nvSpPr>
        <p:spPr>
          <a:xfrm>
            <a:off x="323528" y="4604025"/>
            <a:ext cx="5187908" cy="273844"/>
          </a:xfrm>
          <a:prstGeom prst="rect">
            <a:avLst/>
          </a:prstGeom>
        </p:spPr>
        <p:txBody>
          <a:bodyPr vert="horz" lIns="91440" tIns="45720" rIns="91440" bIns="45720" rtlCol="0" anchor="ctr"/>
          <a:lstStyle>
            <a:defPPr>
              <a:defRPr lang="en-US"/>
            </a:defPPr>
            <a:lvl1pPr marL="0" algn="l" defTabSz="457200" rtl="0" eaLnBrk="1" latinLnBrk="0" hangingPunct="1">
              <a:defRPr sz="675" kern="1200" cap="all">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700" dirty="0"/>
              <a:t>JAVA PROGRAMMING</a:t>
            </a:r>
            <a:r>
              <a:rPr lang="en-US" sz="700" dirty="0"/>
              <a:t>– CYCLE 2 REVIEW</a:t>
            </a:r>
          </a:p>
        </p:txBody>
      </p:sp>
      <p:pic>
        <p:nvPicPr>
          <p:cNvPr id="4" name="Content Placeholder 3">
            <a:extLst>
              <a:ext uri="{FF2B5EF4-FFF2-40B4-BE49-F238E27FC236}">
                <a16:creationId xmlns:a16="http://schemas.microsoft.com/office/drawing/2014/main" id="{D61178C2-5D5A-D7B6-0C5F-B06360A6EEC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p:blipFill>
        <p:spPr>
          <a:xfrm>
            <a:off x="1331640" y="1563638"/>
            <a:ext cx="6624735" cy="2952327"/>
          </a:xfrm>
        </p:spPr>
      </p:pic>
    </p:spTree>
    <p:extLst>
      <p:ext uri="{BB962C8B-B14F-4D97-AF65-F5344CB8AC3E}">
        <p14:creationId xmlns:p14="http://schemas.microsoft.com/office/powerpoint/2010/main" val="1292368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12DB8-ED3C-2C5B-657A-B018E4E72635}"/>
            </a:ext>
          </a:extLst>
        </p:cNvPr>
        <p:cNvGrpSpPr/>
        <p:nvPr/>
      </p:nvGrpSpPr>
      <p:grpSpPr>
        <a:xfrm>
          <a:off x="0" y="0"/>
          <a:ext cx="0" cy="0"/>
          <a:chOff x="0" y="0"/>
          <a:chExt cx="0" cy="0"/>
        </a:xfrm>
      </p:grpSpPr>
      <p:sp>
        <p:nvSpPr>
          <p:cNvPr id="1048643" name="Title 1">
            <a:extLst>
              <a:ext uri="{FF2B5EF4-FFF2-40B4-BE49-F238E27FC236}">
                <a16:creationId xmlns:a16="http://schemas.microsoft.com/office/drawing/2014/main" id="{F2F73908-73BB-922B-9EAE-CD219567870D}"/>
              </a:ext>
            </a:extLst>
          </p:cNvPr>
          <p:cNvSpPr>
            <a:spLocks noGrp="1"/>
          </p:cNvSpPr>
          <p:nvPr>
            <p:ph type="title"/>
          </p:nvPr>
        </p:nvSpPr>
        <p:spPr>
          <a:xfrm>
            <a:off x="414120" y="491691"/>
            <a:ext cx="8272212" cy="659433"/>
          </a:xfrm>
        </p:spPr>
        <p:txBody>
          <a:bodyPr>
            <a:normAutofit/>
          </a:bodyPr>
          <a:lstStyle/>
          <a:p>
            <a:pPr algn="ctr"/>
            <a:r>
              <a:rPr lang="en-IN" sz="2800" dirty="0"/>
              <a:t>Results and Discussion</a:t>
            </a:r>
          </a:p>
        </p:txBody>
      </p:sp>
      <p:sp>
        <p:nvSpPr>
          <p:cNvPr id="1048646" name="Slide Number Placeholder 6">
            <a:extLst>
              <a:ext uri="{FF2B5EF4-FFF2-40B4-BE49-F238E27FC236}">
                <a16:creationId xmlns:a16="http://schemas.microsoft.com/office/drawing/2014/main" id="{8A3961A2-0831-5822-C054-FD7CC98B7715}"/>
              </a:ext>
            </a:extLst>
          </p:cNvPr>
          <p:cNvSpPr>
            <a:spLocks noGrp="1"/>
          </p:cNvSpPr>
          <p:nvPr>
            <p:ph type="sldNum" sz="quarter" idx="12"/>
          </p:nvPr>
        </p:nvSpPr>
        <p:spPr/>
        <p:txBody>
          <a:bodyPr/>
          <a:lstStyle/>
          <a:p>
            <a:fld id="{0E14ABD8-B1EB-4C07-9937-C8C4E38BDF00}" type="slidenum">
              <a:rPr lang="en-US" altLang="en-US" smtClean="0"/>
              <a:t>24</a:t>
            </a:fld>
            <a:endParaRPr lang="en-US" altLang="en-US"/>
          </a:p>
        </p:txBody>
      </p:sp>
      <p:sp>
        <p:nvSpPr>
          <p:cNvPr id="2" name="Footer Placeholder 1">
            <a:extLst>
              <a:ext uri="{FF2B5EF4-FFF2-40B4-BE49-F238E27FC236}">
                <a16:creationId xmlns:a16="http://schemas.microsoft.com/office/drawing/2014/main" id="{B47F8303-F14A-1278-B4E8-89B9D3B02AE5}"/>
              </a:ext>
            </a:extLst>
          </p:cNvPr>
          <p:cNvSpPr txBox="1">
            <a:spLocks/>
          </p:cNvSpPr>
          <p:nvPr/>
        </p:nvSpPr>
        <p:spPr>
          <a:xfrm>
            <a:off x="323528" y="4604025"/>
            <a:ext cx="5187908" cy="273844"/>
          </a:xfrm>
          <a:prstGeom prst="rect">
            <a:avLst/>
          </a:prstGeom>
        </p:spPr>
        <p:txBody>
          <a:bodyPr vert="horz" lIns="91440" tIns="45720" rIns="91440" bIns="45720" rtlCol="0" anchor="ctr"/>
          <a:lstStyle>
            <a:defPPr>
              <a:defRPr lang="en-US"/>
            </a:defPPr>
            <a:lvl1pPr marL="0" algn="l" defTabSz="457200" rtl="0" eaLnBrk="1" latinLnBrk="0" hangingPunct="1">
              <a:defRPr sz="675" kern="1200" cap="all">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700" dirty="0"/>
              <a:t>JAVA PROGRAMMING</a:t>
            </a:r>
            <a:r>
              <a:rPr lang="en-US" sz="700" dirty="0"/>
              <a:t>– CYCLE 2 REVIEW</a:t>
            </a:r>
          </a:p>
        </p:txBody>
      </p:sp>
      <p:pic>
        <p:nvPicPr>
          <p:cNvPr id="4" name="Content Placeholder 3">
            <a:extLst>
              <a:ext uri="{FF2B5EF4-FFF2-40B4-BE49-F238E27FC236}">
                <a16:creationId xmlns:a16="http://schemas.microsoft.com/office/drawing/2014/main" id="{47ED7B52-223A-7DA6-EE6C-35973CB0CAD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p:blipFill>
        <p:spPr>
          <a:xfrm>
            <a:off x="1331640" y="1563638"/>
            <a:ext cx="6624735" cy="2952327"/>
          </a:xfrm>
        </p:spPr>
      </p:pic>
    </p:spTree>
    <p:extLst>
      <p:ext uri="{BB962C8B-B14F-4D97-AF65-F5344CB8AC3E}">
        <p14:creationId xmlns:p14="http://schemas.microsoft.com/office/powerpoint/2010/main" val="1426777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75AEC-62EB-4194-BCDC-5AE7FB8EEACC}"/>
            </a:ext>
          </a:extLst>
        </p:cNvPr>
        <p:cNvGrpSpPr/>
        <p:nvPr/>
      </p:nvGrpSpPr>
      <p:grpSpPr>
        <a:xfrm>
          <a:off x="0" y="0"/>
          <a:ext cx="0" cy="0"/>
          <a:chOff x="0" y="0"/>
          <a:chExt cx="0" cy="0"/>
        </a:xfrm>
      </p:grpSpPr>
      <p:sp>
        <p:nvSpPr>
          <p:cNvPr id="1048643" name="Title 1">
            <a:extLst>
              <a:ext uri="{FF2B5EF4-FFF2-40B4-BE49-F238E27FC236}">
                <a16:creationId xmlns:a16="http://schemas.microsoft.com/office/drawing/2014/main" id="{D7B2E71A-F638-BBA7-E132-11C3B94705FB}"/>
              </a:ext>
            </a:extLst>
          </p:cNvPr>
          <p:cNvSpPr>
            <a:spLocks noGrp="1"/>
          </p:cNvSpPr>
          <p:nvPr>
            <p:ph type="title"/>
          </p:nvPr>
        </p:nvSpPr>
        <p:spPr>
          <a:xfrm>
            <a:off x="414120" y="491691"/>
            <a:ext cx="8272212" cy="659433"/>
          </a:xfrm>
        </p:spPr>
        <p:txBody>
          <a:bodyPr>
            <a:normAutofit/>
          </a:bodyPr>
          <a:lstStyle/>
          <a:p>
            <a:pPr algn="ctr"/>
            <a:r>
              <a:rPr lang="en-IN" sz="2800" dirty="0"/>
              <a:t>Results and Discussion</a:t>
            </a:r>
          </a:p>
        </p:txBody>
      </p:sp>
      <p:sp>
        <p:nvSpPr>
          <p:cNvPr id="1048646" name="Slide Number Placeholder 6">
            <a:extLst>
              <a:ext uri="{FF2B5EF4-FFF2-40B4-BE49-F238E27FC236}">
                <a16:creationId xmlns:a16="http://schemas.microsoft.com/office/drawing/2014/main" id="{751EE0F0-5A53-7FEF-67D9-3029897F89D8}"/>
              </a:ext>
            </a:extLst>
          </p:cNvPr>
          <p:cNvSpPr>
            <a:spLocks noGrp="1"/>
          </p:cNvSpPr>
          <p:nvPr>
            <p:ph type="sldNum" sz="quarter" idx="12"/>
          </p:nvPr>
        </p:nvSpPr>
        <p:spPr/>
        <p:txBody>
          <a:bodyPr/>
          <a:lstStyle/>
          <a:p>
            <a:fld id="{0E14ABD8-B1EB-4C07-9937-C8C4E38BDF00}" type="slidenum">
              <a:rPr lang="en-US" altLang="en-US" smtClean="0"/>
              <a:t>25</a:t>
            </a:fld>
            <a:endParaRPr lang="en-US" altLang="en-US"/>
          </a:p>
        </p:txBody>
      </p:sp>
      <p:sp>
        <p:nvSpPr>
          <p:cNvPr id="2" name="Footer Placeholder 1">
            <a:extLst>
              <a:ext uri="{FF2B5EF4-FFF2-40B4-BE49-F238E27FC236}">
                <a16:creationId xmlns:a16="http://schemas.microsoft.com/office/drawing/2014/main" id="{5139678E-68BB-C941-9D56-50735ECDA5C7}"/>
              </a:ext>
            </a:extLst>
          </p:cNvPr>
          <p:cNvSpPr txBox="1">
            <a:spLocks/>
          </p:cNvSpPr>
          <p:nvPr/>
        </p:nvSpPr>
        <p:spPr>
          <a:xfrm>
            <a:off x="323528" y="4604025"/>
            <a:ext cx="5187908" cy="273844"/>
          </a:xfrm>
          <a:prstGeom prst="rect">
            <a:avLst/>
          </a:prstGeom>
        </p:spPr>
        <p:txBody>
          <a:bodyPr vert="horz" lIns="91440" tIns="45720" rIns="91440" bIns="45720" rtlCol="0" anchor="ctr"/>
          <a:lstStyle>
            <a:defPPr>
              <a:defRPr lang="en-US"/>
            </a:defPPr>
            <a:lvl1pPr marL="0" algn="l" defTabSz="457200" rtl="0" eaLnBrk="1" latinLnBrk="0" hangingPunct="1">
              <a:defRPr sz="675" kern="1200" cap="all">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700" dirty="0"/>
              <a:t>JAVA PROGRAMMING</a:t>
            </a:r>
            <a:r>
              <a:rPr lang="en-US" sz="700" dirty="0"/>
              <a:t>– CYCLE 2 REVIEW</a:t>
            </a:r>
          </a:p>
        </p:txBody>
      </p:sp>
      <p:pic>
        <p:nvPicPr>
          <p:cNvPr id="4" name="Content Placeholder 3">
            <a:extLst>
              <a:ext uri="{FF2B5EF4-FFF2-40B4-BE49-F238E27FC236}">
                <a16:creationId xmlns:a16="http://schemas.microsoft.com/office/drawing/2014/main" id="{C18E44D4-64B7-E1E5-6260-A2DDAB16A3F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p:blipFill>
        <p:spPr>
          <a:xfrm>
            <a:off x="1331640" y="1563638"/>
            <a:ext cx="6624735" cy="2952327"/>
          </a:xfrm>
        </p:spPr>
      </p:pic>
    </p:spTree>
    <p:extLst>
      <p:ext uri="{BB962C8B-B14F-4D97-AF65-F5344CB8AC3E}">
        <p14:creationId xmlns:p14="http://schemas.microsoft.com/office/powerpoint/2010/main" val="2326543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26E270-6CEF-0CA2-E14F-2F35102DE28D}"/>
            </a:ext>
          </a:extLst>
        </p:cNvPr>
        <p:cNvGrpSpPr/>
        <p:nvPr/>
      </p:nvGrpSpPr>
      <p:grpSpPr>
        <a:xfrm>
          <a:off x="0" y="0"/>
          <a:ext cx="0" cy="0"/>
          <a:chOff x="0" y="0"/>
          <a:chExt cx="0" cy="0"/>
        </a:xfrm>
      </p:grpSpPr>
      <p:sp>
        <p:nvSpPr>
          <p:cNvPr id="1048643" name="Title 1">
            <a:extLst>
              <a:ext uri="{FF2B5EF4-FFF2-40B4-BE49-F238E27FC236}">
                <a16:creationId xmlns:a16="http://schemas.microsoft.com/office/drawing/2014/main" id="{D1C8AFAD-6058-70E3-9D04-30AE39772001}"/>
              </a:ext>
            </a:extLst>
          </p:cNvPr>
          <p:cNvSpPr>
            <a:spLocks noGrp="1"/>
          </p:cNvSpPr>
          <p:nvPr>
            <p:ph type="title"/>
          </p:nvPr>
        </p:nvSpPr>
        <p:spPr>
          <a:xfrm>
            <a:off x="414120" y="491691"/>
            <a:ext cx="8272212" cy="659433"/>
          </a:xfrm>
        </p:spPr>
        <p:txBody>
          <a:bodyPr>
            <a:normAutofit/>
          </a:bodyPr>
          <a:lstStyle/>
          <a:p>
            <a:pPr algn="ctr"/>
            <a:r>
              <a:rPr lang="en-IN" sz="2800" dirty="0"/>
              <a:t>Results and Discussion</a:t>
            </a:r>
          </a:p>
        </p:txBody>
      </p:sp>
      <p:sp>
        <p:nvSpPr>
          <p:cNvPr id="1048646" name="Slide Number Placeholder 6">
            <a:extLst>
              <a:ext uri="{FF2B5EF4-FFF2-40B4-BE49-F238E27FC236}">
                <a16:creationId xmlns:a16="http://schemas.microsoft.com/office/drawing/2014/main" id="{AED4211C-12C3-F524-915C-49EFEB3FA8E8}"/>
              </a:ext>
            </a:extLst>
          </p:cNvPr>
          <p:cNvSpPr>
            <a:spLocks noGrp="1"/>
          </p:cNvSpPr>
          <p:nvPr>
            <p:ph type="sldNum" sz="quarter" idx="12"/>
          </p:nvPr>
        </p:nvSpPr>
        <p:spPr/>
        <p:txBody>
          <a:bodyPr/>
          <a:lstStyle/>
          <a:p>
            <a:fld id="{0E14ABD8-B1EB-4C07-9937-C8C4E38BDF00}" type="slidenum">
              <a:rPr lang="en-US" altLang="en-US" smtClean="0"/>
              <a:t>26</a:t>
            </a:fld>
            <a:endParaRPr lang="en-US" altLang="en-US"/>
          </a:p>
        </p:txBody>
      </p:sp>
      <p:sp>
        <p:nvSpPr>
          <p:cNvPr id="2" name="Footer Placeholder 1">
            <a:extLst>
              <a:ext uri="{FF2B5EF4-FFF2-40B4-BE49-F238E27FC236}">
                <a16:creationId xmlns:a16="http://schemas.microsoft.com/office/drawing/2014/main" id="{96EC046B-0EF3-55A7-6033-CF27B71B83AF}"/>
              </a:ext>
            </a:extLst>
          </p:cNvPr>
          <p:cNvSpPr txBox="1">
            <a:spLocks/>
          </p:cNvSpPr>
          <p:nvPr/>
        </p:nvSpPr>
        <p:spPr>
          <a:xfrm>
            <a:off x="323528" y="4604025"/>
            <a:ext cx="5187908" cy="273844"/>
          </a:xfrm>
          <a:prstGeom prst="rect">
            <a:avLst/>
          </a:prstGeom>
        </p:spPr>
        <p:txBody>
          <a:bodyPr vert="horz" lIns="91440" tIns="45720" rIns="91440" bIns="45720" rtlCol="0" anchor="ctr"/>
          <a:lstStyle>
            <a:defPPr>
              <a:defRPr lang="en-US"/>
            </a:defPPr>
            <a:lvl1pPr marL="0" algn="l" defTabSz="457200" rtl="0" eaLnBrk="1" latinLnBrk="0" hangingPunct="1">
              <a:defRPr sz="675" kern="1200" cap="all">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700" dirty="0"/>
              <a:t>JAVA PROGRAMMING</a:t>
            </a:r>
            <a:r>
              <a:rPr lang="en-US" sz="700" dirty="0"/>
              <a:t>– CYCLE 2 REVIEW</a:t>
            </a:r>
          </a:p>
        </p:txBody>
      </p:sp>
      <p:pic>
        <p:nvPicPr>
          <p:cNvPr id="4" name="Content Placeholder 3">
            <a:extLst>
              <a:ext uri="{FF2B5EF4-FFF2-40B4-BE49-F238E27FC236}">
                <a16:creationId xmlns:a16="http://schemas.microsoft.com/office/drawing/2014/main" id="{91F27A90-24CB-0DE9-75D6-3FC325DD6E8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p:blipFill>
        <p:spPr>
          <a:xfrm>
            <a:off x="1331640" y="1563638"/>
            <a:ext cx="6624735" cy="2952327"/>
          </a:xfrm>
        </p:spPr>
      </p:pic>
    </p:spTree>
    <p:extLst>
      <p:ext uri="{BB962C8B-B14F-4D97-AF65-F5344CB8AC3E}">
        <p14:creationId xmlns:p14="http://schemas.microsoft.com/office/powerpoint/2010/main" val="1439411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F3726-C13F-AFDC-FBFE-C3128CE20769}"/>
            </a:ext>
          </a:extLst>
        </p:cNvPr>
        <p:cNvGrpSpPr/>
        <p:nvPr/>
      </p:nvGrpSpPr>
      <p:grpSpPr>
        <a:xfrm>
          <a:off x="0" y="0"/>
          <a:ext cx="0" cy="0"/>
          <a:chOff x="0" y="0"/>
          <a:chExt cx="0" cy="0"/>
        </a:xfrm>
      </p:grpSpPr>
      <p:sp>
        <p:nvSpPr>
          <p:cNvPr id="1048643" name="Title 1">
            <a:extLst>
              <a:ext uri="{FF2B5EF4-FFF2-40B4-BE49-F238E27FC236}">
                <a16:creationId xmlns:a16="http://schemas.microsoft.com/office/drawing/2014/main" id="{B29BB76C-3806-EDD8-28D2-BFBDD6F34249}"/>
              </a:ext>
            </a:extLst>
          </p:cNvPr>
          <p:cNvSpPr>
            <a:spLocks noGrp="1"/>
          </p:cNvSpPr>
          <p:nvPr>
            <p:ph type="title"/>
          </p:nvPr>
        </p:nvSpPr>
        <p:spPr>
          <a:xfrm>
            <a:off x="414120" y="491691"/>
            <a:ext cx="8272212" cy="659433"/>
          </a:xfrm>
        </p:spPr>
        <p:txBody>
          <a:bodyPr>
            <a:normAutofit/>
          </a:bodyPr>
          <a:lstStyle/>
          <a:p>
            <a:pPr algn="ctr"/>
            <a:r>
              <a:rPr lang="en-IN" sz="2800" dirty="0"/>
              <a:t>Results and Discussion</a:t>
            </a:r>
          </a:p>
        </p:txBody>
      </p:sp>
      <p:sp>
        <p:nvSpPr>
          <p:cNvPr id="1048646" name="Slide Number Placeholder 6">
            <a:extLst>
              <a:ext uri="{FF2B5EF4-FFF2-40B4-BE49-F238E27FC236}">
                <a16:creationId xmlns:a16="http://schemas.microsoft.com/office/drawing/2014/main" id="{32EDBCB3-AE2B-F035-0CF6-15375E13EF41}"/>
              </a:ext>
            </a:extLst>
          </p:cNvPr>
          <p:cNvSpPr>
            <a:spLocks noGrp="1"/>
          </p:cNvSpPr>
          <p:nvPr>
            <p:ph type="sldNum" sz="quarter" idx="12"/>
          </p:nvPr>
        </p:nvSpPr>
        <p:spPr/>
        <p:txBody>
          <a:bodyPr/>
          <a:lstStyle/>
          <a:p>
            <a:fld id="{0E14ABD8-B1EB-4C07-9937-C8C4E38BDF00}" type="slidenum">
              <a:rPr lang="en-US" altLang="en-US" smtClean="0"/>
              <a:t>27</a:t>
            </a:fld>
            <a:endParaRPr lang="en-US" altLang="en-US"/>
          </a:p>
        </p:txBody>
      </p:sp>
      <p:sp>
        <p:nvSpPr>
          <p:cNvPr id="2" name="Footer Placeholder 1">
            <a:extLst>
              <a:ext uri="{FF2B5EF4-FFF2-40B4-BE49-F238E27FC236}">
                <a16:creationId xmlns:a16="http://schemas.microsoft.com/office/drawing/2014/main" id="{2A5D2D46-6F66-2E37-864B-7426E6D8175C}"/>
              </a:ext>
            </a:extLst>
          </p:cNvPr>
          <p:cNvSpPr txBox="1">
            <a:spLocks/>
          </p:cNvSpPr>
          <p:nvPr/>
        </p:nvSpPr>
        <p:spPr>
          <a:xfrm>
            <a:off x="323528" y="4604025"/>
            <a:ext cx="5187908" cy="273844"/>
          </a:xfrm>
          <a:prstGeom prst="rect">
            <a:avLst/>
          </a:prstGeom>
        </p:spPr>
        <p:txBody>
          <a:bodyPr vert="horz" lIns="91440" tIns="45720" rIns="91440" bIns="45720" rtlCol="0" anchor="ctr"/>
          <a:lstStyle>
            <a:defPPr>
              <a:defRPr lang="en-US"/>
            </a:defPPr>
            <a:lvl1pPr marL="0" algn="l" defTabSz="457200" rtl="0" eaLnBrk="1" latinLnBrk="0" hangingPunct="1">
              <a:defRPr sz="675" kern="1200" cap="all">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700" dirty="0"/>
              <a:t>JAVA PROGRAMMING</a:t>
            </a:r>
            <a:r>
              <a:rPr lang="en-US" sz="700" dirty="0"/>
              <a:t>– CYCLE 2 REVIEW</a:t>
            </a:r>
          </a:p>
        </p:txBody>
      </p:sp>
      <p:pic>
        <p:nvPicPr>
          <p:cNvPr id="4" name="Content Placeholder 3">
            <a:extLst>
              <a:ext uri="{FF2B5EF4-FFF2-40B4-BE49-F238E27FC236}">
                <a16:creationId xmlns:a16="http://schemas.microsoft.com/office/drawing/2014/main" id="{81A3FF5C-05FB-8FA5-E1A6-9878B4DA39C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p:blipFill>
        <p:spPr>
          <a:xfrm>
            <a:off x="1331640" y="1563638"/>
            <a:ext cx="6624735" cy="2952327"/>
          </a:xfrm>
        </p:spPr>
      </p:pic>
    </p:spTree>
    <p:extLst>
      <p:ext uri="{BB962C8B-B14F-4D97-AF65-F5344CB8AC3E}">
        <p14:creationId xmlns:p14="http://schemas.microsoft.com/office/powerpoint/2010/main" val="124919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B4490D-579C-F7DE-986E-9C122A0ADD14}"/>
            </a:ext>
          </a:extLst>
        </p:cNvPr>
        <p:cNvGrpSpPr/>
        <p:nvPr/>
      </p:nvGrpSpPr>
      <p:grpSpPr>
        <a:xfrm>
          <a:off x="0" y="0"/>
          <a:ext cx="0" cy="0"/>
          <a:chOff x="0" y="0"/>
          <a:chExt cx="0" cy="0"/>
        </a:xfrm>
      </p:grpSpPr>
      <p:sp>
        <p:nvSpPr>
          <p:cNvPr id="1048643" name="Title 1">
            <a:extLst>
              <a:ext uri="{FF2B5EF4-FFF2-40B4-BE49-F238E27FC236}">
                <a16:creationId xmlns:a16="http://schemas.microsoft.com/office/drawing/2014/main" id="{D4D6CFFA-818C-73CF-E0DA-906906E55B53}"/>
              </a:ext>
            </a:extLst>
          </p:cNvPr>
          <p:cNvSpPr>
            <a:spLocks noGrp="1"/>
          </p:cNvSpPr>
          <p:nvPr>
            <p:ph type="title"/>
          </p:nvPr>
        </p:nvSpPr>
        <p:spPr>
          <a:xfrm>
            <a:off x="414120" y="491691"/>
            <a:ext cx="8272212" cy="659433"/>
          </a:xfrm>
        </p:spPr>
        <p:txBody>
          <a:bodyPr>
            <a:normAutofit/>
          </a:bodyPr>
          <a:lstStyle/>
          <a:p>
            <a:pPr algn="ctr"/>
            <a:r>
              <a:rPr lang="en-IN" sz="2800" dirty="0"/>
              <a:t>Results and Discussion</a:t>
            </a:r>
          </a:p>
        </p:txBody>
      </p:sp>
      <p:sp>
        <p:nvSpPr>
          <p:cNvPr id="1048646" name="Slide Number Placeholder 6">
            <a:extLst>
              <a:ext uri="{FF2B5EF4-FFF2-40B4-BE49-F238E27FC236}">
                <a16:creationId xmlns:a16="http://schemas.microsoft.com/office/drawing/2014/main" id="{1E1E6C17-929C-DB71-54F1-7B57E33CB78B}"/>
              </a:ext>
            </a:extLst>
          </p:cNvPr>
          <p:cNvSpPr>
            <a:spLocks noGrp="1"/>
          </p:cNvSpPr>
          <p:nvPr>
            <p:ph type="sldNum" sz="quarter" idx="12"/>
          </p:nvPr>
        </p:nvSpPr>
        <p:spPr/>
        <p:txBody>
          <a:bodyPr/>
          <a:lstStyle/>
          <a:p>
            <a:fld id="{0E14ABD8-B1EB-4C07-9937-C8C4E38BDF00}" type="slidenum">
              <a:rPr lang="en-US" altLang="en-US" smtClean="0"/>
              <a:t>28</a:t>
            </a:fld>
            <a:endParaRPr lang="en-US" altLang="en-US"/>
          </a:p>
        </p:txBody>
      </p:sp>
      <p:sp>
        <p:nvSpPr>
          <p:cNvPr id="2" name="Footer Placeholder 1">
            <a:extLst>
              <a:ext uri="{FF2B5EF4-FFF2-40B4-BE49-F238E27FC236}">
                <a16:creationId xmlns:a16="http://schemas.microsoft.com/office/drawing/2014/main" id="{54360D12-6B42-622C-A1F2-A4D2FC306F5D}"/>
              </a:ext>
            </a:extLst>
          </p:cNvPr>
          <p:cNvSpPr txBox="1">
            <a:spLocks/>
          </p:cNvSpPr>
          <p:nvPr/>
        </p:nvSpPr>
        <p:spPr>
          <a:xfrm>
            <a:off x="323528" y="4604025"/>
            <a:ext cx="5187908" cy="273844"/>
          </a:xfrm>
          <a:prstGeom prst="rect">
            <a:avLst/>
          </a:prstGeom>
        </p:spPr>
        <p:txBody>
          <a:bodyPr vert="horz" lIns="91440" tIns="45720" rIns="91440" bIns="45720" rtlCol="0" anchor="ctr"/>
          <a:lstStyle>
            <a:defPPr>
              <a:defRPr lang="en-US"/>
            </a:defPPr>
            <a:lvl1pPr marL="0" algn="l" defTabSz="457200" rtl="0" eaLnBrk="1" latinLnBrk="0" hangingPunct="1">
              <a:defRPr sz="675" kern="1200" cap="all">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700" dirty="0"/>
              <a:t>JAVA PROGRAMMING</a:t>
            </a:r>
            <a:r>
              <a:rPr lang="en-US" sz="700" dirty="0"/>
              <a:t>– CYCLE 2 REVIEW</a:t>
            </a:r>
          </a:p>
        </p:txBody>
      </p:sp>
      <p:pic>
        <p:nvPicPr>
          <p:cNvPr id="4" name="Content Placeholder 3">
            <a:extLst>
              <a:ext uri="{FF2B5EF4-FFF2-40B4-BE49-F238E27FC236}">
                <a16:creationId xmlns:a16="http://schemas.microsoft.com/office/drawing/2014/main" id="{DF6EDC34-B450-8C28-3F32-C5277A6E9A6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p:blipFill>
        <p:spPr>
          <a:xfrm>
            <a:off x="1331640" y="1563638"/>
            <a:ext cx="6624735" cy="2952327"/>
          </a:xfrm>
        </p:spPr>
      </p:pic>
    </p:spTree>
    <p:extLst>
      <p:ext uri="{BB962C8B-B14F-4D97-AF65-F5344CB8AC3E}">
        <p14:creationId xmlns:p14="http://schemas.microsoft.com/office/powerpoint/2010/main" val="3608851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a:xfrm>
            <a:off x="395536" y="483518"/>
            <a:ext cx="8272212" cy="760350"/>
          </a:xfrm>
        </p:spPr>
        <p:txBody>
          <a:bodyPr>
            <a:normAutofit/>
          </a:bodyPr>
          <a:lstStyle/>
          <a:p>
            <a:pPr algn="ctr"/>
            <a:r>
              <a:rPr lang="en-IN" sz="2800" dirty="0"/>
              <a:t>Conclusion</a:t>
            </a:r>
          </a:p>
        </p:txBody>
      </p:sp>
      <p:sp>
        <p:nvSpPr>
          <p:cNvPr id="1048653" name="Slide Number Placeholder 6"/>
          <p:cNvSpPr>
            <a:spLocks noGrp="1"/>
          </p:cNvSpPr>
          <p:nvPr>
            <p:ph type="sldNum" sz="quarter" idx="12"/>
          </p:nvPr>
        </p:nvSpPr>
        <p:spPr/>
        <p:txBody>
          <a:bodyPr/>
          <a:lstStyle/>
          <a:p>
            <a:fld id="{0E14ABD8-B1EB-4C07-9937-C8C4E38BDF00}" type="slidenum">
              <a:rPr lang="en-US" altLang="en-US" smtClean="0"/>
              <a:t>29</a:t>
            </a:fld>
            <a:endParaRPr lang="en-US" altLang="en-US"/>
          </a:p>
        </p:txBody>
      </p:sp>
      <p:sp>
        <p:nvSpPr>
          <p:cNvPr id="2" name="Footer Placeholder 1">
            <a:extLst>
              <a:ext uri="{FF2B5EF4-FFF2-40B4-BE49-F238E27FC236}">
                <a16:creationId xmlns:a16="http://schemas.microsoft.com/office/drawing/2014/main" id="{AE1EAA0C-40C0-A6A2-FE52-3E95C03DB222}"/>
              </a:ext>
            </a:extLst>
          </p:cNvPr>
          <p:cNvSpPr txBox="1">
            <a:spLocks/>
          </p:cNvSpPr>
          <p:nvPr/>
        </p:nvSpPr>
        <p:spPr>
          <a:xfrm>
            <a:off x="453466" y="4680330"/>
            <a:ext cx="2088232" cy="345826"/>
          </a:xfrm>
          <a:prstGeom prst="rect">
            <a:avLst/>
          </a:prstGeom>
        </p:spPr>
        <p:txBody>
          <a:bodyPr vert="horz" lIns="91440" tIns="45720" rIns="91440" bIns="45720" rtlCol="0" anchor="ctr"/>
          <a:lstStyle>
            <a:defPPr>
              <a:defRPr lang="en-US"/>
            </a:defPPr>
            <a:lvl1pPr marL="0" algn="l" defTabSz="457200" rtl="0" eaLnBrk="1" latinLnBrk="0" hangingPunct="1">
              <a:defRPr sz="675" kern="1200" cap="all">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700" dirty="0"/>
              <a:t>JAVA PROGRAMMING</a:t>
            </a:r>
            <a:r>
              <a:rPr lang="en-US" sz="700" dirty="0"/>
              <a:t>– CYCLE 2 REVIEW</a:t>
            </a:r>
          </a:p>
        </p:txBody>
      </p:sp>
      <p:sp>
        <p:nvSpPr>
          <p:cNvPr id="4" name="TextBox 3">
            <a:extLst>
              <a:ext uri="{FF2B5EF4-FFF2-40B4-BE49-F238E27FC236}">
                <a16:creationId xmlns:a16="http://schemas.microsoft.com/office/drawing/2014/main" id="{21F2EE0E-A0F8-DCA3-284A-BF1F4EE989BE}"/>
              </a:ext>
            </a:extLst>
          </p:cNvPr>
          <p:cNvSpPr txBox="1"/>
          <p:nvPr/>
        </p:nvSpPr>
        <p:spPr>
          <a:xfrm>
            <a:off x="467544" y="1635646"/>
            <a:ext cx="8280920" cy="2585323"/>
          </a:xfrm>
          <a:prstGeom prst="rect">
            <a:avLst/>
          </a:prstGeom>
          <a:noFill/>
        </p:spPr>
        <p:txBody>
          <a:bodyPr wrap="square">
            <a:spAutoFit/>
          </a:bodyPr>
          <a:lstStyle/>
          <a:p>
            <a:pPr marL="285750" indent="-285750">
              <a:buFont typeface="Arial" panose="020B0604020202020204" pitchFamily="34" charset="0"/>
              <a:buChar char="•"/>
            </a:pPr>
            <a:r>
              <a:rPr lang="en-US" dirty="0">
                <a:latin typeface="+mj-lt"/>
              </a:rPr>
              <a:t>The School Management System is an effective tool for automating and organizing essential administrative tasks within educational institutions. </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dirty="0">
                <a:latin typeface="+mj-lt"/>
              </a:rPr>
              <a:t>By providing a structured platform for managing student enrollment, attendance, academic records, and fees, this system improves accuracy, reduces the need for manual paperwork, and enhances the efficiency of school operations. </a:t>
            </a:r>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r>
              <a:rPr lang="en-US" dirty="0">
                <a:latin typeface="+mj-lt"/>
              </a:rPr>
              <a:t>The streamlined, user-friendly interface makes it accessible for administrators, enabling them to perform their tasks with greater ease and reliability.</a:t>
            </a:r>
            <a:endParaRPr lang="en-IN"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379711" y="498947"/>
            <a:ext cx="8272212" cy="699295"/>
          </a:xfrm>
        </p:spPr>
        <p:txBody>
          <a:bodyPr/>
          <a:lstStyle/>
          <a:p>
            <a:pPr algn="ctr"/>
            <a:r>
              <a:rPr lang="en-IN" sz="2800" dirty="0"/>
              <a:t>Abstract</a:t>
            </a:r>
            <a:r>
              <a:rPr lang="en-IN" sz="2400" dirty="0"/>
              <a:t> </a:t>
            </a:r>
            <a:endParaRPr lang="en-IN" dirty="0"/>
          </a:p>
        </p:txBody>
      </p:sp>
      <p:sp>
        <p:nvSpPr>
          <p:cNvPr id="1048605" name="Content Placeholder 2"/>
          <p:cNvSpPr>
            <a:spLocks noGrp="1"/>
          </p:cNvSpPr>
          <p:nvPr>
            <p:ph idx="1"/>
          </p:nvPr>
        </p:nvSpPr>
        <p:spPr>
          <a:xfrm>
            <a:off x="379711" y="1286967"/>
            <a:ext cx="8272211" cy="3357586"/>
          </a:xfrm>
        </p:spPr>
        <p:txBody>
          <a:bodyPr>
            <a:noAutofit/>
          </a:bodyPr>
          <a:lstStyle/>
          <a:p>
            <a:pPr algn="just">
              <a:lnSpc>
                <a:spcPct val="150000"/>
              </a:lnSpc>
              <a:buSzPct val="95000"/>
            </a:pPr>
            <a:r>
              <a:rPr lang="en-US" sz="1600" dirty="0">
                <a:latin typeface="+mj-lt"/>
              </a:rPr>
              <a:t>The School Management System is designed to streamline administrative tasks by providing an efficient platform.</a:t>
            </a:r>
          </a:p>
          <a:p>
            <a:pPr algn="just">
              <a:lnSpc>
                <a:spcPct val="150000"/>
              </a:lnSpc>
              <a:buSzPct val="95000"/>
            </a:pPr>
            <a:r>
              <a:rPr lang="en-US" sz="1600" dirty="0">
                <a:latin typeface="+mj-lt"/>
              </a:rPr>
              <a:t> It includes five main modules, allowing school administrators to enroll students with relevant details, access. </a:t>
            </a:r>
          </a:p>
          <a:p>
            <a:pPr algn="just">
              <a:lnSpc>
                <a:spcPct val="150000"/>
              </a:lnSpc>
              <a:buSzPct val="95000"/>
            </a:pPr>
            <a:r>
              <a:rPr lang="en-US" sz="1600" dirty="0">
                <a:latin typeface="+mj-lt"/>
              </a:rPr>
              <a:t>The system's menu-driven interface and error-handling capabilities ensure a user-friendly experience, enabling smooth interaction and data input. </a:t>
            </a:r>
          </a:p>
          <a:p>
            <a:pPr algn="just">
              <a:lnSpc>
                <a:spcPct val="150000"/>
              </a:lnSpc>
              <a:buSzPct val="95000"/>
            </a:pPr>
            <a:r>
              <a:rPr lang="en-US" sz="1600" dirty="0">
                <a:latin typeface="+mj-lt"/>
              </a:rPr>
              <a:t>By automating these tasks, the School Management System reduces paperwork, improves accuracy, and enhances the efficiency and effective administrative workflow.</a:t>
            </a:r>
            <a:endParaRPr lang="en-IN" sz="1600" dirty="0">
              <a:effectLst/>
              <a:latin typeface="+mj-lt"/>
              <a:ea typeface="Times New Roman" panose="02020603050405020304" pitchFamily="18" charset="0"/>
            </a:endParaRPr>
          </a:p>
        </p:txBody>
      </p:sp>
      <p:sp>
        <p:nvSpPr>
          <p:cNvPr id="1048607" name="Slide Number Placeholder 6"/>
          <p:cNvSpPr>
            <a:spLocks noGrp="1"/>
          </p:cNvSpPr>
          <p:nvPr>
            <p:ph type="sldNum" sz="quarter" idx="12"/>
          </p:nvPr>
        </p:nvSpPr>
        <p:spPr/>
        <p:txBody>
          <a:bodyPr/>
          <a:lstStyle/>
          <a:p>
            <a:fld id="{0E14ABD8-B1EB-4C07-9937-C8C4E38BDF00}" type="slidenum">
              <a:rPr lang="en-US" altLang="en-US" smtClean="0"/>
              <a:t>3</a:t>
            </a:fld>
            <a:endParaRPr lang="en-US" altLang="en-US"/>
          </a:p>
        </p:txBody>
      </p:sp>
      <p:sp>
        <p:nvSpPr>
          <p:cNvPr id="2" name="Footer Placeholder 1">
            <a:extLst>
              <a:ext uri="{FF2B5EF4-FFF2-40B4-BE49-F238E27FC236}">
                <a16:creationId xmlns:a16="http://schemas.microsoft.com/office/drawing/2014/main" id="{648CF4F4-8B6B-E20C-7110-CE435F274ABB}"/>
              </a:ext>
            </a:extLst>
          </p:cNvPr>
          <p:cNvSpPr txBox="1">
            <a:spLocks/>
          </p:cNvSpPr>
          <p:nvPr/>
        </p:nvSpPr>
        <p:spPr>
          <a:xfrm>
            <a:off x="323528" y="4587948"/>
            <a:ext cx="5187908" cy="273844"/>
          </a:xfrm>
          <a:prstGeom prst="rect">
            <a:avLst/>
          </a:prstGeom>
        </p:spPr>
        <p:txBody>
          <a:bodyPr vert="horz" lIns="91440" tIns="45720" rIns="91440" bIns="45720" rtlCol="0" anchor="ctr"/>
          <a:lstStyle>
            <a:defPPr>
              <a:defRPr lang="en-US"/>
            </a:defPPr>
            <a:lvl1pPr marL="0" algn="l" defTabSz="457200" rtl="0" eaLnBrk="1" latinLnBrk="0" hangingPunct="1">
              <a:defRPr sz="675" kern="1200" cap="all">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700" dirty="0"/>
              <a:t>JAVA PROGRAMMING</a:t>
            </a:r>
            <a:r>
              <a:rPr lang="en-US" sz="700" dirty="0"/>
              <a:t>– CYCLE 2 REVIEW</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
          <p:cNvSpPr>
            <a:spLocks noGrp="1"/>
          </p:cNvSpPr>
          <p:nvPr>
            <p:ph type="title"/>
          </p:nvPr>
        </p:nvSpPr>
        <p:spPr>
          <a:xfrm>
            <a:off x="323528" y="422541"/>
            <a:ext cx="8272212" cy="760350"/>
          </a:xfrm>
        </p:spPr>
        <p:txBody>
          <a:bodyPr>
            <a:normAutofit/>
          </a:bodyPr>
          <a:lstStyle/>
          <a:p>
            <a:pPr algn="ctr"/>
            <a:r>
              <a:rPr lang="en-US" sz="2800" dirty="0"/>
              <a:t>REFERENCES</a:t>
            </a:r>
            <a:endParaRPr lang="en-IN" sz="2800" dirty="0"/>
          </a:p>
        </p:txBody>
      </p:sp>
      <p:sp>
        <p:nvSpPr>
          <p:cNvPr id="1048657" name="Slide Number Placeholder 6"/>
          <p:cNvSpPr>
            <a:spLocks noGrp="1"/>
          </p:cNvSpPr>
          <p:nvPr>
            <p:ph type="sldNum" sz="quarter" idx="12"/>
          </p:nvPr>
        </p:nvSpPr>
        <p:spPr/>
        <p:txBody>
          <a:bodyPr/>
          <a:lstStyle/>
          <a:p>
            <a:fld id="{0E14ABD8-B1EB-4C07-9937-C8C4E38BDF00}" type="slidenum">
              <a:rPr lang="en-US" altLang="en-US" smtClean="0"/>
              <a:t>30</a:t>
            </a:fld>
            <a:endParaRPr lang="en-US" altLang="en-US"/>
          </a:p>
        </p:txBody>
      </p:sp>
      <p:sp>
        <p:nvSpPr>
          <p:cNvPr id="5" name="Footer Placeholder 1">
            <a:extLst>
              <a:ext uri="{FF2B5EF4-FFF2-40B4-BE49-F238E27FC236}">
                <a16:creationId xmlns:a16="http://schemas.microsoft.com/office/drawing/2014/main" id="{2BAD3936-4676-4112-257F-0D9017880F54}"/>
              </a:ext>
            </a:extLst>
          </p:cNvPr>
          <p:cNvSpPr txBox="1">
            <a:spLocks/>
          </p:cNvSpPr>
          <p:nvPr/>
        </p:nvSpPr>
        <p:spPr>
          <a:xfrm>
            <a:off x="299572" y="4548046"/>
            <a:ext cx="2088232" cy="345826"/>
          </a:xfrm>
          <a:prstGeom prst="rect">
            <a:avLst/>
          </a:prstGeom>
        </p:spPr>
        <p:txBody>
          <a:bodyPr vert="horz" lIns="91440" tIns="45720" rIns="91440" bIns="45720" rtlCol="0" anchor="ctr"/>
          <a:lstStyle>
            <a:defPPr>
              <a:defRPr lang="en-US"/>
            </a:defPPr>
            <a:lvl1pPr marL="0" algn="l" defTabSz="457200" rtl="0" eaLnBrk="1" latinLnBrk="0" hangingPunct="1">
              <a:defRPr sz="675" kern="1200" cap="all">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700" dirty="0"/>
              <a:t>JAVA PROGRAMMING</a:t>
            </a:r>
            <a:r>
              <a:rPr lang="en-US" sz="700" dirty="0"/>
              <a:t>– CYCLE 2 REVIEW</a:t>
            </a:r>
          </a:p>
        </p:txBody>
      </p:sp>
      <p:sp>
        <p:nvSpPr>
          <p:cNvPr id="4" name="Content Placeholder 3">
            <a:extLst>
              <a:ext uri="{FF2B5EF4-FFF2-40B4-BE49-F238E27FC236}">
                <a16:creationId xmlns:a16="http://schemas.microsoft.com/office/drawing/2014/main" id="{4ED596D7-4454-11CA-CCEA-0D189BE0D20E}"/>
              </a:ext>
            </a:extLst>
          </p:cNvPr>
          <p:cNvSpPr>
            <a:spLocks noGrp="1"/>
          </p:cNvSpPr>
          <p:nvPr>
            <p:ph idx="1"/>
          </p:nvPr>
        </p:nvSpPr>
        <p:spPr/>
        <p:txBody>
          <a:bodyPr/>
          <a:lstStyle/>
          <a:p>
            <a:r>
              <a:rPr lang="en-US" sz="1800" dirty="0">
                <a:solidFill>
                  <a:srgbClr val="0D0D0D"/>
                </a:solidFill>
                <a:latin typeface="+mj-lt"/>
              </a:rPr>
              <a:t>Smith, J. (2020). </a:t>
            </a:r>
            <a:r>
              <a:rPr lang="en-US" sz="1800" b="1" dirty="0">
                <a:solidFill>
                  <a:srgbClr val="0D0D0D"/>
                </a:solidFill>
                <a:latin typeface="+mj-lt"/>
              </a:rPr>
              <a:t>Educational Management Software Design Patterns</a:t>
            </a:r>
            <a:r>
              <a:rPr lang="en-US" sz="1800" dirty="0">
                <a:solidFill>
                  <a:srgbClr val="0D0D0D"/>
                </a:solidFill>
                <a:latin typeface="+mj-lt"/>
              </a:rPr>
              <a:t>. </a:t>
            </a:r>
            <a:r>
              <a:rPr lang="en-US" sz="1800" i="1" dirty="0">
                <a:solidFill>
                  <a:srgbClr val="0D0D0D"/>
                </a:solidFill>
                <a:latin typeface="+mj-lt"/>
              </a:rPr>
              <a:t>Journal of Educational Technology</a:t>
            </a:r>
            <a:r>
              <a:rPr lang="en-US" sz="1800" dirty="0">
                <a:solidFill>
                  <a:srgbClr val="0D0D0D"/>
                </a:solidFill>
                <a:latin typeface="+mj-lt"/>
              </a:rPr>
              <a:t>, 15(3), 45-60. Available at: Educational Software Design</a:t>
            </a:r>
          </a:p>
          <a:p>
            <a:r>
              <a:rPr lang="en-US" sz="1800" dirty="0">
                <a:solidFill>
                  <a:srgbClr val="0D0D0D"/>
                </a:solidFill>
                <a:latin typeface="+mj-lt"/>
              </a:rPr>
              <a:t>Brown, L., &amp; Chen, H. (2021). </a:t>
            </a:r>
            <a:r>
              <a:rPr lang="en-US" sz="1800" b="1" dirty="0">
                <a:solidFill>
                  <a:srgbClr val="0D0D0D"/>
                </a:solidFill>
                <a:latin typeface="+mj-lt"/>
              </a:rPr>
              <a:t>School Management System Design and Implementation</a:t>
            </a:r>
            <a:r>
              <a:rPr lang="en-US" sz="1800" dirty="0">
                <a:solidFill>
                  <a:srgbClr val="0D0D0D"/>
                </a:solidFill>
                <a:latin typeface="+mj-lt"/>
              </a:rPr>
              <a:t>. </a:t>
            </a:r>
            <a:r>
              <a:rPr lang="en-US" sz="1800" i="1" dirty="0">
                <a:solidFill>
                  <a:srgbClr val="0D0D0D"/>
                </a:solidFill>
                <a:latin typeface="+mj-lt"/>
              </a:rPr>
              <a:t>International Journal of Computer Science in Education</a:t>
            </a:r>
            <a:r>
              <a:rPr lang="en-US" sz="1800" dirty="0">
                <a:solidFill>
                  <a:srgbClr val="0D0D0D"/>
                </a:solidFill>
                <a:latin typeface="+mj-lt"/>
              </a:rPr>
              <a:t>, 12(1), 92-107. Available at: School Management Systems</a:t>
            </a:r>
          </a:p>
          <a:p>
            <a:endParaRPr lang="en-IN" dirty="0">
              <a:latin typeface="+mj-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Title 4"/>
          <p:cNvSpPr>
            <a:spLocks noGrp="1"/>
          </p:cNvSpPr>
          <p:nvPr>
            <p:ph type="title"/>
          </p:nvPr>
        </p:nvSpPr>
        <p:spPr/>
        <p:txBody>
          <a:bodyPr>
            <a:normAutofit fontScale="90000"/>
          </a:bodyPr>
          <a:lstStyle/>
          <a:p>
            <a:pPr algn="ctr"/>
            <a:r>
              <a:rPr lang="en-IN" sz="4400" dirty="0"/>
              <a:t>Thank  You</a:t>
            </a:r>
            <a:endParaRPr lang="en-IN" sz="4000" dirty="0"/>
          </a:p>
        </p:txBody>
      </p:sp>
      <p:sp>
        <p:nvSpPr>
          <p:cNvPr id="1048665" name="Title 1"/>
          <p:cNvSpPr txBox="1"/>
          <p:nvPr/>
        </p:nvSpPr>
        <p:spPr>
          <a:xfrm>
            <a:off x="0" y="2099870"/>
            <a:ext cx="9144000" cy="1664258"/>
          </a:xfrm>
          <a:prstGeom prst="rect">
            <a:avLst/>
          </a:prstGeom>
          <a:solidFill>
            <a:schemeClr val="accent2"/>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sz="3600" dirty="0"/>
          </a:p>
          <a:p>
            <a:pPr algn="ctr"/>
            <a:r>
              <a:rPr lang="en-IN" sz="3600" dirty="0"/>
              <a:t>Any queries??? </a:t>
            </a:r>
          </a:p>
        </p:txBody>
      </p:sp>
      <p:sp>
        <p:nvSpPr>
          <p:cNvPr id="1048666" name="Slide Number Placeholder 6"/>
          <p:cNvSpPr>
            <a:spLocks noGrp="1"/>
          </p:cNvSpPr>
          <p:nvPr>
            <p:ph type="sldNum" sz="quarter" idx="12"/>
          </p:nvPr>
        </p:nvSpPr>
        <p:spPr/>
        <p:txBody>
          <a:bodyPr/>
          <a:lstStyle/>
          <a:p>
            <a:fld id="{4CE540F1-D866-4735-9E65-A1952EADD02D}" type="slidenum">
              <a:rPr lang="en-US" altLang="en-US" smtClean="0"/>
              <a:t>31</a:t>
            </a:fld>
            <a:endParaRPr lang="en-US" altLang="en-US" dirty="0"/>
          </a:p>
        </p:txBody>
      </p:sp>
      <p:sp>
        <p:nvSpPr>
          <p:cNvPr id="2" name="Footer Placeholder 1">
            <a:extLst>
              <a:ext uri="{FF2B5EF4-FFF2-40B4-BE49-F238E27FC236}">
                <a16:creationId xmlns:a16="http://schemas.microsoft.com/office/drawing/2014/main" id="{8C07F4CD-3E5C-A954-EC43-A05D40B99CD6}"/>
              </a:ext>
            </a:extLst>
          </p:cNvPr>
          <p:cNvSpPr txBox="1">
            <a:spLocks/>
          </p:cNvSpPr>
          <p:nvPr/>
        </p:nvSpPr>
        <p:spPr>
          <a:xfrm>
            <a:off x="431921" y="4604025"/>
            <a:ext cx="2088232" cy="345826"/>
          </a:xfrm>
          <a:prstGeom prst="rect">
            <a:avLst/>
          </a:prstGeom>
        </p:spPr>
        <p:txBody>
          <a:bodyPr vert="horz" lIns="91440" tIns="45720" rIns="91440" bIns="45720" rtlCol="0" anchor="ctr"/>
          <a:lstStyle>
            <a:defPPr>
              <a:defRPr lang="en-US"/>
            </a:defPPr>
            <a:lvl1pPr marL="0" algn="l" defTabSz="457200" rtl="0" eaLnBrk="1" latinLnBrk="0" hangingPunct="1">
              <a:defRPr sz="675" kern="1200" cap="all">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700" dirty="0"/>
              <a:t>JAVA PROGRAMMING</a:t>
            </a:r>
            <a:r>
              <a:rPr lang="en-US" sz="700" dirty="0"/>
              <a:t>– CYCLE 2 REVIEW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Footer Placeholder 5"/>
          <p:cNvSpPr>
            <a:spLocks noGrp="1"/>
          </p:cNvSpPr>
          <p:nvPr>
            <p:ph type="ftr" sz="quarter" idx="11"/>
          </p:nvPr>
        </p:nvSpPr>
        <p:spPr/>
        <p:txBody>
          <a:bodyPr/>
          <a:lstStyle/>
          <a:p>
            <a:r>
              <a:rPr lang="en-US"/>
              <a:t>DATA STRUCTURES – CYCLE 2 REVIEW</a:t>
            </a:r>
            <a:endParaRPr lang="en-US" dirty="0"/>
          </a:p>
        </p:txBody>
      </p:sp>
      <p:sp>
        <p:nvSpPr>
          <p:cNvPr id="1048609" name="Footer Placeholder 4"/>
          <p:cNvSpPr txBox="1"/>
          <p:nvPr/>
        </p:nvSpPr>
        <p:spPr>
          <a:xfrm>
            <a:off x="799641" y="1271070"/>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endParaRPr lang="en-US" sz="2500" b="1" dirty="0"/>
          </a:p>
        </p:txBody>
      </p:sp>
      <p:graphicFrame>
        <p:nvGraphicFramePr>
          <p:cNvPr id="4194304" name="Table 2"/>
          <p:cNvGraphicFramePr>
            <a:graphicFrameLocks noGrp="1"/>
          </p:cNvGraphicFramePr>
          <p:nvPr>
            <p:extLst>
              <p:ext uri="{D42A27DB-BD31-4B8C-83A1-F6EECF244321}">
                <p14:modId xmlns:p14="http://schemas.microsoft.com/office/powerpoint/2010/main" val="3510464761"/>
              </p:ext>
            </p:extLst>
          </p:nvPr>
        </p:nvGraphicFramePr>
        <p:xfrm>
          <a:off x="357158" y="1428742"/>
          <a:ext cx="8382000" cy="3594012"/>
        </p:xfrm>
        <a:graphic>
          <a:graphicData uri="http://schemas.openxmlformats.org/drawingml/2006/table">
            <a:tbl>
              <a:tblPr firstRow="1" bandRow="1">
                <a:tableStyleId>{5C22544A-7EE6-4342-B048-85BDC9FD1C3A}</a:tableStyleId>
              </a:tblPr>
              <a:tblGrid>
                <a:gridCol w="479090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1070814">
                  <a:extLst>
                    <a:ext uri="{9D8B030D-6E8A-4147-A177-3AD203B41FA5}">
                      <a16:colId xmlns:a16="http://schemas.microsoft.com/office/drawing/2014/main" val="20003"/>
                    </a:ext>
                  </a:extLst>
                </a:gridCol>
              </a:tblGrid>
              <a:tr h="332652">
                <a:tc>
                  <a:txBody>
                    <a:bodyPr/>
                    <a:lstStyle/>
                    <a:p>
                      <a:pPr algn="ctr"/>
                      <a:r>
                        <a:rPr lang="en-US" dirty="0"/>
                        <a:t>Abstract</a:t>
                      </a:r>
                    </a:p>
                  </a:txBody>
                  <a:tcPr/>
                </a:tc>
                <a:tc>
                  <a:txBody>
                    <a:bodyPr/>
                    <a:lstStyle/>
                    <a:p>
                      <a:pPr algn="ctr"/>
                      <a:r>
                        <a:rPr lang="en-US" dirty="0"/>
                        <a:t>CO</a:t>
                      </a:r>
                    </a:p>
                  </a:txBody>
                  <a:tcPr/>
                </a:tc>
                <a:tc>
                  <a:txBody>
                    <a:bodyPr/>
                    <a:lstStyle/>
                    <a:p>
                      <a:pPr algn="ctr"/>
                      <a:r>
                        <a:rPr lang="en-US" dirty="0"/>
                        <a:t>POs</a:t>
                      </a:r>
                    </a:p>
                  </a:txBody>
                  <a:tcPr/>
                </a:tc>
                <a:tc>
                  <a:txBody>
                    <a:bodyPr/>
                    <a:lstStyle/>
                    <a:p>
                      <a:pPr algn="ctr"/>
                      <a:r>
                        <a:rPr lang="en-US" dirty="0"/>
                        <a:t>PSO</a:t>
                      </a:r>
                    </a:p>
                  </a:txBody>
                  <a:tcPr/>
                </a:tc>
                <a:extLst>
                  <a:ext uri="{0D108BD9-81ED-4DB2-BD59-A6C34878D82A}">
                    <a16:rowId xmlns:a16="http://schemas.microsoft.com/office/drawing/2014/main" val="10000"/>
                  </a:ext>
                </a:extLst>
              </a:tr>
              <a:tr h="2346356">
                <a:tc>
                  <a:txBody>
                    <a:bodyPr/>
                    <a:lstStyle/>
                    <a:p>
                      <a:pPr algn="just">
                        <a:lnSpc>
                          <a:spcPct val="150000"/>
                        </a:lnSpc>
                      </a:pPr>
                      <a:r>
                        <a:rPr lang="en-US" sz="1800" dirty="0">
                          <a:latin typeface="+mj-lt"/>
                        </a:rPr>
                        <a:t>The School Management System is designed to streamline administrative tasks by providing an efficient platform for managing student enrollment automating these tasks, the School Management System reduces paperwork, improves accuracy, and enhances school operations.</a:t>
                      </a:r>
                      <a:endParaRPr lang="en-US" sz="1800" dirty="0">
                        <a:latin typeface="+mj-lt"/>
                        <a:cs typeface="Times New Roman" panose="02020603050405020304" pitchFamily="18" charset="0"/>
                      </a:endParaRPr>
                    </a:p>
                  </a:txBody>
                  <a:tcPr/>
                </a:tc>
                <a:tc>
                  <a:txBody>
                    <a:bodyPr/>
                    <a:lstStyle/>
                    <a:p>
                      <a:pPr algn="ctr">
                        <a:lnSpc>
                          <a:spcPct val="100000"/>
                        </a:lnSpc>
                      </a:pPr>
                      <a:r>
                        <a:rPr lang="en-US" sz="1600" dirty="0">
                          <a:solidFill>
                            <a:schemeClr val="tx1"/>
                          </a:solidFill>
                          <a:latin typeface="Times New Roman" pitchFamily="18" charset="0"/>
                          <a:cs typeface="Times New Roman" pitchFamily="18" charset="0"/>
                        </a:rPr>
                        <a:t>CO-1</a:t>
                      </a:r>
                    </a:p>
                    <a:p>
                      <a:pPr algn="ctr">
                        <a:lnSpc>
                          <a:spcPct val="100000"/>
                        </a:lnSpc>
                      </a:pPr>
                      <a:r>
                        <a:rPr lang="en-US" sz="1600" dirty="0">
                          <a:solidFill>
                            <a:schemeClr val="tx1"/>
                          </a:solidFill>
                          <a:latin typeface="Times New Roman" pitchFamily="18" charset="0"/>
                          <a:cs typeface="Times New Roman" pitchFamily="18" charset="0"/>
                        </a:rPr>
                        <a:t>CO-2</a:t>
                      </a:r>
                    </a:p>
                    <a:p>
                      <a:pPr algn="ctr">
                        <a:lnSpc>
                          <a:spcPct val="100000"/>
                        </a:lnSpc>
                      </a:pPr>
                      <a:r>
                        <a:rPr lang="en-US" sz="1600" dirty="0">
                          <a:solidFill>
                            <a:schemeClr val="tx1"/>
                          </a:solidFill>
                          <a:latin typeface="Times New Roman" pitchFamily="18" charset="0"/>
                          <a:cs typeface="Times New Roman" pitchFamily="18" charset="0"/>
                        </a:rPr>
                        <a:t>CO-3</a:t>
                      </a:r>
                    </a:p>
                  </a:txBody>
                  <a:tcPr/>
                </a:tc>
                <a:tc>
                  <a:txBody>
                    <a:bodyPr/>
                    <a:lstStyle/>
                    <a:p>
                      <a:pPr algn="ctr">
                        <a:lnSpc>
                          <a:spcPct val="100000"/>
                        </a:lnSpc>
                      </a:pPr>
                      <a:r>
                        <a:rPr lang="en-US" sz="1600" dirty="0">
                          <a:solidFill>
                            <a:schemeClr val="tx1"/>
                          </a:solidFill>
                          <a:latin typeface="Times New Roman" pitchFamily="18" charset="0"/>
                          <a:cs typeface="Times New Roman" pitchFamily="18" charset="0"/>
                        </a:rPr>
                        <a:t>PO1(3)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itchFamily="18" charset="0"/>
                          <a:cs typeface="Times New Roman" pitchFamily="18" charset="0"/>
                        </a:rPr>
                        <a:t>PO2(</a:t>
                      </a:r>
                      <a:r>
                        <a:rPr lang="en-IN" sz="1600" dirty="0">
                          <a:solidFill>
                            <a:schemeClr val="tx1"/>
                          </a:solidFill>
                          <a:latin typeface="Times New Roman" pitchFamily="18" charset="0"/>
                          <a:cs typeface="Times New Roman" pitchFamily="18" charset="0"/>
                        </a:rPr>
                        <a:t>3)</a:t>
                      </a:r>
                      <a:endParaRPr lang="en-US" sz="1600" dirty="0">
                        <a:solidFill>
                          <a:schemeClr val="tx1"/>
                        </a:solidFill>
                        <a:latin typeface="Times New Roman" pitchFamily="18" charset="0"/>
                        <a:cs typeface="Times New Roman"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itchFamily="18" charset="0"/>
                          <a:cs typeface="Times New Roman" pitchFamily="18" charset="0"/>
                        </a:rPr>
                        <a:t>PO3(3)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itchFamily="18" charset="0"/>
                          <a:cs typeface="Times New Roman" pitchFamily="18" charset="0"/>
                        </a:rPr>
                        <a:t>PO4(2)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itchFamily="18" charset="0"/>
                          <a:cs typeface="Times New Roman" pitchFamily="18" charset="0"/>
                        </a:rPr>
                        <a:t>PO5(3)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itchFamily="18" charset="0"/>
                          <a:cs typeface="Times New Roman" pitchFamily="18" charset="0"/>
                        </a:rPr>
                        <a:t>PO6(2)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itchFamily="18" charset="0"/>
                          <a:cs typeface="Times New Roman" pitchFamily="18" charset="0"/>
                        </a:rPr>
                        <a:t>PO7(2)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itchFamily="18" charset="0"/>
                          <a:cs typeface="Times New Roman" pitchFamily="18" charset="0"/>
                        </a:rPr>
                        <a:t>PO8(1)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itchFamily="18" charset="0"/>
                          <a:cs typeface="Times New Roman" pitchFamily="18" charset="0"/>
                        </a:rPr>
                        <a:t>PO9(2)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itchFamily="18" charset="0"/>
                          <a:cs typeface="Times New Roman" pitchFamily="18" charset="0"/>
                        </a:rPr>
                        <a:t>PO10(2)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itchFamily="18" charset="0"/>
                          <a:cs typeface="Times New Roman" pitchFamily="18" charset="0"/>
                        </a:rPr>
                        <a:t>PO10(3)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itchFamily="18" charset="0"/>
                          <a:cs typeface="Times New Roman" pitchFamily="18" charset="0"/>
                        </a:rPr>
                        <a:t>PO11(2)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itchFamily="18" charset="0"/>
                          <a:cs typeface="Times New Roman" pitchFamily="18" charset="0"/>
                        </a:rPr>
                        <a:t>PO12(2)</a:t>
                      </a:r>
                    </a:p>
                  </a:txBody>
                  <a:tcPr/>
                </a:tc>
                <a:tc>
                  <a:txBody>
                    <a:bodyPr/>
                    <a:lstStyle/>
                    <a:p>
                      <a:pPr algn="ctr">
                        <a:lnSpc>
                          <a:spcPct val="100000"/>
                        </a:lnSpc>
                      </a:pPr>
                      <a:r>
                        <a:rPr lang="en-US" sz="1600" dirty="0">
                          <a:solidFill>
                            <a:schemeClr val="tx1"/>
                          </a:solidFill>
                          <a:latin typeface="Times New Roman" pitchFamily="18" charset="0"/>
                          <a:cs typeface="Times New Roman" pitchFamily="18" charset="0"/>
                        </a:rPr>
                        <a:t>PSO1(1)</a:t>
                      </a:r>
                    </a:p>
                    <a:p>
                      <a:pPr algn="ctr">
                        <a:lnSpc>
                          <a:spcPct val="100000"/>
                        </a:lnSpc>
                      </a:pPr>
                      <a:r>
                        <a:rPr lang="en-US" sz="1600" dirty="0">
                          <a:solidFill>
                            <a:schemeClr val="tx1"/>
                          </a:solidFill>
                          <a:latin typeface="Times New Roman" pitchFamily="18" charset="0"/>
                          <a:cs typeface="Times New Roman" pitchFamily="18" charset="0"/>
                        </a:rPr>
                        <a:t>PSO2(2)</a:t>
                      </a:r>
                    </a:p>
                  </a:txBody>
                  <a:tcPr/>
                </a:tc>
                <a:extLst>
                  <a:ext uri="{0D108BD9-81ED-4DB2-BD59-A6C34878D82A}">
                    <a16:rowId xmlns:a16="http://schemas.microsoft.com/office/drawing/2014/main" val="10001"/>
                  </a:ext>
                </a:extLst>
              </a:tr>
            </a:tbl>
          </a:graphicData>
        </a:graphic>
      </p:graphicFrame>
      <p:sp>
        <p:nvSpPr>
          <p:cNvPr id="1048610" name="Title 8"/>
          <p:cNvSpPr>
            <a:spLocks noGrp="1"/>
          </p:cNvSpPr>
          <p:nvPr>
            <p:ph type="title"/>
          </p:nvPr>
        </p:nvSpPr>
        <p:spPr>
          <a:xfrm>
            <a:off x="435896" y="468864"/>
            <a:ext cx="8272212" cy="741249"/>
          </a:xfrm>
        </p:spPr>
        <p:txBody>
          <a:bodyPr>
            <a:normAutofit/>
          </a:bodyPr>
          <a:lstStyle/>
          <a:p>
            <a:pPr algn="ctr"/>
            <a:r>
              <a:rPr lang="en-IN" sz="2800" dirty="0"/>
              <a:t>Abstract with CO/PO Mapping</a:t>
            </a:r>
          </a:p>
        </p:txBody>
      </p:sp>
      <p:sp>
        <p:nvSpPr>
          <p:cNvPr id="1048611" name="Slide Number Placeholder 1"/>
          <p:cNvSpPr>
            <a:spLocks noGrp="1"/>
          </p:cNvSpPr>
          <p:nvPr>
            <p:ph type="sldNum" sz="quarter" idx="12"/>
          </p:nvPr>
        </p:nvSpPr>
        <p:spPr/>
        <p:txBody>
          <a:bodyPr/>
          <a:lstStyle/>
          <a:p>
            <a:fld id="{DB554FDC-F986-4516-81A3-5CBC9634E9C1}" type="slidenum">
              <a:rPr lang="en-US" altLang="en-US" smtClean="0"/>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395514" y="402553"/>
            <a:ext cx="8272212" cy="760350"/>
          </a:xfrm>
        </p:spPr>
        <p:txBody>
          <a:bodyPr>
            <a:normAutofit/>
          </a:bodyPr>
          <a:lstStyle/>
          <a:p>
            <a:pPr algn="ctr"/>
            <a:r>
              <a:rPr lang="en-IN" sz="2800" dirty="0"/>
              <a:t>Introduction</a:t>
            </a:r>
          </a:p>
        </p:txBody>
      </p:sp>
      <p:sp>
        <p:nvSpPr>
          <p:cNvPr id="1048613" name="Content Placeholder 2"/>
          <p:cNvSpPr>
            <a:spLocks noGrp="1"/>
          </p:cNvSpPr>
          <p:nvPr>
            <p:ph idx="1"/>
          </p:nvPr>
        </p:nvSpPr>
        <p:spPr>
          <a:xfrm>
            <a:off x="319353" y="1472998"/>
            <a:ext cx="8358246" cy="3006665"/>
          </a:xfrm>
        </p:spPr>
        <p:txBody>
          <a:bodyPr>
            <a:noAutofit/>
          </a:bodyPr>
          <a:lstStyle/>
          <a:p>
            <a:pPr algn="just" eaLnBrk="0" fontAlgn="base" hangingPunct="0">
              <a:lnSpc>
                <a:spcPct val="150000"/>
              </a:lnSpc>
              <a:spcBef>
                <a:spcPct val="0"/>
              </a:spcBef>
              <a:spcAft>
                <a:spcPct val="0"/>
              </a:spcAft>
              <a:buSzPct val="95000"/>
            </a:pPr>
            <a:r>
              <a:rPr lang="en-US" sz="1800" dirty="0">
                <a:latin typeface="+mj-lt"/>
              </a:rPr>
              <a:t>The School Management System is an integrated software solution aimed at simplifying and automating school administration processes. </a:t>
            </a:r>
          </a:p>
          <a:p>
            <a:pPr algn="just" eaLnBrk="0" fontAlgn="base" hangingPunct="0">
              <a:lnSpc>
                <a:spcPct val="150000"/>
              </a:lnSpc>
              <a:spcBef>
                <a:spcPct val="0"/>
              </a:spcBef>
              <a:spcAft>
                <a:spcPct val="0"/>
              </a:spcAft>
              <a:buSzPct val="95000"/>
            </a:pPr>
            <a:r>
              <a:rPr lang="en-US" sz="1800" dirty="0">
                <a:latin typeface="+mj-lt"/>
              </a:rPr>
              <a:t>In educational institutions, managing student information, enrollment, attendance, academic records, and fee payments can be time-consuming and error-prone if handled manually.</a:t>
            </a:r>
          </a:p>
          <a:p>
            <a:pPr algn="just" eaLnBrk="0" fontAlgn="base" hangingPunct="0">
              <a:lnSpc>
                <a:spcPct val="150000"/>
              </a:lnSpc>
              <a:spcBef>
                <a:spcPct val="0"/>
              </a:spcBef>
              <a:spcAft>
                <a:spcPct val="0"/>
              </a:spcAft>
              <a:buSzPct val="95000"/>
            </a:pPr>
            <a:r>
              <a:rPr lang="en-US" sz="1800" dirty="0">
                <a:latin typeface="+mj-lt"/>
              </a:rPr>
              <a:t> This system addresses these challenges by providing a comprehensive platform that organizes and maintains essential student data, enabling school staff to operate more efficiently and effectively.</a:t>
            </a:r>
            <a:endParaRPr kumimoji="0" lang="en-US" altLang="en-US" sz="1800" b="0" i="0" u="none" strike="noStrike" cap="none" normalizeH="0" baseline="0" dirty="0">
              <a:ln>
                <a:noFill/>
              </a:ln>
              <a:solidFill>
                <a:schemeClr val="tx1"/>
              </a:solidFill>
              <a:effectLst/>
              <a:latin typeface="+mj-lt"/>
              <a:cs typeface="Times New Roman" panose="02020603050405020304" pitchFamily="18" charset="0"/>
            </a:endParaRPr>
          </a:p>
        </p:txBody>
      </p:sp>
      <p:sp>
        <p:nvSpPr>
          <p:cNvPr id="1048615" name="Slide Number Placeholder 6"/>
          <p:cNvSpPr>
            <a:spLocks noGrp="1"/>
          </p:cNvSpPr>
          <p:nvPr>
            <p:ph type="sldNum" sz="quarter" idx="12"/>
          </p:nvPr>
        </p:nvSpPr>
        <p:spPr/>
        <p:txBody>
          <a:bodyPr/>
          <a:lstStyle/>
          <a:p>
            <a:fld id="{0E14ABD8-B1EB-4C07-9937-C8C4E38BDF00}" type="slidenum">
              <a:rPr lang="en-US" altLang="en-US" smtClean="0"/>
              <a:t>5</a:t>
            </a:fld>
            <a:endParaRPr lang="en-US" altLang="en-US"/>
          </a:p>
        </p:txBody>
      </p:sp>
      <p:sp>
        <p:nvSpPr>
          <p:cNvPr id="2" name="Footer Placeholder 1">
            <a:extLst>
              <a:ext uri="{FF2B5EF4-FFF2-40B4-BE49-F238E27FC236}">
                <a16:creationId xmlns:a16="http://schemas.microsoft.com/office/drawing/2014/main" id="{56E99337-E1E1-8821-0562-B166A8765D9D}"/>
              </a:ext>
            </a:extLst>
          </p:cNvPr>
          <p:cNvSpPr txBox="1">
            <a:spLocks/>
          </p:cNvSpPr>
          <p:nvPr/>
        </p:nvSpPr>
        <p:spPr>
          <a:xfrm>
            <a:off x="352497" y="4628430"/>
            <a:ext cx="5187908" cy="273844"/>
          </a:xfrm>
          <a:prstGeom prst="rect">
            <a:avLst/>
          </a:prstGeom>
        </p:spPr>
        <p:txBody>
          <a:bodyPr vert="horz" lIns="91440" tIns="45720" rIns="91440" bIns="45720" rtlCol="0" anchor="ctr"/>
          <a:lstStyle>
            <a:defPPr>
              <a:defRPr lang="en-US"/>
            </a:defPPr>
            <a:lvl1pPr marL="0" algn="l" defTabSz="457200" rtl="0" eaLnBrk="1" latinLnBrk="0" hangingPunct="1">
              <a:defRPr sz="675" kern="1200" cap="all">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700" dirty="0"/>
              <a:t>JAVA PROGRAMMING</a:t>
            </a:r>
            <a:r>
              <a:rPr lang="en-US" sz="700" dirty="0"/>
              <a:t>– CYCLE 2 REVIEW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435894" y="483518"/>
            <a:ext cx="8272212" cy="659433"/>
          </a:xfrm>
        </p:spPr>
        <p:txBody>
          <a:bodyPr>
            <a:normAutofit/>
          </a:bodyPr>
          <a:lstStyle/>
          <a:p>
            <a:pPr algn="ctr"/>
            <a:r>
              <a:rPr lang="en-IN" sz="2800" b="1" dirty="0">
                <a:latin typeface="Times New Roman" pitchFamily="18" charset="0"/>
                <a:cs typeface="Times New Roman" pitchFamily="18" charset="0"/>
              </a:rPr>
              <a:t>Java Programming  - Concepts Used</a:t>
            </a:r>
            <a:endParaRPr lang="en-IN" sz="2800" dirty="0"/>
          </a:p>
        </p:txBody>
      </p:sp>
      <p:sp>
        <p:nvSpPr>
          <p:cNvPr id="1048619" name="Slide Number Placeholder 6"/>
          <p:cNvSpPr>
            <a:spLocks noGrp="1"/>
          </p:cNvSpPr>
          <p:nvPr>
            <p:ph type="sldNum" sz="quarter" idx="12"/>
          </p:nvPr>
        </p:nvSpPr>
        <p:spPr/>
        <p:txBody>
          <a:bodyPr/>
          <a:lstStyle/>
          <a:p>
            <a:fld id="{0E14ABD8-B1EB-4C07-9937-C8C4E38BDF00}" type="slidenum">
              <a:rPr lang="en-US" altLang="en-US" smtClean="0"/>
              <a:t>6</a:t>
            </a:fld>
            <a:endParaRPr lang="en-US" altLang="en-US"/>
          </a:p>
        </p:txBody>
      </p:sp>
      <p:sp>
        <p:nvSpPr>
          <p:cNvPr id="2" name="Footer Placeholder 1">
            <a:extLst>
              <a:ext uri="{FF2B5EF4-FFF2-40B4-BE49-F238E27FC236}">
                <a16:creationId xmlns:a16="http://schemas.microsoft.com/office/drawing/2014/main" id="{51AD5BB3-D7FE-5FCF-6C80-CC3A75486F13}"/>
              </a:ext>
            </a:extLst>
          </p:cNvPr>
          <p:cNvSpPr txBox="1">
            <a:spLocks/>
          </p:cNvSpPr>
          <p:nvPr/>
        </p:nvSpPr>
        <p:spPr>
          <a:xfrm>
            <a:off x="323528" y="4523060"/>
            <a:ext cx="5187908" cy="273844"/>
          </a:xfrm>
          <a:prstGeom prst="rect">
            <a:avLst/>
          </a:prstGeom>
        </p:spPr>
        <p:txBody>
          <a:bodyPr vert="horz" lIns="91440" tIns="45720" rIns="91440" bIns="45720" rtlCol="0" anchor="ctr"/>
          <a:lstStyle>
            <a:defPPr>
              <a:defRPr lang="en-US"/>
            </a:defPPr>
            <a:lvl1pPr marL="0" algn="l" defTabSz="457200" rtl="0" eaLnBrk="1" latinLnBrk="0" hangingPunct="1">
              <a:defRPr sz="675" kern="1200" cap="all">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700" dirty="0"/>
              <a:t>JAVA PROGRAMMING</a:t>
            </a:r>
            <a:r>
              <a:rPr lang="en-US" sz="700" dirty="0"/>
              <a:t>– CYCLE 2 REVIEW</a:t>
            </a:r>
          </a:p>
        </p:txBody>
      </p:sp>
      <p:sp>
        <p:nvSpPr>
          <p:cNvPr id="5" name="Rectangle 3">
            <a:extLst>
              <a:ext uri="{FF2B5EF4-FFF2-40B4-BE49-F238E27FC236}">
                <a16:creationId xmlns:a16="http://schemas.microsoft.com/office/drawing/2014/main" id="{C1222F51-E4F4-CEBC-5285-C8A3E431A851}"/>
              </a:ext>
            </a:extLst>
          </p:cNvPr>
          <p:cNvSpPr>
            <a:spLocks noGrp="1" noChangeArrowheads="1"/>
          </p:cNvSpPr>
          <p:nvPr>
            <p:ph idx="1"/>
          </p:nvPr>
        </p:nvSpPr>
        <p:spPr bwMode="auto">
          <a:xfrm>
            <a:off x="539552" y="1131590"/>
            <a:ext cx="7920558" cy="29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lnSpc>
                <a:spcPct val="150000"/>
              </a:lnSpc>
              <a:spcBef>
                <a:spcPct val="0"/>
              </a:spcBef>
              <a:spcAft>
                <a:spcPct val="0"/>
              </a:spcAft>
              <a:buSzPct val="95000"/>
              <a:buNone/>
            </a:pPr>
            <a:endParaRPr kumimoji="0" lang="en-US" altLang="en-US" sz="1800" i="0" u="none" strike="noStrike" cap="none" normalizeH="0" baseline="0" dirty="0">
              <a:ln>
                <a:noFill/>
              </a:ln>
              <a:solidFill>
                <a:schemeClr val="tx1"/>
              </a:solidFill>
              <a:effectLst/>
              <a:latin typeface="Times New Roman "/>
            </a:endParaRPr>
          </a:p>
          <a:p>
            <a:pPr defTabSz="914400" eaLnBrk="0" fontAlgn="base" hangingPunct="0">
              <a:lnSpc>
                <a:spcPct val="150000"/>
              </a:lnSpc>
              <a:spcBef>
                <a:spcPct val="0"/>
              </a:spcBef>
              <a:spcAft>
                <a:spcPct val="0"/>
              </a:spcAft>
              <a:buSzPct val="95000"/>
            </a:pPr>
            <a:r>
              <a:rPr lang="en-IN" sz="1800" dirty="0">
                <a:latin typeface="Times New Roman "/>
              </a:rPr>
              <a:t>Object-Oriented Programming (OOP)</a:t>
            </a:r>
          </a:p>
          <a:p>
            <a:pPr defTabSz="914400" eaLnBrk="0" fontAlgn="base" hangingPunct="0">
              <a:lnSpc>
                <a:spcPct val="150000"/>
              </a:lnSpc>
              <a:spcBef>
                <a:spcPct val="0"/>
              </a:spcBef>
              <a:spcAft>
                <a:spcPct val="0"/>
              </a:spcAft>
              <a:buSzPct val="95000"/>
            </a:pPr>
            <a:r>
              <a:rPr lang="en-IN" sz="1800" dirty="0">
                <a:latin typeface="Times New Roman "/>
              </a:rPr>
              <a:t>Control Flow</a:t>
            </a:r>
          </a:p>
          <a:p>
            <a:pPr defTabSz="914400" eaLnBrk="0" fontAlgn="base" hangingPunct="0">
              <a:lnSpc>
                <a:spcPct val="150000"/>
              </a:lnSpc>
              <a:spcBef>
                <a:spcPct val="0"/>
              </a:spcBef>
              <a:spcAft>
                <a:spcPct val="0"/>
              </a:spcAft>
              <a:buSzPct val="95000"/>
            </a:pPr>
            <a:r>
              <a:rPr lang="en-IN" sz="1800" dirty="0">
                <a:latin typeface="Times New Roman "/>
              </a:rPr>
              <a:t>Exception Handling</a:t>
            </a:r>
          </a:p>
          <a:p>
            <a:pPr defTabSz="914400" eaLnBrk="0" fontAlgn="base" hangingPunct="0">
              <a:lnSpc>
                <a:spcPct val="150000"/>
              </a:lnSpc>
              <a:spcBef>
                <a:spcPct val="0"/>
              </a:spcBef>
              <a:spcAft>
                <a:spcPct val="0"/>
              </a:spcAft>
              <a:buSzPct val="95000"/>
            </a:pPr>
            <a:r>
              <a:rPr lang="en-IN" sz="1800" dirty="0">
                <a:latin typeface="Times New Roman "/>
              </a:rPr>
              <a:t>Data Structures</a:t>
            </a:r>
          </a:p>
          <a:p>
            <a:pPr defTabSz="914400" eaLnBrk="0" fontAlgn="base" hangingPunct="0">
              <a:lnSpc>
                <a:spcPct val="150000"/>
              </a:lnSpc>
              <a:spcBef>
                <a:spcPct val="0"/>
              </a:spcBef>
              <a:spcAft>
                <a:spcPct val="0"/>
              </a:spcAft>
              <a:buSzPct val="95000"/>
            </a:pPr>
            <a:r>
              <a:rPr lang="en-IN" sz="1800" dirty="0">
                <a:latin typeface="Times New Roman "/>
              </a:rPr>
              <a:t>Methods and Functions</a:t>
            </a:r>
          </a:p>
          <a:p>
            <a:pPr defTabSz="914400" eaLnBrk="0" fontAlgn="base" hangingPunct="0">
              <a:lnSpc>
                <a:spcPct val="150000"/>
              </a:lnSpc>
              <a:spcBef>
                <a:spcPct val="0"/>
              </a:spcBef>
              <a:spcAft>
                <a:spcPct val="0"/>
              </a:spcAft>
              <a:buSzPct val="95000"/>
            </a:pPr>
            <a:r>
              <a:rPr lang="en-IN" sz="1800" dirty="0">
                <a:latin typeface="Times New Roman "/>
              </a:rPr>
              <a:t>Input/Output Handling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a:xfrm>
            <a:off x="413798" y="402553"/>
            <a:ext cx="8272212" cy="731441"/>
          </a:xfrm>
        </p:spPr>
        <p:txBody>
          <a:bodyPr>
            <a:normAutofit/>
          </a:bodyPr>
          <a:lstStyle/>
          <a:p>
            <a:pPr algn="ctr"/>
            <a:r>
              <a:rPr lang="en-IN" sz="2800" dirty="0"/>
              <a:t>Proposed Architecture</a:t>
            </a:r>
          </a:p>
        </p:txBody>
      </p:sp>
      <p:sp>
        <p:nvSpPr>
          <p:cNvPr id="1048622" name="Slide Number Placeholder 6"/>
          <p:cNvSpPr>
            <a:spLocks noGrp="1"/>
          </p:cNvSpPr>
          <p:nvPr>
            <p:ph type="sldNum" sz="quarter" idx="12"/>
          </p:nvPr>
        </p:nvSpPr>
        <p:spPr/>
        <p:txBody>
          <a:bodyPr/>
          <a:lstStyle/>
          <a:p>
            <a:fld id="{0E14ABD8-B1EB-4C07-9937-C8C4E38BDF00}" type="slidenum">
              <a:rPr lang="en-US" altLang="en-US" smtClean="0"/>
              <a:t>7</a:t>
            </a:fld>
            <a:endParaRPr lang="en-US" altLang="en-US"/>
          </a:p>
        </p:txBody>
      </p:sp>
      <p:sp>
        <p:nvSpPr>
          <p:cNvPr id="6" name="Footer Placeholder 1">
            <a:extLst>
              <a:ext uri="{FF2B5EF4-FFF2-40B4-BE49-F238E27FC236}">
                <a16:creationId xmlns:a16="http://schemas.microsoft.com/office/drawing/2014/main" id="{FE83BFBE-E4F5-F0DC-3AD4-928F31752FE4}"/>
              </a:ext>
            </a:extLst>
          </p:cNvPr>
          <p:cNvSpPr txBox="1">
            <a:spLocks/>
          </p:cNvSpPr>
          <p:nvPr/>
        </p:nvSpPr>
        <p:spPr>
          <a:xfrm>
            <a:off x="435894" y="4661918"/>
            <a:ext cx="5024072" cy="273844"/>
          </a:xfrm>
          <a:prstGeom prst="rect">
            <a:avLst/>
          </a:prstGeom>
        </p:spPr>
        <p:txBody>
          <a:bodyPr vert="horz" lIns="91440" tIns="45720" rIns="91440" bIns="45720" rtlCol="0" anchor="ctr"/>
          <a:lstStyle>
            <a:defPPr>
              <a:defRPr lang="en-US"/>
            </a:defPPr>
            <a:lvl1pPr marL="0" algn="l" defTabSz="457200" rtl="0" eaLnBrk="1" latinLnBrk="0" hangingPunct="1">
              <a:defRPr sz="675" kern="1200" cap="all">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700" dirty="0"/>
              <a:t>JAVA PROGRAMMING</a:t>
            </a:r>
            <a:r>
              <a:rPr lang="en-US" sz="700" dirty="0"/>
              <a:t>– CYCLE 2 REVIEW</a:t>
            </a:r>
          </a:p>
        </p:txBody>
      </p:sp>
      <p:sp>
        <p:nvSpPr>
          <p:cNvPr id="5" name="TextBox 4">
            <a:extLst>
              <a:ext uri="{FF2B5EF4-FFF2-40B4-BE49-F238E27FC236}">
                <a16:creationId xmlns:a16="http://schemas.microsoft.com/office/drawing/2014/main" id="{D9FAE34F-36F4-3B27-7A36-F3AF1910B29F}"/>
              </a:ext>
            </a:extLst>
          </p:cNvPr>
          <p:cNvSpPr txBox="1"/>
          <p:nvPr/>
        </p:nvSpPr>
        <p:spPr>
          <a:xfrm>
            <a:off x="395536" y="1491630"/>
            <a:ext cx="8496944" cy="3312368"/>
          </a:xfrm>
          <a:prstGeom prst="rect">
            <a:avLst/>
          </a:prstGeom>
          <a:noFill/>
        </p:spPr>
        <p:txBody>
          <a:bodyPr wrap="square" rtlCol="0">
            <a:spAutoFit/>
          </a:bodyPr>
          <a:lstStyle/>
          <a:p>
            <a:endParaRPr lang="en-IN" dirty="0"/>
          </a:p>
        </p:txBody>
      </p:sp>
      <p:pic>
        <p:nvPicPr>
          <p:cNvPr id="3" name="Picture 2">
            <a:extLst>
              <a:ext uri="{FF2B5EF4-FFF2-40B4-BE49-F238E27FC236}">
                <a16:creationId xmlns:a16="http://schemas.microsoft.com/office/drawing/2014/main" id="{BA8F02C0-E05D-9C17-EAB8-3E293E6495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1419622"/>
            <a:ext cx="7648575" cy="3240360"/>
          </a:xfrm>
          <a:prstGeom prst="rect">
            <a:avLst/>
          </a:prstGeom>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435894" y="483518"/>
            <a:ext cx="8272212" cy="659433"/>
          </a:xfrm>
        </p:spPr>
        <p:txBody>
          <a:bodyPr>
            <a:normAutofit/>
          </a:bodyPr>
          <a:lstStyle/>
          <a:p>
            <a:pPr algn="ctr"/>
            <a:r>
              <a:rPr lang="en-IN" sz="2800" dirty="0"/>
              <a:t>Proposed Architecture  - Description</a:t>
            </a:r>
          </a:p>
        </p:txBody>
      </p:sp>
      <p:sp>
        <p:nvSpPr>
          <p:cNvPr id="1048628" name="Content Placeholder 2"/>
          <p:cNvSpPr>
            <a:spLocks noGrp="1"/>
          </p:cNvSpPr>
          <p:nvPr>
            <p:ph idx="1"/>
          </p:nvPr>
        </p:nvSpPr>
        <p:spPr>
          <a:xfrm>
            <a:off x="395536" y="1347614"/>
            <a:ext cx="8272212" cy="3672408"/>
          </a:xfrm>
        </p:spPr>
        <p:txBody>
          <a:bodyPr>
            <a:noAutofit/>
          </a:bodyPr>
          <a:lstStyle/>
          <a:p>
            <a:pPr algn="just">
              <a:lnSpc>
                <a:spcPct val="150000"/>
              </a:lnSpc>
            </a:pPr>
            <a:r>
              <a:rPr lang="en-US" sz="1800" b="1" dirty="0">
                <a:solidFill>
                  <a:srgbClr val="0D0D0D"/>
                </a:solidFill>
                <a:latin typeface="+mj-lt"/>
              </a:rPr>
              <a:t>Main Menu</a:t>
            </a:r>
            <a:r>
              <a:rPr lang="en-US" sz="1800" dirty="0">
                <a:solidFill>
                  <a:srgbClr val="0D0D0D"/>
                </a:solidFill>
                <a:latin typeface="+mj-lt"/>
              </a:rPr>
              <a:t>: This acts as the central access point, allowing users to navigate to various modules of the system. Each module is represented as an individual section branching from the main menu.</a:t>
            </a:r>
          </a:p>
          <a:p>
            <a:pPr algn="just">
              <a:lnSpc>
                <a:spcPct val="150000"/>
              </a:lnSpc>
            </a:pPr>
            <a:r>
              <a:rPr lang="en-US" sz="1800" b="1" dirty="0">
                <a:solidFill>
                  <a:srgbClr val="0D0D0D"/>
                </a:solidFill>
                <a:latin typeface="+mj-lt"/>
              </a:rPr>
              <a:t>Student Enrollment Module</a:t>
            </a:r>
            <a:r>
              <a:rPr lang="en-US" sz="1800" dirty="0">
                <a:solidFill>
                  <a:srgbClr val="0D0D0D"/>
                </a:solidFill>
                <a:latin typeface="+mj-lt"/>
              </a:rPr>
              <a:t>: In this module, users can enter new student information, assign roll numbers, success message upon successful enrollment.</a:t>
            </a:r>
          </a:p>
          <a:p>
            <a:pPr algn="just">
              <a:lnSpc>
                <a:spcPct val="150000"/>
              </a:lnSpc>
            </a:pPr>
            <a:r>
              <a:rPr lang="en-US" sz="1800" b="1" dirty="0">
                <a:solidFill>
                  <a:srgbClr val="0D0D0D"/>
                </a:solidFill>
                <a:latin typeface="+mj-lt"/>
              </a:rPr>
              <a:t>Student Information Module</a:t>
            </a:r>
            <a:r>
              <a:rPr lang="en-US" sz="1800" dirty="0">
                <a:solidFill>
                  <a:srgbClr val="0D0D0D"/>
                </a:solidFill>
                <a:latin typeface="+mj-lt"/>
              </a:rPr>
              <a:t>: This module allows users to search for student records, update information, and view detailed profiles.</a:t>
            </a:r>
            <a:endParaRPr lang="en-US" sz="1800" b="1" dirty="0">
              <a:solidFill>
                <a:srgbClr val="0D0D0D"/>
              </a:solidFill>
              <a:latin typeface="+mj-lt"/>
            </a:endParaRPr>
          </a:p>
          <a:p>
            <a:pPr algn="just"/>
            <a:endParaRPr lang="en-US" sz="1800" dirty="0">
              <a:latin typeface="Times New Roman" panose="02020603050405020304" pitchFamily="18" charset="0"/>
              <a:cs typeface="Times New Roman" panose="02020603050405020304" pitchFamily="18" charset="0"/>
            </a:endParaRPr>
          </a:p>
        </p:txBody>
      </p:sp>
      <p:sp>
        <p:nvSpPr>
          <p:cNvPr id="1048630" name="Slide Number Placeholder 6"/>
          <p:cNvSpPr>
            <a:spLocks noGrp="1"/>
          </p:cNvSpPr>
          <p:nvPr>
            <p:ph type="sldNum" sz="quarter" idx="12"/>
          </p:nvPr>
        </p:nvSpPr>
        <p:spPr/>
        <p:txBody>
          <a:bodyPr/>
          <a:lstStyle/>
          <a:p>
            <a:fld id="{0E14ABD8-B1EB-4C07-9937-C8C4E38BDF00}" type="slidenum">
              <a:rPr lang="en-US" altLang="en-US" smtClean="0"/>
              <a:t>8</a:t>
            </a:fld>
            <a:endParaRPr lang="en-US" altLang="en-US"/>
          </a:p>
        </p:txBody>
      </p:sp>
      <p:sp>
        <p:nvSpPr>
          <p:cNvPr id="2" name="Footer Placeholder 1">
            <a:extLst>
              <a:ext uri="{FF2B5EF4-FFF2-40B4-BE49-F238E27FC236}">
                <a16:creationId xmlns:a16="http://schemas.microsoft.com/office/drawing/2014/main" id="{243BFE66-8982-5215-35D9-8F325A08B6C7}"/>
              </a:ext>
            </a:extLst>
          </p:cNvPr>
          <p:cNvSpPr txBox="1">
            <a:spLocks/>
          </p:cNvSpPr>
          <p:nvPr/>
        </p:nvSpPr>
        <p:spPr>
          <a:xfrm>
            <a:off x="251520" y="4693106"/>
            <a:ext cx="5187908" cy="273844"/>
          </a:xfrm>
          <a:prstGeom prst="rect">
            <a:avLst/>
          </a:prstGeom>
        </p:spPr>
        <p:txBody>
          <a:bodyPr vert="horz" lIns="91440" tIns="45720" rIns="91440" bIns="45720" rtlCol="0" anchor="ctr"/>
          <a:lstStyle>
            <a:defPPr>
              <a:defRPr lang="en-US"/>
            </a:defPPr>
            <a:lvl1pPr marL="0" algn="l" defTabSz="457200" rtl="0" eaLnBrk="1" latinLnBrk="0" hangingPunct="1">
              <a:defRPr sz="675" kern="1200" cap="all">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700" dirty="0"/>
              <a:t>JAVA PROGRAMMING</a:t>
            </a:r>
            <a:r>
              <a:rPr lang="en-US" sz="700" dirty="0"/>
              <a:t>– CYCLE 2 REVIEW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881F72-9374-15D2-3B86-71AD438FD2F5}"/>
            </a:ext>
          </a:extLst>
        </p:cNvPr>
        <p:cNvGrpSpPr/>
        <p:nvPr/>
      </p:nvGrpSpPr>
      <p:grpSpPr>
        <a:xfrm>
          <a:off x="0" y="0"/>
          <a:ext cx="0" cy="0"/>
          <a:chOff x="0" y="0"/>
          <a:chExt cx="0" cy="0"/>
        </a:xfrm>
      </p:grpSpPr>
      <p:sp>
        <p:nvSpPr>
          <p:cNvPr id="1048627" name="Title 1">
            <a:extLst>
              <a:ext uri="{FF2B5EF4-FFF2-40B4-BE49-F238E27FC236}">
                <a16:creationId xmlns:a16="http://schemas.microsoft.com/office/drawing/2014/main" id="{A947723A-D427-1C1D-CEB1-6353111DC274}"/>
              </a:ext>
            </a:extLst>
          </p:cNvPr>
          <p:cNvSpPr>
            <a:spLocks noGrp="1"/>
          </p:cNvSpPr>
          <p:nvPr>
            <p:ph type="title"/>
          </p:nvPr>
        </p:nvSpPr>
        <p:spPr>
          <a:xfrm>
            <a:off x="424846" y="555526"/>
            <a:ext cx="8272212" cy="587425"/>
          </a:xfrm>
        </p:spPr>
        <p:txBody>
          <a:bodyPr>
            <a:normAutofit/>
          </a:bodyPr>
          <a:lstStyle/>
          <a:p>
            <a:pPr algn="ctr"/>
            <a:r>
              <a:rPr lang="en-IN" sz="2800" dirty="0"/>
              <a:t>Proposed Architecture  - Description</a:t>
            </a:r>
          </a:p>
        </p:txBody>
      </p:sp>
      <p:sp>
        <p:nvSpPr>
          <p:cNvPr id="1048628" name="Content Placeholder 2">
            <a:extLst>
              <a:ext uri="{FF2B5EF4-FFF2-40B4-BE49-F238E27FC236}">
                <a16:creationId xmlns:a16="http://schemas.microsoft.com/office/drawing/2014/main" id="{20F19D91-DD7C-8407-0CCB-1DE5E4F71AC3}"/>
              </a:ext>
            </a:extLst>
          </p:cNvPr>
          <p:cNvSpPr>
            <a:spLocks noGrp="1"/>
          </p:cNvSpPr>
          <p:nvPr>
            <p:ph idx="1"/>
          </p:nvPr>
        </p:nvSpPr>
        <p:spPr>
          <a:xfrm>
            <a:off x="323528" y="987574"/>
            <a:ext cx="8572560" cy="3609331"/>
          </a:xfrm>
        </p:spPr>
        <p:txBody>
          <a:bodyPr>
            <a:noAutofit/>
          </a:bodyPr>
          <a:lstStyle/>
          <a:p>
            <a:pPr>
              <a:lnSpc>
                <a:spcPct val="150000"/>
              </a:lnSpc>
            </a:pPr>
            <a:endParaRPr lang="en-US" sz="1800" b="1" dirty="0">
              <a:solidFill>
                <a:srgbClr val="0D0D0D"/>
              </a:solidFill>
              <a:latin typeface="+mj-lt"/>
            </a:endParaRPr>
          </a:p>
          <a:p>
            <a:pPr algn="just">
              <a:lnSpc>
                <a:spcPct val="150000"/>
              </a:lnSpc>
            </a:pPr>
            <a:r>
              <a:rPr lang="en-US" sz="1800" b="1" dirty="0">
                <a:solidFill>
                  <a:srgbClr val="0D0D0D"/>
                </a:solidFill>
                <a:latin typeface="+mj-lt"/>
              </a:rPr>
              <a:t>Attendance Management Module</a:t>
            </a:r>
            <a:r>
              <a:rPr lang="en-US" sz="1800" dirty="0">
                <a:solidFill>
                  <a:srgbClr val="0D0D0D"/>
                </a:solidFill>
                <a:latin typeface="+mj-lt"/>
              </a:rPr>
              <a:t>: In this module, users can manage individual attendance records, calculate the overall attendance percentage, and generate attendance reports for each student.</a:t>
            </a:r>
          </a:p>
          <a:p>
            <a:pPr algn="just">
              <a:lnSpc>
                <a:spcPct val="150000"/>
              </a:lnSpc>
            </a:pPr>
            <a:r>
              <a:rPr lang="en-US" sz="1800" b="1" dirty="0">
                <a:solidFill>
                  <a:srgbClr val="0D0D0D"/>
                </a:solidFill>
                <a:latin typeface="+mj-lt"/>
              </a:rPr>
              <a:t>Mark Management Module</a:t>
            </a:r>
            <a:r>
              <a:rPr lang="en-US" sz="1800" dirty="0">
                <a:solidFill>
                  <a:srgbClr val="0D0D0D"/>
                </a:solidFill>
                <a:latin typeface="+mj-lt"/>
              </a:rPr>
              <a:t>: This section enables users to manage academic records by calculating subject-wise and overall percentages and assigning grades.</a:t>
            </a:r>
          </a:p>
          <a:p>
            <a:pPr algn="just" eaLnBrk="0" fontAlgn="base" hangingPunct="0">
              <a:lnSpc>
                <a:spcPct val="150000"/>
              </a:lnSpc>
              <a:spcBef>
                <a:spcPct val="0"/>
              </a:spcBef>
              <a:spcAft>
                <a:spcPct val="0"/>
              </a:spcAft>
              <a:buSzTx/>
            </a:pPr>
            <a:r>
              <a:rPr lang="en-US" sz="1800" b="1" dirty="0">
                <a:solidFill>
                  <a:srgbClr val="0D0D0D"/>
                </a:solidFill>
                <a:latin typeface="+mj-lt"/>
              </a:rPr>
              <a:t>Fee Management Module</a:t>
            </a:r>
            <a:r>
              <a:rPr lang="en-US" sz="1800" dirty="0">
                <a:solidFill>
                  <a:srgbClr val="0D0D0D"/>
                </a:solidFill>
                <a:latin typeface="+mj-lt"/>
              </a:rPr>
              <a:t>: The module provides options to display pending fees, allow fee payments, and update the balance after payment.</a:t>
            </a:r>
          </a:p>
          <a:p>
            <a:pPr algn="just" eaLnBrk="0" fontAlgn="base" hangingPunct="0">
              <a:spcBef>
                <a:spcPct val="0"/>
              </a:spcBef>
              <a:spcAft>
                <a:spcPct val="0"/>
              </a:spcAft>
              <a:buSzTx/>
            </a:pPr>
            <a:endParaRPr lang="en-US" sz="1800" dirty="0">
              <a:latin typeface="Times New Roman" panose="02020603050405020304" pitchFamily="18" charset="0"/>
              <a:cs typeface="Times New Roman" panose="02020603050405020304" pitchFamily="18" charset="0"/>
            </a:endParaRPr>
          </a:p>
        </p:txBody>
      </p:sp>
      <p:sp>
        <p:nvSpPr>
          <p:cNvPr id="1048630" name="Slide Number Placeholder 6">
            <a:extLst>
              <a:ext uri="{FF2B5EF4-FFF2-40B4-BE49-F238E27FC236}">
                <a16:creationId xmlns:a16="http://schemas.microsoft.com/office/drawing/2014/main" id="{FA72E1E3-A254-8559-022E-4C02E6124D1D}"/>
              </a:ext>
            </a:extLst>
          </p:cNvPr>
          <p:cNvSpPr>
            <a:spLocks noGrp="1"/>
          </p:cNvSpPr>
          <p:nvPr>
            <p:ph type="sldNum" sz="quarter" idx="12"/>
          </p:nvPr>
        </p:nvSpPr>
        <p:spPr/>
        <p:txBody>
          <a:bodyPr/>
          <a:lstStyle/>
          <a:p>
            <a:fld id="{0E14ABD8-B1EB-4C07-9937-C8C4E38BDF00}" type="slidenum">
              <a:rPr lang="en-US" altLang="en-US" smtClean="0"/>
              <a:t>9</a:t>
            </a:fld>
            <a:endParaRPr lang="en-US" altLang="en-US"/>
          </a:p>
        </p:txBody>
      </p:sp>
      <p:sp>
        <p:nvSpPr>
          <p:cNvPr id="2" name="Footer Placeholder 1">
            <a:extLst>
              <a:ext uri="{FF2B5EF4-FFF2-40B4-BE49-F238E27FC236}">
                <a16:creationId xmlns:a16="http://schemas.microsoft.com/office/drawing/2014/main" id="{6680A196-E98E-B69C-96AA-4746A5A72DCB}"/>
              </a:ext>
            </a:extLst>
          </p:cNvPr>
          <p:cNvSpPr txBox="1">
            <a:spLocks/>
          </p:cNvSpPr>
          <p:nvPr/>
        </p:nvSpPr>
        <p:spPr>
          <a:xfrm>
            <a:off x="323528" y="4587948"/>
            <a:ext cx="5187908" cy="273844"/>
          </a:xfrm>
          <a:prstGeom prst="rect">
            <a:avLst/>
          </a:prstGeom>
        </p:spPr>
        <p:txBody>
          <a:bodyPr vert="horz" lIns="91440" tIns="45720" rIns="91440" bIns="45720" rtlCol="0" anchor="ctr"/>
          <a:lstStyle>
            <a:defPPr>
              <a:defRPr lang="en-US"/>
            </a:defPPr>
            <a:lvl1pPr marL="0" algn="l" defTabSz="457200" rtl="0" eaLnBrk="1" latinLnBrk="0" hangingPunct="1">
              <a:defRPr sz="675" kern="1200" cap="all">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700" dirty="0"/>
              <a:t>JAVA PROGRAMMING</a:t>
            </a:r>
            <a:r>
              <a:rPr lang="en-US" sz="700" dirty="0"/>
              <a:t>– CYCLE 2 REVIEW</a:t>
            </a:r>
          </a:p>
        </p:txBody>
      </p:sp>
    </p:spTree>
    <p:extLst>
      <p:ext uri="{BB962C8B-B14F-4D97-AF65-F5344CB8AC3E}">
        <p14:creationId xmlns:p14="http://schemas.microsoft.com/office/powerpoint/2010/main" val="3487879789"/>
      </p:ext>
    </p:extLst>
  </p:cSld>
  <p:clrMapOvr>
    <a:masterClrMapping/>
  </p:clrMapOvr>
</p:sld>
</file>

<file path=ppt/theme/theme1.xml><?xml version="1.0" encoding="utf-8"?>
<a:theme xmlns:a="http://schemas.openxmlformats.org/drawingml/2006/main" name="Dividend">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1457</Words>
  <Application>Microsoft Office PowerPoint</Application>
  <PresentationFormat>On-screen Show (16:9)</PresentationFormat>
  <Paragraphs>227</Paragraphs>
  <Slides>31</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Times New Roman</vt:lpstr>
      <vt:lpstr>Times New Roman </vt:lpstr>
      <vt:lpstr>ui-sans-serif</vt:lpstr>
      <vt:lpstr>Wingdings 2</vt:lpstr>
      <vt:lpstr>Dividend</vt:lpstr>
      <vt:lpstr>CgB1201– JAVA PROGRAMMING  PROJECT REVIEW-2</vt:lpstr>
      <vt:lpstr>PowerPoint Presentation</vt:lpstr>
      <vt:lpstr>Abstract </vt:lpstr>
      <vt:lpstr>Abstract with CO/PO Mapping</vt:lpstr>
      <vt:lpstr>Introduction</vt:lpstr>
      <vt:lpstr>Java Programming  - Concepts Used</vt:lpstr>
      <vt:lpstr>Proposed Architecture</vt:lpstr>
      <vt:lpstr>Proposed Architecture  - Description</vt:lpstr>
      <vt:lpstr>Proposed Architecture  - Description</vt:lpstr>
      <vt:lpstr>List of Modules</vt:lpstr>
      <vt:lpstr>Module Description</vt:lpstr>
      <vt:lpstr>Module Description</vt:lpstr>
      <vt:lpstr>Module Description</vt:lpstr>
      <vt:lpstr>Module Description</vt:lpstr>
      <vt:lpstr>Module Description</vt:lpstr>
      <vt:lpstr>Module Description</vt:lpstr>
      <vt:lpstr>Module Description</vt:lpstr>
      <vt:lpstr>Module Description</vt:lpstr>
      <vt:lpstr>Module Description</vt:lpstr>
      <vt:lpstr>Module Description</vt:lpstr>
      <vt:lpstr>Module Description</vt:lpstr>
      <vt:lpstr>Module Description</vt:lpstr>
      <vt:lpstr>Results and Discussion</vt:lpstr>
      <vt:lpstr>Results and Discussion</vt:lpstr>
      <vt:lpstr>Results and Discussion</vt:lpstr>
      <vt:lpstr>Results and Discussion</vt:lpstr>
      <vt:lpstr>Results and Discussion</vt:lpstr>
      <vt:lpstr>Results and Discussion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2024-06-10T19:53:44Z</dcterms:created>
  <dcterms:modified xsi:type="dcterms:W3CDTF">2024-11-24T10:02:01Z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2e7cff64e8744866afad9866993f689e</vt:lpwstr>
  </property>
</Properties>
</file>