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Deliver MVP in 3 months</a:t>
            </a:r>
          </a:p>
          <a:p>
            <a:r>
              <a:t>- Stay within budget</a:t>
            </a:r>
          </a:p>
          <a:p>
            <a:r>
              <a:t>- Ensure quality standards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Oct: Design</a:t>
            </a:r>
          </a:p>
          <a:p>
            <a:r>
              <a:t>Nov: Development</a:t>
            </a:r>
          </a:p>
          <a:p>
            <a:r>
              <a:t>Dec: Testing</a:t>
            </a:r>
          </a:p>
          <a:p>
            <a:r>
              <a:t>Jan: Launch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Scope creep</a:t>
            </a:r>
          </a:p>
          <a:p>
            <a:r>
              <a:t>- Technical delays</a:t>
            </a:r>
          </a:p>
          <a:p>
            <a:r>
              <a:t>- Resource shortage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