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Weekly Project Status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by: Sachin Lama Thing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Site Survey Completed</a:t>
            </a:r>
          </a:p>
          <a:p>
            <a:r>
              <a:t>- Vendor Selection Ongoing</a:t>
            </a:r>
          </a:p>
          <a:p>
            <a:r>
              <a:t>- Renovation In Progress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Budget Spent: 45%</a:t>
            </a:r>
          </a:p>
          <a:p>
            <a:r>
              <a:t>Tasks Completed: 40%</a:t>
            </a:r>
          </a:p>
          <a:p>
            <a:r>
              <a:t>Open Risks: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Blockers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Complete vendor selection</a:t>
            </a:r>
          </a:p>
          <a:p>
            <a:r>
              <a:t>- Finish IT setup</a:t>
            </a:r>
          </a:p>
          <a:p>
            <a:r>
              <a:t>- Resolve supplier risk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