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347" r:id="rId23"/>
    <p:sldId id="348" r:id="rId24"/>
    <p:sldId id="349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79794323" name="sachin miriyalkar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6" Type="http://schemas.openxmlformats.org/officeDocument/2006/relationships/commentAuthors" Target="commentAuthors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4DD914-5BD3-41AA-8D0C-904983AF0C5A}" type="doc">
      <dgm:prSet loTypeId="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1335400-93C1-4982-8CA4-BC489299210D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 and overview of the project (Abstract). </a:t>
          </a:r>
          <a:r>
            <a:rPr lang="en-I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 lang="en-IN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7D59F8-30E5-432A-9F40-F4022C8A26DF}" cxnId="{344220AB-3923-4A7C-881E-59267065A0D1}" type="parTrans">
      <dgm:prSet/>
      <dgm:spPr/>
      <dgm:t>
        <a:bodyPr/>
        <a:lstStyle/>
        <a:p>
          <a:endParaRPr lang="en-US"/>
        </a:p>
      </dgm:t>
    </dgm:pt>
    <dgm:pt modelId="{3E04966A-ABE9-43AE-87DF-9B6AA195EA21}" cxnId="{344220AB-3923-4A7C-881E-59267065A0D1}" type="sibTrans">
      <dgm:prSet/>
      <dgm:spPr/>
      <dgm:t>
        <a:bodyPr/>
        <a:lstStyle/>
        <a:p>
          <a:endParaRPr lang="en-US"/>
        </a:p>
      </dgm:t>
    </dgm:pt>
    <dgm:pt modelId="{7BA8C341-6197-4E34-AFED-8C8EC572055F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Existing system. </a:t>
          </a:r>
          <a:r>
            <a:rPr lang="en-I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 lang="en-IN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90F261-3905-4ABC-9B3F-9F213B3495B9}" cxnId="{B43337C2-F4D8-4829-87A0-2A99D8D84977}" type="parTrans">
      <dgm:prSet/>
      <dgm:spPr/>
      <dgm:t>
        <a:bodyPr/>
        <a:lstStyle/>
        <a:p>
          <a:endParaRPr lang="en-US"/>
        </a:p>
      </dgm:t>
    </dgm:pt>
    <dgm:pt modelId="{01540027-C217-4F78-972A-8316B39FF74A}" cxnId="{B43337C2-F4D8-4829-87A0-2A99D8D84977}" type="sibTrans">
      <dgm:prSet/>
      <dgm:spPr/>
      <dgm:t>
        <a:bodyPr/>
        <a:lstStyle/>
        <a:p>
          <a:endParaRPr lang="en-US"/>
        </a:p>
      </dgm:t>
    </dgm:pt>
    <dgm:pt modelId="{BC63B200-58C6-42B8-A6B2-28AB9366A864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Disadvantage </a:t>
          </a:r>
          <a:r>
            <a:rPr lang="en-I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 lang="en-IN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37783F-18E7-4B58-A53B-CB4B11B8EF17}" cxnId="{581C610F-E017-4758-A3E0-C764D5D35FD1}" type="parTrans">
      <dgm:prSet/>
      <dgm:spPr/>
      <dgm:t>
        <a:bodyPr/>
        <a:lstStyle/>
        <a:p>
          <a:endParaRPr lang="en-US"/>
        </a:p>
      </dgm:t>
    </dgm:pt>
    <dgm:pt modelId="{FC135FC8-A6B5-4446-8849-FB2AE1D132C9}" cxnId="{581C610F-E017-4758-A3E0-C764D5D35FD1}" type="sibTrans">
      <dgm:prSet/>
      <dgm:spPr/>
      <dgm:t>
        <a:bodyPr/>
        <a:lstStyle/>
        <a:p>
          <a:endParaRPr lang="en-US"/>
        </a:p>
      </dgm:t>
    </dgm:pt>
    <dgm:pt modelId="{73712F48-7E99-4063-831D-CD7D61B2F689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Proposed system. </a:t>
          </a:r>
          <a:r>
            <a:rPr lang="en-I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 lang="en-IN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ED3A5C-186A-447D-A72F-F9577D705645}" cxnId="{8EF4DF65-E9EB-407B-8BB1-ED325E857B6A}" type="parTrans">
      <dgm:prSet/>
      <dgm:spPr/>
      <dgm:t>
        <a:bodyPr/>
        <a:lstStyle/>
        <a:p>
          <a:endParaRPr lang="en-US"/>
        </a:p>
      </dgm:t>
    </dgm:pt>
    <dgm:pt modelId="{B1DCF498-9F08-439A-8978-53E0D75FC2CE}" cxnId="{8EF4DF65-E9EB-407B-8BB1-ED325E857B6A}" type="sibTrans">
      <dgm:prSet/>
      <dgm:spPr/>
      <dgm:t>
        <a:bodyPr/>
        <a:lstStyle/>
        <a:p>
          <a:endParaRPr lang="en-US"/>
        </a:p>
      </dgm:t>
    </dgm:pt>
    <dgm:pt modelId="{0CDE8668-C11C-4833-BF3A-7B98D80B1038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Advantages </a:t>
          </a:r>
          <a:r>
            <a:rPr lang="en-I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 lang="en-IN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59F5C7-497A-4B11-9CCB-690156CA33D8}" cxnId="{AAFE3093-C417-4D5E-B333-E0AF002DD16F}" type="parTrans">
      <dgm:prSet/>
      <dgm:spPr/>
      <dgm:t>
        <a:bodyPr/>
        <a:lstStyle/>
        <a:p>
          <a:endParaRPr lang="en-US"/>
        </a:p>
      </dgm:t>
    </dgm:pt>
    <dgm:pt modelId="{1B79013D-613C-4D51-87D7-309D9C863484}" cxnId="{AAFE3093-C417-4D5E-B333-E0AF002DD16F}" type="sibTrans">
      <dgm:prSet/>
      <dgm:spPr/>
      <dgm:t>
        <a:bodyPr/>
        <a:lstStyle/>
        <a:p>
          <a:endParaRPr lang="en-US"/>
        </a:p>
      </dgm:t>
    </dgm:pt>
    <dgm:pt modelId="{BD195382-C46E-49AB-9EA4-F045FF0A7747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Hardware and software requirements. </a:t>
          </a:r>
          <a:r>
            <a:rPr lang="en-I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 lang="en-IN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91F6B3-5DB3-4564-B000-D49CBA72F90E}" cxnId="{66F1A8D1-FA94-4A2F-B613-764A4D0E307B}" type="parTrans">
      <dgm:prSet/>
      <dgm:spPr/>
      <dgm:t>
        <a:bodyPr/>
        <a:lstStyle/>
        <a:p>
          <a:endParaRPr lang="en-US"/>
        </a:p>
      </dgm:t>
    </dgm:pt>
    <dgm:pt modelId="{4A4C9653-CDCE-4CB5-9EDC-C539875C9ECF}" cxnId="{66F1A8D1-FA94-4A2F-B613-764A4D0E307B}" type="sibTrans">
      <dgm:prSet/>
      <dgm:spPr/>
      <dgm:t>
        <a:bodyPr/>
        <a:lstStyle/>
        <a:p>
          <a:endParaRPr lang="en-US"/>
        </a:p>
      </dgm:t>
    </dgm:pt>
    <dgm:pt modelId="{78F15A96-8E9D-44D4-9052-3AACEBCD7FC0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Novelty of your Project </a:t>
          </a:r>
          <a:r>
            <a:rPr lang="en-I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 lang="en-IN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26AF95-2D7E-44B6-8BB5-E840F8FBBC64}" cxnId="{EFD1AC52-1575-462C-909B-D2BEF619947E}" type="parTrans">
      <dgm:prSet/>
      <dgm:spPr/>
      <dgm:t>
        <a:bodyPr/>
        <a:lstStyle/>
        <a:p>
          <a:endParaRPr lang="en-US"/>
        </a:p>
      </dgm:t>
    </dgm:pt>
    <dgm:pt modelId="{6A0B9691-96D9-4AFC-9176-E19EA44D5BAA}" cxnId="{EFD1AC52-1575-462C-909B-D2BEF619947E}" type="sibTrans">
      <dgm:prSet/>
      <dgm:spPr/>
      <dgm:t>
        <a:bodyPr/>
        <a:lstStyle/>
        <a:p>
          <a:endParaRPr lang="en-US"/>
        </a:p>
      </dgm:t>
    </dgm:pt>
    <dgm:pt modelId="{728C76CB-032C-4705-931D-27FD4CD890C7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Architecture </a:t>
          </a:r>
          <a:r>
            <a:rPr lang="en-I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 lang="en-IN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753D820-247B-446E-853F-4BF2F358BC6E}" cxnId="{D74CFD14-5382-4C29-8777-2E1B7C6168D7}" type="parTrans">
      <dgm:prSet/>
      <dgm:spPr/>
      <dgm:t>
        <a:bodyPr/>
        <a:lstStyle/>
        <a:p>
          <a:endParaRPr lang="en-US"/>
        </a:p>
      </dgm:t>
    </dgm:pt>
    <dgm:pt modelId="{0D36011C-B299-4ECF-8B02-8B83F5D3A22F}" cxnId="{D74CFD14-5382-4C29-8777-2E1B7C6168D7}" type="sibTrans">
      <dgm:prSet/>
      <dgm:spPr/>
      <dgm:t>
        <a:bodyPr/>
        <a:lstStyle/>
        <a:p>
          <a:endParaRPr lang="en-US"/>
        </a:p>
      </dgm:t>
    </dgm:pt>
    <dgm:pt modelId="{87941771-697E-4E44-970E-07B8A55115E4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Modules </a:t>
          </a:r>
          <a:r>
            <a:rPr lang="en-I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 lang="en-IN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A6BB04-23BC-4EC1-B7A0-A1ECAE9FFF04}" cxnId="{A10D178F-6314-4C33-BF6B-3AAEE779F9BF}" type="parTrans">
      <dgm:prSet/>
      <dgm:spPr/>
      <dgm:t>
        <a:bodyPr/>
        <a:lstStyle/>
        <a:p>
          <a:endParaRPr lang="en-US"/>
        </a:p>
      </dgm:t>
    </dgm:pt>
    <dgm:pt modelId="{0A522347-5CF1-4210-894B-6C9F027C31B6}" cxnId="{A10D178F-6314-4C33-BF6B-3AAEE779F9BF}" type="sibTrans">
      <dgm:prSet/>
      <dgm:spPr/>
      <dgm:t>
        <a:bodyPr/>
        <a:lstStyle/>
        <a:p>
          <a:endParaRPr lang="en-US"/>
        </a:p>
      </dgm:t>
    </dgm:pt>
    <dgm:pt modelId="{B7A39651-4EE6-48D3-8DF8-8BE5D37B6DA2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UML Diagrams (Use case Diagram, Class Diagram, Sequence Diagram and Activity Diagram) </a:t>
          </a:r>
          <a:r>
            <a:rPr lang="en-IN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 lang="en-IN" sz="1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C42766-A627-4016-B75D-E1D32A8A163D}" cxnId="{65378DF6-1C2C-442E-8710-3A719D5846AB}" type="parTrans">
      <dgm:prSet/>
      <dgm:spPr/>
      <dgm:t>
        <a:bodyPr/>
        <a:lstStyle/>
        <a:p>
          <a:endParaRPr lang="en-US"/>
        </a:p>
      </dgm:t>
    </dgm:pt>
    <dgm:pt modelId="{1503B634-AF6F-422F-B31F-1C3C1A4494D4}" cxnId="{65378DF6-1C2C-442E-8710-3A719D5846AB}" type="sibTrans">
      <dgm:prSet/>
      <dgm:spPr/>
      <dgm:t>
        <a:bodyPr/>
        <a:lstStyle/>
        <a:p>
          <a:endParaRPr lang="en-US"/>
        </a:p>
      </dgm:t>
    </dgm:pt>
    <dgm:pt modelId="{0B322E93-6C47-477B-953C-E287B50747FD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Sample Code </a:t>
          </a:r>
          <a:r>
            <a:rPr lang="en-I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 lang="en-IN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92BADF3-A1FE-45C6-89D2-E67AB4BB0A7F}" cxnId="{7144DAC5-1F2F-4D77-8E16-91E5E815A4F7}" type="parTrans">
      <dgm:prSet/>
      <dgm:spPr/>
      <dgm:t>
        <a:bodyPr/>
        <a:lstStyle/>
        <a:p>
          <a:endParaRPr lang="en-US"/>
        </a:p>
      </dgm:t>
    </dgm:pt>
    <dgm:pt modelId="{EA349615-52B0-46E9-846A-EDC5CD77343E}" cxnId="{7144DAC5-1F2F-4D77-8E16-91E5E815A4F7}" type="sibTrans">
      <dgm:prSet/>
      <dgm:spPr/>
      <dgm:t>
        <a:bodyPr/>
        <a:lstStyle/>
        <a:p>
          <a:endParaRPr lang="en-US"/>
        </a:p>
      </dgm:t>
    </dgm:pt>
    <dgm:pt modelId="{7E7F53C5-8D1A-417F-92CA-A49A3E21503F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Results </a:t>
          </a:r>
          <a:r>
            <a:rPr lang="en-I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 lang="en-IN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879C56-44FE-4A36-A2CF-05A2068C093D}" cxnId="{382524AB-E4A4-4724-84ED-AEDA3A1817F4}" type="parTrans">
      <dgm:prSet/>
      <dgm:spPr/>
      <dgm:t>
        <a:bodyPr/>
        <a:lstStyle/>
        <a:p>
          <a:endParaRPr lang="en-US"/>
        </a:p>
      </dgm:t>
    </dgm:pt>
    <dgm:pt modelId="{FBEDB1E5-8BCD-4B10-B020-7EC84B6A6C4D}" cxnId="{382524AB-E4A4-4724-84ED-AEDA3A1817F4}" type="sibTrans">
      <dgm:prSet/>
      <dgm:spPr/>
      <dgm:t>
        <a:bodyPr/>
        <a:lstStyle/>
        <a:p>
          <a:endParaRPr lang="en-US"/>
        </a:p>
      </dgm:t>
    </dgm:pt>
    <dgm:pt modelId="{1A25B79B-47A4-464F-8A00-FAB64C6E344A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 </a:t>
          </a:r>
          <a:r>
            <a:rPr lang="en-I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 lang="en-IN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72E840-875E-4526-98B4-023899CCE79B}" cxnId="{755EBB95-84B5-470B-9EC4-0B7AA9C79491}" type="parTrans">
      <dgm:prSet/>
      <dgm:spPr/>
      <dgm:t>
        <a:bodyPr/>
        <a:lstStyle/>
        <a:p>
          <a:endParaRPr lang="en-US"/>
        </a:p>
      </dgm:t>
    </dgm:pt>
    <dgm:pt modelId="{438EDF4E-BEBA-4BBA-824F-90E0192516B4}" cxnId="{755EBB95-84B5-470B-9EC4-0B7AA9C79491}" type="sibTrans">
      <dgm:prSet/>
      <dgm:spPr/>
      <dgm:t>
        <a:bodyPr/>
        <a:lstStyle/>
        <a:p>
          <a:endParaRPr lang="en-US"/>
        </a:p>
      </dgm:t>
    </dgm:pt>
    <dgm:pt modelId="{FA4A66E3-6CBF-4F88-AFC1-7114DB5A4A3C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Future Scope </a:t>
          </a:r>
          <a:r>
            <a:rPr lang="en-I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 lang="en-IN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56BD88-7924-4A26-A289-4114B28187A9}" cxnId="{E7BFA4DF-7D4E-4F3F-A123-450C3D4FD1FD}" type="parTrans">
      <dgm:prSet/>
      <dgm:spPr/>
      <dgm:t>
        <a:bodyPr/>
        <a:lstStyle/>
        <a:p>
          <a:endParaRPr lang="en-US"/>
        </a:p>
      </dgm:t>
    </dgm:pt>
    <dgm:pt modelId="{7A849D8C-4F1F-49B2-943E-AD6148DFFFB7}" cxnId="{E7BFA4DF-7D4E-4F3F-A123-450C3D4FD1FD}" type="sibTrans">
      <dgm:prSet/>
      <dgm:spPr/>
      <dgm:t>
        <a:bodyPr/>
        <a:lstStyle/>
        <a:p>
          <a:endParaRPr lang="en-US"/>
        </a:p>
      </dgm:t>
    </dgm:pt>
    <dgm:pt modelId="{9C73D0B9-8392-46FF-9725-0242B9D572C4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References </a:t>
          </a:r>
          <a:r>
            <a:rPr lang="en-I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 lang="en-IN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C2331C-FA42-46B8-AF35-88D3A75834FC}" cxnId="{8318CFA7-6FA4-4D51-AA16-FA3D9B845396}" type="parTrans">
      <dgm:prSet/>
      <dgm:spPr/>
      <dgm:t>
        <a:bodyPr/>
        <a:lstStyle/>
        <a:p>
          <a:endParaRPr lang="en-US"/>
        </a:p>
      </dgm:t>
    </dgm:pt>
    <dgm:pt modelId="{6D23BEAE-31A0-4771-8541-680BCCF40EE5}" cxnId="{8318CFA7-6FA4-4D51-AA16-FA3D9B845396}" type="sibTrans">
      <dgm:prSet/>
      <dgm:spPr/>
      <dgm:t>
        <a:bodyPr/>
        <a:lstStyle/>
        <a:p>
          <a:endParaRPr lang="en-US"/>
        </a:p>
      </dgm:t>
    </dgm:pt>
    <dgm:pt modelId="{B862A485-6228-4E7D-949D-386D6B04D694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Git hub Link </a:t>
          </a:r>
          <a:r>
            <a:rPr lang="en-IN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endParaRPr lang="en-IN" sz="18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E81DEF-6144-4DF2-930E-916FD0121CB4}" cxnId="{6D6BC657-1E23-4808-BA6A-99BCAA8E976F}" type="parTrans">
      <dgm:prSet/>
      <dgm:spPr/>
      <dgm:t>
        <a:bodyPr/>
        <a:lstStyle/>
        <a:p>
          <a:endParaRPr lang="en-US"/>
        </a:p>
      </dgm:t>
    </dgm:pt>
    <dgm:pt modelId="{401F1320-36C4-4728-8E34-2A180A1D7E32}" cxnId="{6D6BC657-1E23-4808-BA6A-99BCAA8E976F}" type="sibTrans">
      <dgm:prSet/>
      <dgm:spPr/>
      <dgm:t>
        <a:bodyPr/>
        <a:lstStyle/>
        <a:p>
          <a:endParaRPr lang="en-US"/>
        </a:p>
      </dgm:t>
    </dgm:pt>
    <dgm:pt modelId="{DD01418E-DC24-4FF4-ABDC-580AE4CB4B91}" type="pres">
      <dgm:prSet presAssocID="{AC4DD914-5BD3-41AA-8D0C-904983AF0C5A}" presName="vert0" presStyleCnt="0">
        <dgm:presLayoutVars>
          <dgm:dir/>
          <dgm:animOne val="branch"/>
          <dgm:animLvl val="lvl"/>
        </dgm:presLayoutVars>
      </dgm:prSet>
      <dgm:spPr/>
    </dgm:pt>
    <dgm:pt modelId="{AEB19397-6EF6-48DB-9B2A-5BC3683BDC2A}" type="pres">
      <dgm:prSet presAssocID="{21335400-93C1-4982-8CA4-BC489299210D}" presName="thickLine" presStyleLbl="alignNode1" presStyleIdx="0" presStyleCnt="16"/>
      <dgm:spPr/>
    </dgm:pt>
    <dgm:pt modelId="{19CA0A95-B7E7-455A-A1C0-4BDECC057A03}" type="pres">
      <dgm:prSet presAssocID="{21335400-93C1-4982-8CA4-BC489299210D}" presName="horz1" presStyleCnt="0"/>
      <dgm:spPr/>
    </dgm:pt>
    <dgm:pt modelId="{731139BB-43CB-40C1-941B-1B10525363ED}" type="pres">
      <dgm:prSet presAssocID="{21335400-93C1-4982-8CA4-BC489299210D}" presName="tx1" presStyleLbl="revTx" presStyleIdx="0" presStyleCnt="16"/>
      <dgm:spPr/>
    </dgm:pt>
    <dgm:pt modelId="{00F5CECD-E7AD-4052-A428-CC0EBC376CB0}" type="pres">
      <dgm:prSet presAssocID="{21335400-93C1-4982-8CA4-BC489299210D}" presName="vert1" presStyleCnt="0"/>
      <dgm:spPr/>
    </dgm:pt>
    <dgm:pt modelId="{2551AC58-DDBC-4E1C-8892-A90144164023}" type="pres">
      <dgm:prSet presAssocID="{7BA8C341-6197-4E34-AFED-8C8EC572055F}" presName="thickLine" presStyleLbl="alignNode1" presStyleIdx="1" presStyleCnt="16"/>
      <dgm:spPr/>
    </dgm:pt>
    <dgm:pt modelId="{86D89C1C-57D5-44B5-A0A1-61CBA29076CE}" type="pres">
      <dgm:prSet presAssocID="{7BA8C341-6197-4E34-AFED-8C8EC572055F}" presName="horz1" presStyleCnt="0"/>
      <dgm:spPr/>
    </dgm:pt>
    <dgm:pt modelId="{C31F88CF-3572-406B-96CC-9DD86FB2899A}" type="pres">
      <dgm:prSet presAssocID="{7BA8C341-6197-4E34-AFED-8C8EC572055F}" presName="tx1" presStyleLbl="revTx" presStyleIdx="1" presStyleCnt="16"/>
      <dgm:spPr/>
    </dgm:pt>
    <dgm:pt modelId="{D2125192-7167-4624-AB75-586DEE3FB3E2}" type="pres">
      <dgm:prSet presAssocID="{7BA8C341-6197-4E34-AFED-8C8EC572055F}" presName="vert1" presStyleCnt="0"/>
      <dgm:spPr/>
    </dgm:pt>
    <dgm:pt modelId="{7B4479DA-02A7-4D25-B364-0B56E4006F7F}" type="pres">
      <dgm:prSet presAssocID="{BC63B200-58C6-42B8-A6B2-28AB9366A864}" presName="thickLine" presStyleLbl="alignNode1" presStyleIdx="2" presStyleCnt="16"/>
      <dgm:spPr/>
    </dgm:pt>
    <dgm:pt modelId="{ADEEED8F-21DA-423C-B33A-5503D341B35A}" type="pres">
      <dgm:prSet presAssocID="{BC63B200-58C6-42B8-A6B2-28AB9366A864}" presName="horz1" presStyleCnt="0"/>
      <dgm:spPr/>
    </dgm:pt>
    <dgm:pt modelId="{D8B57CB1-DA73-4410-AE40-D5FBBAFD105A}" type="pres">
      <dgm:prSet presAssocID="{BC63B200-58C6-42B8-A6B2-28AB9366A864}" presName="tx1" presStyleLbl="revTx" presStyleIdx="2" presStyleCnt="16"/>
      <dgm:spPr/>
    </dgm:pt>
    <dgm:pt modelId="{594DF59D-DFCE-4179-ABC6-BC3155E319E3}" type="pres">
      <dgm:prSet presAssocID="{BC63B200-58C6-42B8-A6B2-28AB9366A864}" presName="vert1" presStyleCnt="0"/>
      <dgm:spPr/>
    </dgm:pt>
    <dgm:pt modelId="{B77DD029-630C-47BD-9D2B-D663A1C07616}" type="pres">
      <dgm:prSet presAssocID="{73712F48-7E99-4063-831D-CD7D61B2F689}" presName="thickLine" presStyleLbl="alignNode1" presStyleIdx="3" presStyleCnt="16"/>
      <dgm:spPr/>
    </dgm:pt>
    <dgm:pt modelId="{ACA98C76-48EC-460D-A3B4-E556961B10C3}" type="pres">
      <dgm:prSet presAssocID="{73712F48-7E99-4063-831D-CD7D61B2F689}" presName="horz1" presStyleCnt="0"/>
      <dgm:spPr/>
    </dgm:pt>
    <dgm:pt modelId="{7E24652E-A68C-43C5-AAE8-1A5BAA344B12}" type="pres">
      <dgm:prSet presAssocID="{73712F48-7E99-4063-831D-CD7D61B2F689}" presName="tx1" presStyleLbl="revTx" presStyleIdx="3" presStyleCnt="16"/>
      <dgm:spPr/>
    </dgm:pt>
    <dgm:pt modelId="{66C436B6-696D-4377-810D-2A8220354CB9}" type="pres">
      <dgm:prSet presAssocID="{73712F48-7E99-4063-831D-CD7D61B2F689}" presName="vert1" presStyleCnt="0"/>
      <dgm:spPr/>
    </dgm:pt>
    <dgm:pt modelId="{54702A04-C88E-4505-AF27-C775548B5346}" type="pres">
      <dgm:prSet presAssocID="{0CDE8668-C11C-4833-BF3A-7B98D80B1038}" presName="thickLine" presStyleLbl="alignNode1" presStyleIdx="4" presStyleCnt="16"/>
      <dgm:spPr/>
    </dgm:pt>
    <dgm:pt modelId="{C65869EE-F941-4F07-ACE0-4C897C8F275D}" type="pres">
      <dgm:prSet presAssocID="{0CDE8668-C11C-4833-BF3A-7B98D80B1038}" presName="horz1" presStyleCnt="0"/>
      <dgm:spPr/>
    </dgm:pt>
    <dgm:pt modelId="{C971B905-70BC-4A58-9C35-0DDFB8EF79E9}" type="pres">
      <dgm:prSet presAssocID="{0CDE8668-C11C-4833-BF3A-7B98D80B1038}" presName="tx1" presStyleLbl="revTx" presStyleIdx="4" presStyleCnt="16"/>
      <dgm:spPr/>
    </dgm:pt>
    <dgm:pt modelId="{99FA9028-5AB1-4A7A-8DC5-10E09695D9E6}" type="pres">
      <dgm:prSet presAssocID="{0CDE8668-C11C-4833-BF3A-7B98D80B1038}" presName="vert1" presStyleCnt="0"/>
      <dgm:spPr/>
    </dgm:pt>
    <dgm:pt modelId="{02F95F18-8919-4199-9010-DDE08DF2749B}" type="pres">
      <dgm:prSet presAssocID="{BD195382-C46E-49AB-9EA4-F045FF0A7747}" presName="thickLine" presStyleLbl="alignNode1" presStyleIdx="5" presStyleCnt="16"/>
      <dgm:spPr/>
    </dgm:pt>
    <dgm:pt modelId="{FEAB025A-7BAD-4A6F-AEEE-DF8B91F8E0D6}" type="pres">
      <dgm:prSet presAssocID="{BD195382-C46E-49AB-9EA4-F045FF0A7747}" presName="horz1" presStyleCnt="0"/>
      <dgm:spPr/>
    </dgm:pt>
    <dgm:pt modelId="{B827F61C-0AA0-4BC6-98C6-D3AF9DDC5724}" type="pres">
      <dgm:prSet presAssocID="{BD195382-C46E-49AB-9EA4-F045FF0A7747}" presName="tx1" presStyleLbl="revTx" presStyleIdx="5" presStyleCnt="16"/>
      <dgm:spPr/>
    </dgm:pt>
    <dgm:pt modelId="{A73042F4-6A6A-4D76-AC5D-97202F8FF9EC}" type="pres">
      <dgm:prSet presAssocID="{BD195382-C46E-49AB-9EA4-F045FF0A7747}" presName="vert1" presStyleCnt="0"/>
      <dgm:spPr/>
    </dgm:pt>
    <dgm:pt modelId="{D9A4F1F4-2A72-4960-A98C-FBF792D6A44C}" type="pres">
      <dgm:prSet presAssocID="{78F15A96-8E9D-44D4-9052-3AACEBCD7FC0}" presName="thickLine" presStyleLbl="alignNode1" presStyleIdx="6" presStyleCnt="16"/>
      <dgm:spPr/>
    </dgm:pt>
    <dgm:pt modelId="{36DC07E8-6507-4F05-9C4C-04D745039AD0}" type="pres">
      <dgm:prSet presAssocID="{78F15A96-8E9D-44D4-9052-3AACEBCD7FC0}" presName="horz1" presStyleCnt="0"/>
      <dgm:spPr/>
    </dgm:pt>
    <dgm:pt modelId="{17B81356-D7CD-4AE2-B564-57067D4E3357}" type="pres">
      <dgm:prSet presAssocID="{78F15A96-8E9D-44D4-9052-3AACEBCD7FC0}" presName="tx1" presStyleLbl="revTx" presStyleIdx="6" presStyleCnt="16"/>
      <dgm:spPr/>
    </dgm:pt>
    <dgm:pt modelId="{73EF3C83-FC0A-42C0-A965-ECA2CD2078B3}" type="pres">
      <dgm:prSet presAssocID="{78F15A96-8E9D-44D4-9052-3AACEBCD7FC0}" presName="vert1" presStyleCnt="0"/>
      <dgm:spPr/>
    </dgm:pt>
    <dgm:pt modelId="{1F379F69-EE4A-4AC6-99C0-D92C543C5DC7}" type="pres">
      <dgm:prSet presAssocID="{728C76CB-032C-4705-931D-27FD4CD890C7}" presName="thickLine" presStyleLbl="alignNode1" presStyleIdx="7" presStyleCnt="16"/>
      <dgm:spPr/>
    </dgm:pt>
    <dgm:pt modelId="{A9D0BE14-BD02-43A8-866C-0F05E9EA597F}" type="pres">
      <dgm:prSet presAssocID="{728C76CB-032C-4705-931D-27FD4CD890C7}" presName="horz1" presStyleCnt="0"/>
      <dgm:spPr/>
    </dgm:pt>
    <dgm:pt modelId="{D3C9E1D3-CC78-4934-A85A-7EB7A779068E}" type="pres">
      <dgm:prSet presAssocID="{728C76CB-032C-4705-931D-27FD4CD890C7}" presName="tx1" presStyleLbl="revTx" presStyleIdx="7" presStyleCnt="16"/>
      <dgm:spPr/>
    </dgm:pt>
    <dgm:pt modelId="{AAC73FCA-9DE1-4054-A32D-E4F351744ABD}" type="pres">
      <dgm:prSet presAssocID="{728C76CB-032C-4705-931D-27FD4CD890C7}" presName="vert1" presStyleCnt="0"/>
      <dgm:spPr/>
    </dgm:pt>
    <dgm:pt modelId="{606239CD-9B62-4070-ABC8-A0C9FD5DD79C}" type="pres">
      <dgm:prSet presAssocID="{87941771-697E-4E44-970E-07B8A55115E4}" presName="thickLine" presStyleLbl="alignNode1" presStyleIdx="8" presStyleCnt="16"/>
      <dgm:spPr/>
    </dgm:pt>
    <dgm:pt modelId="{28108988-45FD-40AE-B5EE-4CE70046C726}" type="pres">
      <dgm:prSet presAssocID="{87941771-697E-4E44-970E-07B8A55115E4}" presName="horz1" presStyleCnt="0"/>
      <dgm:spPr/>
    </dgm:pt>
    <dgm:pt modelId="{92B3B682-E851-44EB-8AC6-4457798FD2C2}" type="pres">
      <dgm:prSet presAssocID="{87941771-697E-4E44-970E-07B8A55115E4}" presName="tx1" presStyleLbl="revTx" presStyleIdx="8" presStyleCnt="16"/>
      <dgm:spPr/>
    </dgm:pt>
    <dgm:pt modelId="{2FBC9340-9595-44C8-BF56-D9E35D3EF0DD}" type="pres">
      <dgm:prSet presAssocID="{87941771-697E-4E44-970E-07B8A55115E4}" presName="vert1" presStyleCnt="0"/>
      <dgm:spPr/>
    </dgm:pt>
    <dgm:pt modelId="{162F6F7D-D6CF-4B43-BAB3-258FD616FF0C}" type="pres">
      <dgm:prSet presAssocID="{B7A39651-4EE6-48D3-8DF8-8BE5D37B6DA2}" presName="thickLine" presStyleLbl="alignNode1" presStyleIdx="9" presStyleCnt="16"/>
      <dgm:spPr/>
    </dgm:pt>
    <dgm:pt modelId="{67944B23-B704-410C-AF4F-06816C91897D}" type="pres">
      <dgm:prSet presAssocID="{B7A39651-4EE6-48D3-8DF8-8BE5D37B6DA2}" presName="horz1" presStyleCnt="0"/>
      <dgm:spPr/>
    </dgm:pt>
    <dgm:pt modelId="{BD63ECFB-E9DD-45F8-BD75-9C9D4D9CC620}" type="pres">
      <dgm:prSet presAssocID="{B7A39651-4EE6-48D3-8DF8-8BE5D37B6DA2}" presName="tx1" presStyleLbl="revTx" presStyleIdx="9" presStyleCnt="16"/>
      <dgm:spPr/>
    </dgm:pt>
    <dgm:pt modelId="{DA110E49-8C69-4B32-9CE4-9847C4E3ABC2}" type="pres">
      <dgm:prSet presAssocID="{B7A39651-4EE6-48D3-8DF8-8BE5D37B6DA2}" presName="vert1" presStyleCnt="0"/>
      <dgm:spPr/>
    </dgm:pt>
    <dgm:pt modelId="{AB173B7D-02EE-4EFB-8152-27C0996AC289}" type="pres">
      <dgm:prSet presAssocID="{0B322E93-6C47-477B-953C-E287B50747FD}" presName="thickLine" presStyleLbl="alignNode1" presStyleIdx="10" presStyleCnt="16"/>
      <dgm:spPr/>
    </dgm:pt>
    <dgm:pt modelId="{CC1C1665-3461-499D-A84C-095DAA9E1205}" type="pres">
      <dgm:prSet presAssocID="{0B322E93-6C47-477B-953C-E287B50747FD}" presName="horz1" presStyleCnt="0"/>
      <dgm:spPr/>
    </dgm:pt>
    <dgm:pt modelId="{DCC60926-5B28-4DA0-AB3E-7926C326BAF7}" type="pres">
      <dgm:prSet presAssocID="{0B322E93-6C47-477B-953C-E287B50747FD}" presName="tx1" presStyleLbl="revTx" presStyleIdx="10" presStyleCnt="16"/>
      <dgm:spPr/>
    </dgm:pt>
    <dgm:pt modelId="{00EDB8E6-8B3B-4646-9083-5833F4B7EBA1}" type="pres">
      <dgm:prSet presAssocID="{0B322E93-6C47-477B-953C-E287B50747FD}" presName="vert1" presStyleCnt="0"/>
      <dgm:spPr/>
    </dgm:pt>
    <dgm:pt modelId="{F894227D-31B6-4648-86EF-16411EC97C17}" type="pres">
      <dgm:prSet presAssocID="{7E7F53C5-8D1A-417F-92CA-A49A3E21503F}" presName="thickLine" presStyleLbl="alignNode1" presStyleIdx="11" presStyleCnt="16"/>
      <dgm:spPr/>
    </dgm:pt>
    <dgm:pt modelId="{8B378D72-AB2D-4AD4-BD07-15160FB076BE}" type="pres">
      <dgm:prSet presAssocID="{7E7F53C5-8D1A-417F-92CA-A49A3E21503F}" presName="horz1" presStyleCnt="0"/>
      <dgm:spPr/>
    </dgm:pt>
    <dgm:pt modelId="{94555D5F-6C4B-4187-B1E1-514A55836BBD}" type="pres">
      <dgm:prSet presAssocID="{7E7F53C5-8D1A-417F-92CA-A49A3E21503F}" presName="tx1" presStyleLbl="revTx" presStyleIdx="11" presStyleCnt="16"/>
      <dgm:spPr/>
    </dgm:pt>
    <dgm:pt modelId="{69A71E9B-9243-42E7-BF63-874B2B30D9A5}" type="pres">
      <dgm:prSet presAssocID="{7E7F53C5-8D1A-417F-92CA-A49A3E21503F}" presName="vert1" presStyleCnt="0"/>
      <dgm:spPr/>
    </dgm:pt>
    <dgm:pt modelId="{5C16B0BC-8478-48FA-96D2-D4FC710EEFCA}" type="pres">
      <dgm:prSet presAssocID="{1A25B79B-47A4-464F-8A00-FAB64C6E344A}" presName="thickLine" presStyleLbl="alignNode1" presStyleIdx="12" presStyleCnt="16"/>
      <dgm:spPr/>
    </dgm:pt>
    <dgm:pt modelId="{F0FDD07C-5F0B-4CAE-8B00-010A90E14BAE}" type="pres">
      <dgm:prSet presAssocID="{1A25B79B-47A4-464F-8A00-FAB64C6E344A}" presName="horz1" presStyleCnt="0"/>
      <dgm:spPr/>
    </dgm:pt>
    <dgm:pt modelId="{902E4187-07E2-4906-BC3B-5651D2358327}" type="pres">
      <dgm:prSet presAssocID="{1A25B79B-47A4-464F-8A00-FAB64C6E344A}" presName="tx1" presStyleLbl="revTx" presStyleIdx="12" presStyleCnt="16"/>
      <dgm:spPr/>
    </dgm:pt>
    <dgm:pt modelId="{6DFC96D8-6C19-4A42-A783-1FC54D6BB480}" type="pres">
      <dgm:prSet presAssocID="{1A25B79B-47A4-464F-8A00-FAB64C6E344A}" presName="vert1" presStyleCnt="0"/>
      <dgm:spPr/>
    </dgm:pt>
    <dgm:pt modelId="{6A23A585-8D95-44A3-B4AB-B7977106BFC4}" type="pres">
      <dgm:prSet presAssocID="{FA4A66E3-6CBF-4F88-AFC1-7114DB5A4A3C}" presName="thickLine" presStyleLbl="alignNode1" presStyleIdx="13" presStyleCnt="16"/>
      <dgm:spPr/>
    </dgm:pt>
    <dgm:pt modelId="{675A625C-C808-4456-908B-7274E95D8567}" type="pres">
      <dgm:prSet presAssocID="{FA4A66E3-6CBF-4F88-AFC1-7114DB5A4A3C}" presName="horz1" presStyleCnt="0"/>
      <dgm:spPr/>
    </dgm:pt>
    <dgm:pt modelId="{639C02BA-DD04-4CE2-BF23-886CC13D0516}" type="pres">
      <dgm:prSet presAssocID="{FA4A66E3-6CBF-4F88-AFC1-7114DB5A4A3C}" presName="tx1" presStyleLbl="revTx" presStyleIdx="13" presStyleCnt="16"/>
      <dgm:spPr/>
    </dgm:pt>
    <dgm:pt modelId="{C2F3B1AD-9CB0-4618-B4F1-408FD1B772E3}" type="pres">
      <dgm:prSet presAssocID="{FA4A66E3-6CBF-4F88-AFC1-7114DB5A4A3C}" presName="vert1" presStyleCnt="0"/>
      <dgm:spPr/>
    </dgm:pt>
    <dgm:pt modelId="{E1329968-618B-463B-A1BE-94CDB64C9150}" type="pres">
      <dgm:prSet presAssocID="{9C73D0B9-8392-46FF-9725-0242B9D572C4}" presName="thickLine" presStyleLbl="alignNode1" presStyleIdx="14" presStyleCnt="16"/>
      <dgm:spPr/>
    </dgm:pt>
    <dgm:pt modelId="{169DD251-C1D0-42C7-8650-EDF6FF003984}" type="pres">
      <dgm:prSet presAssocID="{9C73D0B9-8392-46FF-9725-0242B9D572C4}" presName="horz1" presStyleCnt="0"/>
      <dgm:spPr/>
    </dgm:pt>
    <dgm:pt modelId="{F84723B1-7889-45AC-A8AF-A7C726C7672A}" type="pres">
      <dgm:prSet presAssocID="{9C73D0B9-8392-46FF-9725-0242B9D572C4}" presName="tx1" presStyleLbl="revTx" presStyleIdx="14" presStyleCnt="16"/>
      <dgm:spPr/>
    </dgm:pt>
    <dgm:pt modelId="{20BC6A19-2B0C-4CC6-9AE8-016B1F85693E}" type="pres">
      <dgm:prSet presAssocID="{9C73D0B9-8392-46FF-9725-0242B9D572C4}" presName="vert1" presStyleCnt="0"/>
      <dgm:spPr/>
    </dgm:pt>
    <dgm:pt modelId="{ED54E8FF-1B5C-47DB-BFFC-9F10CCFD7E83}" type="pres">
      <dgm:prSet presAssocID="{B862A485-6228-4E7D-949D-386D6B04D694}" presName="thickLine" presStyleLbl="alignNode1" presStyleIdx="15" presStyleCnt="16"/>
      <dgm:spPr/>
    </dgm:pt>
    <dgm:pt modelId="{7D59C9DC-8364-4C73-9D90-4B660363B1EA}" type="pres">
      <dgm:prSet presAssocID="{B862A485-6228-4E7D-949D-386D6B04D694}" presName="horz1" presStyleCnt="0"/>
      <dgm:spPr/>
    </dgm:pt>
    <dgm:pt modelId="{AA9E20D5-E473-47A9-828B-525592F61F9E}" type="pres">
      <dgm:prSet presAssocID="{B862A485-6228-4E7D-949D-386D6B04D694}" presName="tx1" presStyleLbl="revTx" presStyleIdx="15" presStyleCnt="16"/>
      <dgm:spPr/>
    </dgm:pt>
    <dgm:pt modelId="{A07317B6-9B38-4315-A365-0D21E7AE5755}" type="pres">
      <dgm:prSet presAssocID="{B862A485-6228-4E7D-949D-386D6B04D694}" presName="vert1" presStyleCnt="0"/>
      <dgm:spPr/>
    </dgm:pt>
  </dgm:ptLst>
  <dgm:cxnLst>
    <dgm:cxn modelId="{344220AB-3923-4A7C-881E-59267065A0D1}" srcId="{AC4DD914-5BD3-41AA-8D0C-904983AF0C5A}" destId="{21335400-93C1-4982-8CA4-BC489299210D}" srcOrd="0" destOrd="0" parTransId="{237D59F8-30E5-432A-9F40-F4022C8A26DF}" sibTransId="{3E04966A-ABE9-43AE-87DF-9B6AA195EA21}"/>
    <dgm:cxn modelId="{B43337C2-F4D8-4829-87A0-2A99D8D84977}" srcId="{AC4DD914-5BD3-41AA-8D0C-904983AF0C5A}" destId="{7BA8C341-6197-4E34-AFED-8C8EC572055F}" srcOrd="1" destOrd="0" parTransId="{F490F261-3905-4ABC-9B3F-9F213B3495B9}" sibTransId="{01540027-C217-4F78-972A-8316B39FF74A}"/>
    <dgm:cxn modelId="{581C610F-E017-4758-A3E0-C764D5D35FD1}" srcId="{AC4DD914-5BD3-41AA-8D0C-904983AF0C5A}" destId="{BC63B200-58C6-42B8-A6B2-28AB9366A864}" srcOrd="2" destOrd="0" parTransId="{1D37783F-18E7-4B58-A53B-CB4B11B8EF17}" sibTransId="{FC135FC8-A6B5-4446-8849-FB2AE1D132C9}"/>
    <dgm:cxn modelId="{8EF4DF65-E9EB-407B-8BB1-ED325E857B6A}" srcId="{AC4DD914-5BD3-41AA-8D0C-904983AF0C5A}" destId="{73712F48-7E99-4063-831D-CD7D61B2F689}" srcOrd="3" destOrd="0" parTransId="{EBED3A5C-186A-447D-A72F-F9577D705645}" sibTransId="{B1DCF498-9F08-439A-8978-53E0D75FC2CE}"/>
    <dgm:cxn modelId="{AAFE3093-C417-4D5E-B333-E0AF002DD16F}" srcId="{AC4DD914-5BD3-41AA-8D0C-904983AF0C5A}" destId="{0CDE8668-C11C-4833-BF3A-7B98D80B1038}" srcOrd="4" destOrd="0" parTransId="{4459F5C7-497A-4B11-9CCB-690156CA33D8}" sibTransId="{1B79013D-613C-4D51-87D7-309D9C863484}"/>
    <dgm:cxn modelId="{66F1A8D1-FA94-4A2F-B613-764A4D0E307B}" srcId="{AC4DD914-5BD3-41AA-8D0C-904983AF0C5A}" destId="{BD195382-C46E-49AB-9EA4-F045FF0A7747}" srcOrd="5" destOrd="0" parTransId="{5E91F6B3-5DB3-4564-B000-D49CBA72F90E}" sibTransId="{4A4C9653-CDCE-4CB5-9EDC-C539875C9ECF}"/>
    <dgm:cxn modelId="{EFD1AC52-1575-462C-909B-D2BEF619947E}" srcId="{AC4DD914-5BD3-41AA-8D0C-904983AF0C5A}" destId="{78F15A96-8E9D-44D4-9052-3AACEBCD7FC0}" srcOrd="6" destOrd="0" parTransId="{3826AF95-2D7E-44B6-8BB5-E840F8FBBC64}" sibTransId="{6A0B9691-96D9-4AFC-9176-E19EA44D5BAA}"/>
    <dgm:cxn modelId="{D74CFD14-5382-4C29-8777-2E1B7C6168D7}" srcId="{AC4DD914-5BD3-41AA-8D0C-904983AF0C5A}" destId="{728C76CB-032C-4705-931D-27FD4CD890C7}" srcOrd="7" destOrd="0" parTransId="{6753D820-247B-446E-853F-4BF2F358BC6E}" sibTransId="{0D36011C-B299-4ECF-8B02-8B83F5D3A22F}"/>
    <dgm:cxn modelId="{A10D178F-6314-4C33-BF6B-3AAEE779F9BF}" srcId="{AC4DD914-5BD3-41AA-8D0C-904983AF0C5A}" destId="{87941771-697E-4E44-970E-07B8A55115E4}" srcOrd="8" destOrd="0" parTransId="{E2A6BB04-23BC-4EC1-B7A0-A1ECAE9FFF04}" sibTransId="{0A522347-5CF1-4210-894B-6C9F027C31B6}"/>
    <dgm:cxn modelId="{65378DF6-1C2C-442E-8710-3A719D5846AB}" srcId="{AC4DD914-5BD3-41AA-8D0C-904983AF0C5A}" destId="{B7A39651-4EE6-48D3-8DF8-8BE5D37B6DA2}" srcOrd="9" destOrd="0" parTransId="{C8C42766-A627-4016-B75D-E1D32A8A163D}" sibTransId="{1503B634-AF6F-422F-B31F-1C3C1A4494D4}"/>
    <dgm:cxn modelId="{7144DAC5-1F2F-4D77-8E16-91E5E815A4F7}" srcId="{AC4DD914-5BD3-41AA-8D0C-904983AF0C5A}" destId="{0B322E93-6C47-477B-953C-E287B50747FD}" srcOrd="10" destOrd="0" parTransId="{092BADF3-A1FE-45C6-89D2-E67AB4BB0A7F}" sibTransId="{EA349615-52B0-46E9-846A-EDC5CD77343E}"/>
    <dgm:cxn modelId="{382524AB-E4A4-4724-84ED-AEDA3A1817F4}" srcId="{AC4DD914-5BD3-41AA-8D0C-904983AF0C5A}" destId="{7E7F53C5-8D1A-417F-92CA-A49A3E21503F}" srcOrd="11" destOrd="0" parTransId="{59879C56-44FE-4A36-A2CF-05A2068C093D}" sibTransId="{FBEDB1E5-8BCD-4B10-B020-7EC84B6A6C4D}"/>
    <dgm:cxn modelId="{755EBB95-84B5-470B-9EC4-0B7AA9C79491}" srcId="{AC4DD914-5BD3-41AA-8D0C-904983AF0C5A}" destId="{1A25B79B-47A4-464F-8A00-FAB64C6E344A}" srcOrd="12" destOrd="0" parTransId="{E372E840-875E-4526-98B4-023899CCE79B}" sibTransId="{438EDF4E-BEBA-4BBA-824F-90E0192516B4}"/>
    <dgm:cxn modelId="{E7BFA4DF-7D4E-4F3F-A123-450C3D4FD1FD}" srcId="{AC4DD914-5BD3-41AA-8D0C-904983AF0C5A}" destId="{FA4A66E3-6CBF-4F88-AFC1-7114DB5A4A3C}" srcOrd="13" destOrd="0" parTransId="{CC56BD88-7924-4A26-A289-4114B28187A9}" sibTransId="{7A849D8C-4F1F-49B2-943E-AD6148DFFFB7}"/>
    <dgm:cxn modelId="{8318CFA7-6FA4-4D51-AA16-FA3D9B845396}" srcId="{AC4DD914-5BD3-41AA-8D0C-904983AF0C5A}" destId="{9C73D0B9-8392-46FF-9725-0242B9D572C4}" srcOrd="14" destOrd="0" parTransId="{D9C2331C-FA42-46B8-AF35-88D3A75834FC}" sibTransId="{6D23BEAE-31A0-4771-8541-680BCCF40EE5}"/>
    <dgm:cxn modelId="{6D6BC657-1E23-4808-BA6A-99BCAA8E976F}" srcId="{AC4DD914-5BD3-41AA-8D0C-904983AF0C5A}" destId="{B862A485-6228-4E7D-949D-386D6B04D694}" srcOrd="15" destOrd="0" parTransId="{EBE81DEF-6144-4DF2-930E-916FD0121CB4}" sibTransId="{401F1320-36C4-4728-8E34-2A180A1D7E32}"/>
    <dgm:cxn modelId="{E7FED463-57EE-4E67-A242-798D8BDFACC9}" type="presOf" srcId="{AC4DD914-5BD3-41AA-8D0C-904983AF0C5A}" destId="{DD01418E-DC24-4FF4-ABDC-580AE4CB4B91}" srcOrd="0" destOrd="0" presId="urn:microsoft.com/office/officeart/2008/layout/LinedList"/>
    <dgm:cxn modelId="{FD842074-D590-4376-BDE9-D83696887BB4}" type="presParOf" srcId="{DD01418E-DC24-4FF4-ABDC-580AE4CB4B91}" destId="{AEB19397-6EF6-48DB-9B2A-5BC3683BDC2A}" srcOrd="0" destOrd="0" presId="urn:microsoft.com/office/officeart/2008/layout/LinedList"/>
    <dgm:cxn modelId="{8A67D3F8-D08D-4145-8333-6958AFF5134F}" type="presParOf" srcId="{DD01418E-DC24-4FF4-ABDC-580AE4CB4B91}" destId="{19CA0A95-B7E7-455A-A1C0-4BDECC057A03}" srcOrd="1" destOrd="0" presId="urn:microsoft.com/office/officeart/2008/layout/LinedList"/>
    <dgm:cxn modelId="{422E62F6-D507-47FE-BA6E-59F59DCC2A29}" type="presParOf" srcId="{19CA0A95-B7E7-455A-A1C0-4BDECC057A03}" destId="{731139BB-43CB-40C1-941B-1B10525363ED}" srcOrd="0" destOrd="1" presId="urn:microsoft.com/office/officeart/2008/layout/LinedList"/>
    <dgm:cxn modelId="{9824E705-FCE9-4DBA-B376-6E21F22CB844}" type="presOf" srcId="{21335400-93C1-4982-8CA4-BC489299210D}" destId="{731139BB-43CB-40C1-941B-1B10525363ED}" srcOrd="0" destOrd="0" presId="urn:microsoft.com/office/officeart/2008/layout/LinedList"/>
    <dgm:cxn modelId="{4006BFAB-15C7-4161-8718-66FFB8FFCD03}" type="presParOf" srcId="{19CA0A95-B7E7-455A-A1C0-4BDECC057A03}" destId="{00F5CECD-E7AD-4052-A428-CC0EBC376CB0}" srcOrd="1" destOrd="1" presId="urn:microsoft.com/office/officeart/2008/layout/LinedList"/>
    <dgm:cxn modelId="{26F9D33C-6BD4-40AF-94A5-8EE687394513}" type="presParOf" srcId="{DD01418E-DC24-4FF4-ABDC-580AE4CB4B91}" destId="{2551AC58-DDBC-4E1C-8892-A90144164023}" srcOrd="2" destOrd="0" presId="urn:microsoft.com/office/officeart/2008/layout/LinedList"/>
    <dgm:cxn modelId="{70FBC7C7-DA99-4181-B529-58E79525936E}" type="presParOf" srcId="{DD01418E-DC24-4FF4-ABDC-580AE4CB4B91}" destId="{86D89C1C-57D5-44B5-A0A1-61CBA29076CE}" srcOrd="3" destOrd="0" presId="urn:microsoft.com/office/officeart/2008/layout/LinedList"/>
    <dgm:cxn modelId="{B2D5B536-8833-495E-9DDB-552040F2525B}" type="presParOf" srcId="{86D89C1C-57D5-44B5-A0A1-61CBA29076CE}" destId="{C31F88CF-3572-406B-96CC-9DD86FB2899A}" srcOrd="0" destOrd="3" presId="urn:microsoft.com/office/officeart/2008/layout/LinedList"/>
    <dgm:cxn modelId="{A7DD6D8B-89CC-41DB-A067-C587F62FE492}" type="presOf" srcId="{7BA8C341-6197-4E34-AFED-8C8EC572055F}" destId="{C31F88CF-3572-406B-96CC-9DD86FB2899A}" srcOrd="0" destOrd="0" presId="urn:microsoft.com/office/officeart/2008/layout/LinedList"/>
    <dgm:cxn modelId="{38603FE6-BC93-48AC-AECB-E0CFF3D22158}" type="presParOf" srcId="{86D89C1C-57D5-44B5-A0A1-61CBA29076CE}" destId="{D2125192-7167-4624-AB75-586DEE3FB3E2}" srcOrd="1" destOrd="3" presId="urn:microsoft.com/office/officeart/2008/layout/LinedList"/>
    <dgm:cxn modelId="{75DE9556-F0D6-433E-93E9-26761A56265F}" type="presParOf" srcId="{DD01418E-DC24-4FF4-ABDC-580AE4CB4B91}" destId="{7B4479DA-02A7-4D25-B364-0B56E4006F7F}" srcOrd="4" destOrd="0" presId="urn:microsoft.com/office/officeart/2008/layout/LinedList"/>
    <dgm:cxn modelId="{C8AA58F7-560A-46E3-890B-9D1E8A6DB0E6}" type="presParOf" srcId="{DD01418E-DC24-4FF4-ABDC-580AE4CB4B91}" destId="{ADEEED8F-21DA-423C-B33A-5503D341B35A}" srcOrd="5" destOrd="0" presId="urn:microsoft.com/office/officeart/2008/layout/LinedList"/>
    <dgm:cxn modelId="{AE948CC2-2C00-4910-8644-77C24F0AFF40}" type="presParOf" srcId="{ADEEED8F-21DA-423C-B33A-5503D341B35A}" destId="{D8B57CB1-DA73-4410-AE40-D5FBBAFD105A}" srcOrd="0" destOrd="5" presId="urn:microsoft.com/office/officeart/2008/layout/LinedList"/>
    <dgm:cxn modelId="{1B0B2224-D33E-4681-8425-BBBCE5BD6789}" type="presOf" srcId="{BC63B200-58C6-42B8-A6B2-28AB9366A864}" destId="{D8B57CB1-DA73-4410-AE40-D5FBBAFD105A}" srcOrd="0" destOrd="0" presId="urn:microsoft.com/office/officeart/2008/layout/LinedList"/>
    <dgm:cxn modelId="{C6785964-6C47-49DC-ACD3-BB8FA2B1C81D}" type="presParOf" srcId="{ADEEED8F-21DA-423C-B33A-5503D341B35A}" destId="{594DF59D-DFCE-4179-ABC6-BC3155E319E3}" srcOrd="1" destOrd="5" presId="urn:microsoft.com/office/officeart/2008/layout/LinedList"/>
    <dgm:cxn modelId="{2140AD58-B34F-4FD4-B723-8A76D7444C26}" type="presParOf" srcId="{DD01418E-DC24-4FF4-ABDC-580AE4CB4B91}" destId="{B77DD029-630C-47BD-9D2B-D663A1C07616}" srcOrd="6" destOrd="0" presId="urn:microsoft.com/office/officeart/2008/layout/LinedList"/>
    <dgm:cxn modelId="{14BCDBCD-0B2E-4F14-9E16-62740B448BD2}" type="presParOf" srcId="{DD01418E-DC24-4FF4-ABDC-580AE4CB4B91}" destId="{ACA98C76-48EC-460D-A3B4-E556961B10C3}" srcOrd="7" destOrd="0" presId="urn:microsoft.com/office/officeart/2008/layout/LinedList"/>
    <dgm:cxn modelId="{40FD7913-1449-475C-A86F-12ADC4125653}" type="presParOf" srcId="{ACA98C76-48EC-460D-A3B4-E556961B10C3}" destId="{7E24652E-A68C-43C5-AAE8-1A5BAA344B12}" srcOrd="0" destOrd="7" presId="urn:microsoft.com/office/officeart/2008/layout/LinedList"/>
    <dgm:cxn modelId="{17D0AFEE-443B-48C2-9723-B6D684A24220}" type="presOf" srcId="{73712F48-7E99-4063-831D-CD7D61B2F689}" destId="{7E24652E-A68C-43C5-AAE8-1A5BAA344B12}" srcOrd="0" destOrd="0" presId="urn:microsoft.com/office/officeart/2008/layout/LinedList"/>
    <dgm:cxn modelId="{B81CA534-39CF-4F3F-BA4F-EC46DFA90134}" type="presParOf" srcId="{ACA98C76-48EC-460D-A3B4-E556961B10C3}" destId="{66C436B6-696D-4377-810D-2A8220354CB9}" srcOrd="1" destOrd="7" presId="urn:microsoft.com/office/officeart/2008/layout/LinedList"/>
    <dgm:cxn modelId="{E9CBE3C8-737E-4BF0-8C8E-AE424C269600}" type="presParOf" srcId="{DD01418E-DC24-4FF4-ABDC-580AE4CB4B91}" destId="{54702A04-C88E-4505-AF27-C775548B5346}" srcOrd="8" destOrd="0" presId="urn:microsoft.com/office/officeart/2008/layout/LinedList"/>
    <dgm:cxn modelId="{B38A55D3-AFDA-4BE4-9526-E3343D3CAC0A}" type="presParOf" srcId="{DD01418E-DC24-4FF4-ABDC-580AE4CB4B91}" destId="{C65869EE-F941-4F07-ACE0-4C897C8F275D}" srcOrd="9" destOrd="0" presId="urn:microsoft.com/office/officeart/2008/layout/LinedList"/>
    <dgm:cxn modelId="{06418090-5D36-4C69-A0B9-920656A5F5E2}" type="presParOf" srcId="{C65869EE-F941-4F07-ACE0-4C897C8F275D}" destId="{C971B905-70BC-4A58-9C35-0DDFB8EF79E9}" srcOrd="0" destOrd="9" presId="urn:microsoft.com/office/officeart/2008/layout/LinedList"/>
    <dgm:cxn modelId="{D8350FC3-4CC2-4F02-9913-581714CABA2C}" type="presOf" srcId="{0CDE8668-C11C-4833-BF3A-7B98D80B1038}" destId="{C971B905-70BC-4A58-9C35-0DDFB8EF79E9}" srcOrd="0" destOrd="0" presId="urn:microsoft.com/office/officeart/2008/layout/LinedList"/>
    <dgm:cxn modelId="{401EED81-CCE4-4371-B7EE-6348B95C8775}" type="presParOf" srcId="{C65869EE-F941-4F07-ACE0-4C897C8F275D}" destId="{99FA9028-5AB1-4A7A-8DC5-10E09695D9E6}" srcOrd="1" destOrd="9" presId="urn:microsoft.com/office/officeart/2008/layout/LinedList"/>
    <dgm:cxn modelId="{DA03310D-C043-4422-B4D7-9B9FF51D9E2F}" type="presParOf" srcId="{DD01418E-DC24-4FF4-ABDC-580AE4CB4B91}" destId="{02F95F18-8919-4199-9010-DDE08DF2749B}" srcOrd="10" destOrd="0" presId="urn:microsoft.com/office/officeart/2008/layout/LinedList"/>
    <dgm:cxn modelId="{70840637-C900-4446-9FEC-CCDDC741C65F}" type="presParOf" srcId="{DD01418E-DC24-4FF4-ABDC-580AE4CB4B91}" destId="{FEAB025A-7BAD-4A6F-AEEE-DF8B91F8E0D6}" srcOrd="11" destOrd="0" presId="urn:microsoft.com/office/officeart/2008/layout/LinedList"/>
    <dgm:cxn modelId="{C0E4BABC-76C3-4643-B812-8F48E0745DF6}" type="presParOf" srcId="{FEAB025A-7BAD-4A6F-AEEE-DF8B91F8E0D6}" destId="{B827F61C-0AA0-4BC6-98C6-D3AF9DDC5724}" srcOrd="0" destOrd="11" presId="urn:microsoft.com/office/officeart/2008/layout/LinedList"/>
    <dgm:cxn modelId="{6E59C1F0-CD0F-4968-9259-55D6E90D6748}" type="presOf" srcId="{BD195382-C46E-49AB-9EA4-F045FF0A7747}" destId="{B827F61C-0AA0-4BC6-98C6-D3AF9DDC5724}" srcOrd="0" destOrd="0" presId="urn:microsoft.com/office/officeart/2008/layout/LinedList"/>
    <dgm:cxn modelId="{F278E174-A360-4D93-BFD7-93B01DC86614}" type="presParOf" srcId="{FEAB025A-7BAD-4A6F-AEEE-DF8B91F8E0D6}" destId="{A73042F4-6A6A-4D76-AC5D-97202F8FF9EC}" srcOrd="1" destOrd="11" presId="urn:microsoft.com/office/officeart/2008/layout/LinedList"/>
    <dgm:cxn modelId="{D081E718-21B8-4C36-92D6-FB9BFE507793}" type="presParOf" srcId="{DD01418E-DC24-4FF4-ABDC-580AE4CB4B91}" destId="{D9A4F1F4-2A72-4960-A98C-FBF792D6A44C}" srcOrd="12" destOrd="0" presId="urn:microsoft.com/office/officeart/2008/layout/LinedList"/>
    <dgm:cxn modelId="{042216A7-1530-47E4-B001-CF1C397B3617}" type="presParOf" srcId="{DD01418E-DC24-4FF4-ABDC-580AE4CB4B91}" destId="{36DC07E8-6507-4F05-9C4C-04D745039AD0}" srcOrd="13" destOrd="0" presId="urn:microsoft.com/office/officeart/2008/layout/LinedList"/>
    <dgm:cxn modelId="{E916BD2C-ABF4-4E8E-A752-E917CD868B49}" type="presParOf" srcId="{36DC07E8-6507-4F05-9C4C-04D745039AD0}" destId="{17B81356-D7CD-4AE2-B564-57067D4E3357}" srcOrd="0" destOrd="13" presId="urn:microsoft.com/office/officeart/2008/layout/LinedList"/>
    <dgm:cxn modelId="{40200E27-6FB5-442A-B716-6403ABFD9E24}" type="presOf" srcId="{78F15A96-8E9D-44D4-9052-3AACEBCD7FC0}" destId="{17B81356-D7CD-4AE2-B564-57067D4E3357}" srcOrd="0" destOrd="0" presId="urn:microsoft.com/office/officeart/2008/layout/LinedList"/>
    <dgm:cxn modelId="{1DEE43FF-2117-4ECD-87D2-0B330B782A56}" type="presParOf" srcId="{36DC07E8-6507-4F05-9C4C-04D745039AD0}" destId="{73EF3C83-FC0A-42C0-A965-ECA2CD2078B3}" srcOrd="1" destOrd="13" presId="urn:microsoft.com/office/officeart/2008/layout/LinedList"/>
    <dgm:cxn modelId="{BE474B48-750E-41C8-818A-8360B4C70035}" type="presParOf" srcId="{DD01418E-DC24-4FF4-ABDC-580AE4CB4B91}" destId="{1F379F69-EE4A-4AC6-99C0-D92C543C5DC7}" srcOrd="14" destOrd="0" presId="urn:microsoft.com/office/officeart/2008/layout/LinedList"/>
    <dgm:cxn modelId="{27B0BC61-697E-4AB9-9BF2-1ED0D55981A4}" type="presParOf" srcId="{DD01418E-DC24-4FF4-ABDC-580AE4CB4B91}" destId="{A9D0BE14-BD02-43A8-866C-0F05E9EA597F}" srcOrd="15" destOrd="0" presId="urn:microsoft.com/office/officeart/2008/layout/LinedList"/>
    <dgm:cxn modelId="{386617BF-7270-4BD9-B624-FD90165CDE70}" type="presParOf" srcId="{A9D0BE14-BD02-43A8-866C-0F05E9EA597F}" destId="{D3C9E1D3-CC78-4934-A85A-7EB7A779068E}" srcOrd="0" destOrd="15" presId="urn:microsoft.com/office/officeart/2008/layout/LinedList"/>
    <dgm:cxn modelId="{60630796-B73C-48E7-83FC-D6B1925F8BCD}" type="presOf" srcId="{728C76CB-032C-4705-931D-27FD4CD890C7}" destId="{D3C9E1D3-CC78-4934-A85A-7EB7A779068E}" srcOrd="0" destOrd="0" presId="urn:microsoft.com/office/officeart/2008/layout/LinedList"/>
    <dgm:cxn modelId="{9867BA0C-8369-4948-B6BC-69B2B83EE1AF}" type="presParOf" srcId="{A9D0BE14-BD02-43A8-866C-0F05E9EA597F}" destId="{AAC73FCA-9DE1-4054-A32D-E4F351744ABD}" srcOrd="1" destOrd="15" presId="urn:microsoft.com/office/officeart/2008/layout/LinedList"/>
    <dgm:cxn modelId="{92030C28-94B3-439B-88A7-3FB88F334F62}" type="presParOf" srcId="{DD01418E-DC24-4FF4-ABDC-580AE4CB4B91}" destId="{606239CD-9B62-4070-ABC8-A0C9FD5DD79C}" srcOrd="16" destOrd="0" presId="urn:microsoft.com/office/officeart/2008/layout/LinedList"/>
    <dgm:cxn modelId="{09287DC7-4B9B-4C4B-BE5E-A4EAE447372D}" type="presParOf" srcId="{DD01418E-DC24-4FF4-ABDC-580AE4CB4B91}" destId="{28108988-45FD-40AE-B5EE-4CE70046C726}" srcOrd="17" destOrd="0" presId="urn:microsoft.com/office/officeart/2008/layout/LinedList"/>
    <dgm:cxn modelId="{01861588-4310-46DB-8E49-6F53A666EB1A}" type="presParOf" srcId="{28108988-45FD-40AE-B5EE-4CE70046C726}" destId="{92B3B682-E851-44EB-8AC6-4457798FD2C2}" srcOrd="0" destOrd="17" presId="urn:microsoft.com/office/officeart/2008/layout/LinedList"/>
    <dgm:cxn modelId="{1F36B6C6-2865-4369-A30C-9F109E1DDE14}" type="presOf" srcId="{87941771-697E-4E44-970E-07B8A55115E4}" destId="{92B3B682-E851-44EB-8AC6-4457798FD2C2}" srcOrd="0" destOrd="0" presId="urn:microsoft.com/office/officeart/2008/layout/LinedList"/>
    <dgm:cxn modelId="{83B2386A-1251-4129-8E72-6BF925FB83CA}" type="presParOf" srcId="{28108988-45FD-40AE-B5EE-4CE70046C726}" destId="{2FBC9340-9595-44C8-BF56-D9E35D3EF0DD}" srcOrd="1" destOrd="17" presId="urn:microsoft.com/office/officeart/2008/layout/LinedList"/>
    <dgm:cxn modelId="{CF15FC7E-405A-43F5-9FEF-BA77B4ED369E}" type="presParOf" srcId="{DD01418E-DC24-4FF4-ABDC-580AE4CB4B91}" destId="{162F6F7D-D6CF-4B43-BAB3-258FD616FF0C}" srcOrd="18" destOrd="0" presId="urn:microsoft.com/office/officeart/2008/layout/LinedList"/>
    <dgm:cxn modelId="{A96E1B73-45D7-43C1-BB22-B677219F1487}" type="presParOf" srcId="{DD01418E-DC24-4FF4-ABDC-580AE4CB4B91}" destId="{67944B23-B704-410C-AF4F-06816C91897D}" srcOrd="19" destOrd="0" presId="urn:microsoft.com/office/officeart/2008/layout/LinedList"/>
    <dgm:cxn modelId="{EDD06F97-7925-44AF-9CB6-107C5A2EDA14}" type="presParOf" srcId="{67944B23-B704-410C-AF4F-06816C91897D}" destId="{BD63ECFB-E9DD-45F8-BD75-9C9D4D9CC620}" srcOrd="0" destOrd="19" presId="urn:microsoft.com/office/officeart/2008/layout/LinedList"/>
    <dgm:cxn modelId="{6EC63DBC-5001-495B-A554-18C6F966DA7B}" type="presOf" srcId="{B7A39651-4EE6-48D3-8DF8-8BE5D37B6DA2}" destId="{BD63ECFB-E9DD-45F8-BD75-9C9D4D9CC620}" srcOrd="0" destOrd="0" presId="urn:microsoft.com/office/officeart/2008/layout/LinedList"/>
    <dgm:cxn modelId="{751F99C3-3ACE-45F6-BE30-FC7E3E0D2912}" type="presParOf" srcId="{67944B23-B704-410C-AF4F-06816C91897D}" destId="{DA110E49-8C69-4B32-9CE4-9847C4E3ABC2}" srcOrd="1" destOrd="19" presId="urn:microsoft.com/office/officeart/2008/layout/LinedList"/>
    <dgm:cxn modelId="{E5A18C0F-112A-4DE5-8453-2AFBF97CC141}" type="presParOf" srcId="{DD01418E-DC24-4FF4-ABDC-580AE4CB4B91}" destId="{AB173B7D-02EE-4EFB-8152-27C0996AC289}" srcOrd="20" destOrd="0" presId="urn:microsoft.com/office/officeart/2008/layout/LinedList"/>
    <dgm:cxn modelId="{FEFC04CF-C176-4F67-B885-EEAC1795EF8B}" type="presParOf" srcId="{DD01418E-DC24-4FF4-ABDC-580AE4CB4B91}" destId="{CC1C1665-3461-499D-A84C-095DAA9E1205}" srcOrd="21" destOrd="0" presId="urn:microsoft.com/office/officeart/2008/layout/LinedList"/>
    <dgm:cxn modelId="{4E1CDE94-8678-4F92-876F-59998EA5C441}" type="presParOf" srcId="{CC1C1665-3461-499D-A84C-095DAA9E1205}" destId="{DCC60926-5B28-4DA0-AB3E-7926C326BAF7}" srcOrd="0" destOrd="21" presId="urn:microsoft.com/office/officeart/2008/layout/LinedList"/>
    <dgm:cxn modelId="{30C9914E-3335-4F0F-8E40-3FF492BC10A0}" type="presOf" srcId="{0B322E93-6C47-477B-953C-E287B50747FD}" destId="{DCC60926-5B28-4DA0-AB3E-7926C326BAF7}" srcOrd="0" destOrd="0" presId="urn:microsoft.com/office/officeart/2008/layout/LinedList"/>
    <dgm:cxn modelId="{8E0AB810-6EF4-4AF1-ADB4-721FA571FBD4}" type="presParOf" srcId="{CC1C1665-3461-499D-A84C-095DAA9E1205}" destId="{00EDB8E6-8B3B-4646-9083-5833F4B7EBA1}" srcOrd="1" destOrd="21" presId="urn:microsoft.com/office/officeart/2008/layout/LinedList"/>
    <dgm:cxn modelId="{31587751-0E21-4141-8E70-2107C8E7418B}" type="presParOf" srcId="{DD01418E-DC24-4FF4-ABDC-580AE4CB4B91}" destId="{F894227D-31B6-4648-86EF-16411EC97C17}" srcOrd="22" destOrd="0" presId="urn:microsoft.com/office/officeart/2008/layout/LinedList"/>
    <dgm:cxn modelId="{7ED7BA84-2A6E-4B7B-8F20-4E0CDD206523}" type="presParOf" srcId="{DD01418E-DC24-4FF4-ABDC-580AE4CB4B91}" destId="{8B378D72-AB2D-4AD4-BD07-15160FB076BE}" srcOrd="23" destOrd="0" presId="urn:microsoft.com/office/officeart/2008/layout/LinedList"/>
    <dgm:cxn modelId="{90AED7E6-97F8-4223-B64A-B3620D7B4291}" type="presParOf" srcId="{8B378D72-AB2D-4AD4-BD07-15160FB076BE}" destId="{94555D5F-6C4B-4187-B1E1-514A55836BBD}" srcOrd="0" destOrd="23" presId="urn:microsoft.com/office/officeart/2008/layout/LinedList"/>
    <dgm:cxn modelId="{E54E2659-62EA-4BB5-BD82-D635400F1CE8}" type="presOf" srcId="{7E7F53C5-8D1A-417F-92CA-A49A3E21503F}" destId="{94555D5F-6C4B-4187-B1E1-514A55836BBD}" srcOrd="0" destOrd="0" presId="urn:microsoft.com/office/officeart/2008/layout/LinedList"/>
    <dgm:cxn modelId="{A1FEB9C4-DBEA-47CF-B329-55F6188DEE1F}" type="presParOf" srcId="{8B378D72-AB2D-4AD4-BD07-15160FB076BE}" destId="{69A71E9B-9243-42E7-BF63-874B2B30D9A5}" srcOrd="1" destOrd="23" presId="urn:microsoft.com/office/officeart/2008/layout/LinedList"/>
    <dgm:cxn modelId="{7F97A3E9-854C-4DEA-BE1D-FDFC0490C252}" type="presParOf" srcId="{DD01418E-DC24-4FF4-ABDC-580AE4CB4B91}" destId="{5C16B0BC-8478-48FA-96D2-D4FC710EEFCA}" srcOrd="24" destOrd="0" presId="urn:microsoft.com/office/officeart/2008/layout/LinedList"/>
    <dgm:cxn modelId="{69F2DEBC-F877-452C-BC1E-2DFC3C2784AD}" type="presParOf" srcId="{DD01418E-DC24-4FF4-ABDC-580AE4CB4B91}" destId="{F0FDD07C-5F0B-4CAE-8B00-010A90E14BAE}" srcOrd="25" destOrd="0" presId="urn:microsoft.com/office/officeart/2008/layout/LinedList"/>
    <dgm:cxn modelId="{CE24DC7B-4967-4983-AE9D-48E8DC8357AF}" type="presParOf" srcId="{F0FDD07C-5F0B-4CAE-8B00-010A90E14BAE}" destId="{902E4187-07E2-4906-BC3B-5651D2358327}" srcOrd="0" destOrd="25" presId="urn:microsoft.com/office/officeart/2008/layout/LinedList"/>
    <dgm:cxn modelId="{272334FC-03BE-4D0B-A0A5-899F0AB1D4EC}" type="presOf" srcId="{1A25B79B-47A4-464F-8A00-FAB64C6E344A}" destId="{902E4187-07E2-4906-BC3B-5651D2358327}" srcOrd="0" destOrd="0" presId="urn:microsoft.com/office/officeart/2008/layout/LinedList"/>
    <dgm:cxn modelId="{8072F1C0-D4FF-414E-80BF-738BF670C58E}" type="presParOf" srcId="{F0FDD07C-5F0B-4CAE-8B00-010A90E14BAE}" destId="{6DFC96D8-6C19-4A42-A783-1FC54D6BB480}" srcOrd="1" destOrd="25" presId="urn:microsoft.com/office/officeart/2008/layout/LinedList"/>
    <dgm:cxn modelId="{74FB2E2E-7B6F-4E8D-9F86-732F65D286CA}" type="presParOf" srcId="{DD01418E-DC24-4FF4-ABDC-580AE4CB4B91}" destId="{6A23A585-8D95-44A3-B4AB-B7977106BFC4}" srcOrd="26" destOrd="0" presId="urn:microsoft.com/office/officeart/2008/layout/LinedList"/>
    <dgm:cxn modelId="{9465559F-8CE3-4D0E-9549-3809F5B4784A}" type="presParOf" srcId="{DD01418E-DC24-4FF4-ABDC-580AE4CB4B91}" destId="{675A625C-C808-4456-908B-7274E95D8567}" srcOrd="27" destOrd="0" presId="urn:microsoft.com/office/officeart/2008/layout/LinedList"/>
    <dgm:cxn modelId="{87EF810C-4CAF-4E85-A85E-F7A5ABAD91AB}" type="presParOf" srcId="{675A625C-C808-4456-908B-7274E95D8567}" destId="{639C02BA-DD04-4CE2-BF23-886CC13D0516}" srcOrd="0" destOrd="27" presId="urn:microsoft.com/office/officeart/2008/layout/LinedList"/>
    <dgm:cxn modelId="{FD4A8050-DA46-4A87-B384-B4083FA2D0A3}" type="presOf" srcId="{FA4A66E3-6CBF-4F88-AFC1-7114DB5A4A3C}" destId="{639C02BA-DD04-4CE2-BF23-886CC13D0516}" srcOrd="0" destOrd="0" presId="urn:microsoft.com/office/officeart/2008/layout/LinedList"/>
    <dgm:cxn modelId="{B0E12EED-A30E-4DCF-A152-4582E8BC8F2C}" type="presParOf" srcId="{675A625C-C808-4456-908B-7274E95D8567}" destId="{C2F3B1AD-9CB0-4618-B4F1-408FD1B772E3}" srcOrd="1" destOrd="27" presId="urn:microsoft.com/office/officeart/2008/layout/LinedList"/>
    <dgm:cxn modelId="{6EF5CDA4-0491-49C6-95F5-D1C4BF34B0A9}" type="presParOf" srcId="{DD01418E-DC24-4FF4-ABDC-580AE4CB4B91}" destId="{E1329968-618B-463B-A1BE-94CDB64C9150}" srcOrd="28" destOrd="0" presId="urn:microsoft.com/office/officeart/2008/layout/LinedList"/>
    <dgm:cxn modelId="{A1BF72F3-111A-4D51-B5ED-A759D6D4BFF2}" type="presParOf" srcId="{DD01418E-DC24-4FF4-ABDC-580AE4CB4B91}" destId="{169DD251-C1D0-42C7-8650-EDF6FF003984}" srcOrd="29" destOrd="0" presId="urn:microsoft.com/office/officeart/2008/layout/LinedList"/>
    <dgm:cxn modelId="{79375DEA-EAA1-48CC-A12B-B9E67CC9CDCA}" type="presParOf" srcId="{169DD251-C1D0-42C7-8650-EDF6FF003984}" destId="{F84723B1-7889-45AC-A8AF-A7C726C7672A}" srcOrd="0" destOrd="29" presId="urn:microsoft.com/office/officeart/2008/layout/LinedList"/>
    <dgm:cxn modelId="{C893DCBE-34DF-4442-8D17-7ECDE7493D18}" type="presOf" srcId="{9C73D0B9-8392-46FF-9725-0242B9D572C4}" destId="{F84723B1-7889-45AC-A8AF-A7C726C7672A}" srcOrd="0" destOrd="0" presId="urn:microsoft.com/office/officeart/2008/layout/LinedList"/>
    <dgm:cxn modelId="{E91A2840-2D0D-4B96-9A03-DEC5A535D2C4}" type="presParOf" srcId="{169DD251-C1D0-42C7-8650-EDF6FF003984}" destId="{20BC6A19-2B0C-4CC6-9AE8-016B1F85693E}" srcOrd="1" destOrd="29" presId="urn:microsoft.com/office/officeart/2008/layout/LinedList"/>
    <dgm:cxn modelId="{33DDEA5F-7939-4BC6-A7FE-B04A2307D84B}" type="presParOf" srcId="{DD01418E-DC24-4FF4-ABDC-580AE4CB4B91}" destId="{ED54E8FF-1B5C-47DB-BFFC-9F10CCFD7E83}" srcOrd="30" destOrd="0" presId="urn:microsoft.com/office/officeart/2008/layout/LinedList"/>
    <dgm:cxn modelId="{1C9E3DD9-AECC-46AB-A736-E5099AFFB2D2}" type="presParOf" srcId="{DD01418E-DC24-4FF4-ABDC-580AE4CB4B91}" destId="{7D59C9DC-8364-4C73-9D90-4B660363B1EA}" srcOrd="31" destOrd="0" presId="urn:microsoft.com/office/officeart/2008/layout/LinedList"/>
    <dgm:cxn modelId="{83FBFD5D-1F92-4B15-B57D-899C00FE3E74}" type="presParOf" srcId="{7D59C9DC-8364-4C73-9D90-4B660363B1EA}" destId="{AA9E20D5-E473-47A9-828B-525592F61F9E}" srcOrd="0" destOrd="31" presId="urn:microsoft.com/office/officeart/2008/layout/LinedList"/>
    <dgm:cxn modelId="{B92386DD-E6E6-4DF4-8BEB-DAC36089F483}" type="presOf" srcId="{B862A485-6228-4E7D-949D-386D6B04D694}" destId="{AA9E20D5-E473-47A9-828B-525592F61F9E}" srcOrd="0" destOrd="0" presId="urn:microsoft.com/office/officeart/2008/layout/LinedList"/>
    <dgm:cxn modelId="{53989A0B-AEC3-496D-9038-0BA46FB46A41}" type="presParOf" srcId="{7D59C9DC-8364-4C73-9D90-4B660363B1EA}" destId="{A07317B6-9B38-4315-A365-0D21E7AE5755}" srcOrd="1" destOrd="31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564245" cy="6702425"/>
        <a:chOff x="0" y="0"/>
        <a:chExt cx="8564245" cy="6702425"/>
      </a:xfrm>
    </dsp:grpSpPr>
    <dsp:sp modelId="{AEB19397-6EF6-48DB-9B2A-5BC3683BDC2A}">
      <dsp:nvSpPr>
        <dsp:cNvPr id="3" name="Straight Connector 2"/>
        <dsp:cNvSpPr/>
      </dsp:nvSpPr>
      <dsp:spPr bwMode="white">
        <a:xfrm>
          <a:off x="0" y="0"/>
          <a:ext cx="8564245" cy="0"/>
        </a:xfrm>
        <a:prstGeom prst="line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0"/>
        <a:ext cx="8564245" cy="0"/>
      </dsp:txXfrm>
    </dsp:sp>
    <dsp:sp modelId="{731139BB-43CB-40C1-941B-1B10525363ED}">
      <dsp:nvSpPr>
        <dsp:cNvPr id="4" name="Rectangles 3"/>
        <dsp:cNvSpPr/>
      </dsp:nvSpPr>
      <dsp:spPr bwMode="white">
        <a:xfrm>
          <a:off x="0" y="0"/>
          <a:ext cx="8564245" cy="41890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68580" tIns="68580" rIns="68580" bIns="6858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Introduction and overview of the project (Abstract). </a:t>
          </a:r>
          <a:endParaRPr lang="en-IN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0"/>
        <a:ext cx="8564245" cy="418902"/>
      </dsp:txXfrm>
    </dsp:sp>
    <dsp:sp modelId="{2551AC58-DDBC-4E1C-8892-A90144164023}">
      <dsp:nvSpPr>
        <dsp:cNvPr id="5" name="Straight Connector 4"/>
        <dsp:cNvSpPr/>
      </dsp:nvSpPr>
      <dsp:spPr bwMode="white">
        <a:xfrm>
          <a:off x="0" y="418902"/>
          <a:ext cx="8564245" cy="0"/>
        </a:xfrm>
        <a:prstGeom prst="line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418902"/>
        <a:ext cx="8564245" cy="0"/>
      </dsp:txXfrm>
    </dsp:sp>
    <dsp:sp modelId="{C31F88CF-3572-406B-96CC-9DD86FB2899A}">
      <dsp:nvSpPr>
        <dsp:cNvPr id="6" name="Rectangles 5"/>
        <dsp:cNvSpPr/>
      </dsp:nvSpPr>
      <dsp:spPr bwMode="white">
        <a:xfrm>
          <a:off x="0" y="418902"/>
          <a:ext cx="8564245" cy="41890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68580" tIns="68580" rIns="68580" bIns="6858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Existing system. </a:t>
          </a:r>
          <a:endParaRPr lang="en-IN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18902"/>
        <a:ext cx="8564245" cy="418902"/>
      </dsp:txXfrm>
    </dsp:sp>
    <dsp:sp modelId="{7B4479DA-02A7-4D25-B364-0B56E4006F7F}">
      <dsp:nvSpPr>
        <dsp:cNvPr id="7" name="Straight Connector 6"/>
        <dsp:cNvSpPr/>
      </dsp:nvSpPr>
      <dsp:spPr bwMode="white">
        <a:xfrm>
          <a:off x="0" y="837803"/>
          <a:ext cx="8564245" cy="0"/>
        </a:xfrm>
        <a:prstGeom prst="line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837803"/>
        <a:ext cx="8564245" cy="0"/>
      </dsp:txXfrm>
    </dsp:sp>
    <dsp:sp modelId="{D8B57CB1-DA73-4410-AE40-D5FBBAFD105A}">
      <dsp:nvSpPr>
        <dsp:cNvPr id="8" name="Rectangles 7"/>
        <dsp:cNvSpPr/>
      </dsp:nvSpPr>
      <dsp:spPr bwMode="white">
        <a:xfrm>
          <a:off x="0" y="837803"/>
          <a:ext cx="8564245" cy="41890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68580" tIns="68580" rIns="68580" bIns="6858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Disadvantage </a:t>
          </a:r>
          <a:endParaRPr lang="en-IN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837803"/>
        <a:ext cx="8564245" cy="418902"/>
      </dsp:txXfrm>
    </dsp:sp>
    <dsp:sp modelId="{B77DD029-630C-47BD-9D2B-D663A1C07616}">
      <dsp:nvSpPr>
        <dsp:cNvPr id="9" name="Straight Connector 8"/>
        <dsp:cNvSpPr/>
      </dsp:nvSpPr>
      <dsp:spPr bwMode="white">
        <a:xfrm>
          <a:off x="0" y="1256705"/>
          <a:ext cx="8564245" cy="0"/>
        </a:xfrm>
        <a:prstGeom prst="line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1256705"/>
        <a:ext cx="8564245" cy="0"/>
      </dsp:txXfrm>
    </dsp:sp>
    <dsp:sp modelId="{7E24652E-A68C-43C5-AAE8-1A5BAA344B12}">
      <dsp:nvSpPr>
        <dsp:cNvPr id="10" name="Rectangles 9"/>
        <dsp:cNvSpPr/>
      </dsp:nvSpPr>
      <dsp:spPr bwMode="white">
        <a:xfrm>
          <a:off x="0" y="1256705"/>
          <a:ext cx="8564245" cy="41890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68580" tIns="68580" rIns="68580" bIns="6858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Proposed system. </a:t>
          </a:r>
          <a:endParaRPr lang="en-IN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256705"/>
        <a:ext cx="8564245" cy="418902"/>
      </dsp:txXfrm>
    </dsp:sp>
    <dsp:sp modelId="{54702A04-C88E-4505-AF27-C775548B5346}">
      <dsp:nvSpPr>
        <dsp:cNvPr id="11" name="Straight Connector 10"/>
        <dsp:cNvSpPr/>
      </dsp:nvSpPr>
      <dsp:spPr bwMode="white">
        <a:xfrm>
          <a:off x="0" y="1675606"/>
          <a:ext cx="8564245" cy="0"/>
        </a:xfrm>
        <a:prstGeom prst="line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1675606"/>
        <a:ext cx="8564245" cy="0"/>
      </dsp:txXfrm>
    </dsp:sp>
    <dsp:sp modelId="{C971B905-70BC-4A58-9C35-0DDFB8EF79E9}">
      <dsp:nvSpPr>
        <dsp:cNvPr id="12" name="Rectangles 11"/>
        <dsp:cNvSpPr/>
      </dsp:nvSpPr>
      <dsp:spPr bwMode="white">
        <a:xfrm>
          <a:off x="0" y="1675606"/>
          <a:ext cx="8564245" cy="41890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68580" tIns="68580" rIns="68580" bIns="6858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Advantages </a:t>
          </a:r>
          <a:endParaRPr lang="en-IN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675606"/>
        <a:ext cx="8564245" cy="418902"/>
      </dsp:txXfrm>
    </dsp:sp>
    <dsp:sp modelId="{02F95F18-8919-4199-9010-DDE08DF2749B}">
      <dsp:nvSpPr>
        <dsp:cNvPr id="13" name="Straight Connector 12"/>
        <dsp:cNvSpPr/>
      </dsp:nvSpPr>
      <dsp:spPr bwMode="white">
        <a:xfrm>
          <a:off x="0" y="2094508"/>
          <a:ext cx="8564245" cy="0"/>
        </a:xfrm>
        <a:prstGeom prst="line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2094508"/>
        <a:ext cx="8564245" cy="0"/>
      </dsp:txXfrm>
    </dsp:sp>
    <dsp:sp modelId="{B827F61C-0AA0-4BC6-98C6-D3AF9DDC5724}">
      <dsp:nvSpPr>
        <dsp:cNvPr id="14" name="Rectangles 13"/>
        <dsp:cNvSpPr/>
      </dsp:nvSpPr>
      <dsp:spPr bwMode="white">
        <a:xfrm>
          <a:off x="0" y="2094508"/>
          <a:ext cx="8564245" cy="41890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68580" tIns="68580" rIns="68580" bIns="6858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Hardware and software requirements. </a:t>
          </a:r>
          <a:endParaRPr lang="en-IN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094508"/>
        <a:ext cx="8564245" cy="418902"/>
      </dsp:txXfrm>
    </dsp:sp>
    <dsp:sp modelId="{D9A4F1F4-2A72-4960-A98C-FBF792D6A44C}">
      <dsp:nvSpPr>
        <dsp:cNvPr id="15" name="Straight Connector 14"/>
        <dsp:cNvSpPr/>
      </dsp:nvSpPr>
      <dsp:spPr bwMode="white">
        <a:xfrm>
          <a:off x="0" y="2513409"/>
          <a:ext cx="8564245" cy="0"/>
        </a:xfrm>
        <a:prstGeom prst="line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2513409"/>
        <a:ext cx="8564245" cy="0"/>
      </dsp:txXfrm>
    </dsp:sp>
    <dsp:sp modelId="{17B81356-D7CD-4AE2-B564-57067D4E3357}">
      <dsp:nvSpPr>
        <dsp:cNvPr id="16" name="Rectangles 15"/>
        <dsp:cNvSpPr/>
      </dsp:nvSpPr>
      <dsp:spPr bwMode="white">
        <a:xfrm>
          <a:off x="0" y="2513409"/>
          <a:ext cx="8564245" cy="41890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68580" tIns="68580" rIns="68580" bIns="6858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Novelty of your Project </a:t>
          </a:r>
          <a:endParaRPr lang="en-IN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513409"/>
        <a:ext cx="8564245" cy="418902"/>
      </dsp:txXfrm>
    </dsp:sp>
    <dsp:sp modelId="{1F379F69-EE4A-4AC6-99C0-D92C543C5DC7}">
      <dsp:nvSpPr>
        <dsp:cNvPr id="17" name="Straight Connector 16"/>
        <dsp:cNvSpPr/>
      </dsp:nvSpPr>
      <dsp:spPr bwMode="white">
        <a:xfrm>
          <a:off x="0" y="2932311"/>
          <a:ext cx="8564245" cy="0"/>
        </a:xfrm>
        <a:prstGeom prst="line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2932311"/>
        <a:ext cx="8564245" cy="0"/>
      </dsp:txXfrm>
    </dsp:sp>
    <dsp:sp modelId="{D3C9E1D3-CC78-4934-A85A-7EB7A779068E}">
      <dsp:nvSpPr>
        <dsp:cNvPr id="18" name="Rectangles 17"/>
        <dsp:cNvSpPr/>
      </dsp:nvSpPr>
      <dsp:spPr bwMode="white">
        <a:xfrm>
          <a:off x="0" y="2932311"/>
          <a:ext cx="8564245" cy="41890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68580" tIns="68580" rIns="68580" bIns="6858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Architecture </a:t>
          </a:r>
          <a:endParaRPr lang="en-IN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932311"/>
        <a:ext cx="8564245" cy="418902"/>
      </dsp:txXfrm>
    </dsp:sp>
    <dsp:sp modelId="{606239CD-9B62-4070-ABC8-A0C9FD5DD79C}">
      <dsp:nvSpPr>
        <dsp:cNvPr id="19" name="Straight Connector 18"/>
        <dsp:cNvSpPr/>
      </dsp:nvSpPr>
      <dsp:spPr bwMode="white">
        <a:xfrm>
          <a:off x="0" y="3351213"/>
          <a:ext cx="8564245" cy="0"/>
        </a:xfrm>
        <a:prstGeom prst="line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3351213"/>
        <a:ext cx="8564245" cy="0"/>
      </dsp:txXfrm>
    </dsp:sp>
    <dsp:sp modelId="{92B3B682-E851-44EB-8AC6-4457798FD2C2}">
      <dsp:nvSpPr>
        <dsp:cNvPr id="20" name="Rectangles 19"/>
        <dsp:cNvSpPr/>
      </dsp:nvSpPr>
      <dsp:spPr bwMode="white">
        <a:xfrm>
          <a:off x="0" y="3351213"/>
          <a:ext cx="8564245" cy="41890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68580" tIns="68580" rIns="68580" bIns="6858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Modules </a:t>
          </a:r>
          <a:endParaRPr lang="en-IN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351213"/>
        <a:ext cx="8564245" cy="418902"/>
      </dsp:txXfrm>
    </dsp:sp>
    <dsp:sp modelId="{162F6F7D-D6CF-4B43-BAB3-258FD616FF0C}">
      <dsp:nvSpPr>
        <dsp:cNvPr id="21" name="Straight Connector 20"/>
        <dsp:cNvSpPr/>
      </dsp:nvSpPr>
      <dsp:spPr bwMode="white">
        <a:xfrm>
          <a:off x="0" y="3770114"/>
          <a:ext cx="8564245" cy="0"/>
        </a:xfrm>
        <a:prstGeom prst="line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3770114"/>
        <a:ext cx="8564245" cy="0"/>
      </dsp:txXfrm>
    </dsp:sp>
    <dsp:sp modelId="{BD63ECFB-E9DD-45F8-BD75-9C9D4D9CC620}">
      <dsp:nvSpPr>
        <dsp:cNvPr id="22" name="Rectangles 21"/>
        <dsp:cNvSpPr/>
      </dsp:nvSpPr>
      <dsp:spPr bwMode="white">
        <a:xfrm>
          <a:off x="0" y="3770114"/>
          <a:ext cx="8564245" cy="41890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53340" tIns="53340" rIns="53340" bIns="5334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UML Diagrams (Use case Diagram, Class Diagram, Sequence Diagram and Activity Diagram) </a:t>
          </a:r>
          <a:endParaRPr lang="en-IN" sz="14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770114"/>
        <a:ext cx="8564245" cy="418902"/>
      </dsp:txXfrm>
    </dsp:sp>
    <dsp:sp modelId="{AB173B7D-02EE-4EFB-8152-27C0996AC289}">
      <dsp:nvSpPr>
        <dsp:cNvPr id="23" name="Straight Connector 22"/>
        <dsp:cNvSpPr/>
      </dsp:nvSpPr>
      <dsp:spPr bwMode="white">
        <a:xfrm>
          <a:off x="0" y="4189016"/>
          <a:ext cx="8564245" cy="0"/>
        </a:xfrm>
        <a:prstGeom prst="line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4189016"/>
        <a:ext cx="8564245" cy="0"/>
      </dsp:txXfrm>
    </dsp:sp>
    <dsp:sp modelId="{DCC60926-5B28-4DA0-AB3E-7926C326BAF7}">
      <dsp:nvSpPr>
        <dsp:cNvPr id="24" name="Rectangles 23"/>
        <dsp:cNvSpPr/>
      </dsp:nvSpPr>
      <dsp:spPr bwMode="white">
        <a:xfrm>
          <a:off x="0" y="4189016"/>
          <a:ext cx="8564245" cy="41890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68580" tIns="68580" rIns="68580" bIns="6858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Sample Code </a:t>
          </a:r>
          <a:endParaRPr lang="en-IN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189016"/>
        <a:ext cx="8564245" cy="418902"/>
      </dsp:txXfrm>
    </dsp:sp>
    <dsp:sp modelId="{F894227D-31B6-4648-86EF-16411EC97C17}">
      <dsp:nvSpPr>
        <dsp:cNvPr id="25" name="Straight Connector 24"/>
        <dsp:cNvSpPr/>
      </dsp:nvSpPr>
      <dsp:spPr bwMode="white">
        <a:xfrm>
          <a:off x="0" y="4607917"/>
          <a:ext cx="8564245" cy="0"/>
        </a:xfrm>
        <a:prstGeom prst="line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4607917"/>
        <a:ext cx="8564245" cy="0"/>
      </dsp:txXfrm>
    </dsp:sp>
    <dsp:sp modelId="{94555D5F-6C4B-4187-B1E1-514A55836BBD}">
      <dsp:nvSpPr>
        <dsp:cNvPr id="26" name="Rectangles 25"/>
        <dsp:cNvSpPr/>
      </dsp:nvSpPr>
      <dsp:spPr bwMode="white">
        <a:xfrm>
          <a:off x="0" y="4607917"/>
          <a:ext cx="8564245" cy="41890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68580" tIns="68580" rIns="68580" bIns="6858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Results </a:t>
          </a:r>
          <a:endParaRPr lang="en-IN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607917"/>
        <a:ext cx="8564245" cy="418902"/>
      </dsp:txXfrm>
    </dsp:sp>
    <dsp:sp modelId="{5C16B0BC-8478-48FA-96D2-D4FC710EEFCA}">
      <dsp:nvSpPr>
        <dsp:cNvPr id="27" name="Straight Connector 26"/>
        <dsp:cNvSpPr/>
      </dsp:nvSpPr>
      <dsp:spPr bwMode="white">
        <a:xfrm>
          <a:off x="0" y="5026819"/>
          <a:ext cx="8564245" cy="0"/>
        </a:xfrm>
        <a:prstGeom prst="line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5026819"/>
        <a:ext cx="8564245" cy="0"/>
      </dsp:txXfrm>
    </dsp:sp>
    <dsp:sp modelId="{902E4187-07E2-4906-BC3B-5651D2358327}">
      <dsp:nvSpPr>
        <dsp:cNvPr id="28" name="Rectangles 27"/>
        <dsp:cNvSpPr/>
      </dsp:nvSpPr>
      <dsp:spPr bwMode="white">
        <a:xfrm>
          <a:off x="0" y="5026819"/>
          <a:ext cx="8564245" cy="41890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68580" tIns="68580" rIns="68580" bIns="6858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Conclusion </a:t>
          </a:r>
          <a:endParaRPr lang="en-IN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5026819"/>
        <a:ext cx="8564245" cy="418902"/>
      </dsp:txXfrm>
    </dsp:sp>
    <dsp:sp modelId="{6A23A585-8D95-44A3-B4AB-B7977106BFC4}">
      <dsp:nvSpPr>
        <dsp:cNvPr id="29" name="Straight Connector 28"/>
        <dsp:cNvSpPr/>
      </dsp:nvSpPr>
      <dsp:spPr bwMode="white">
        <a:xfrm>
          <a:off x="0" y="5445720"/>
          <a:ext cx="8564245" cy="0"/>
        </a:xfrm>
        <a:prstGeom prst="line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5445720"/>
        <a:ext cx="8564245" cy="0"/>
      </dsp:txXfrm>
    </dsp:sp>
    <dsp:sp modelId="{639C02BA-DD04-4CE2-BF23-886CC13D0516}">
      <dsp:nvSpPr>
        <dsp:cNvPr id="30" name="Rectangles 29"/>
        <dsp:cNvSpPr/>
      </dsp:nvSpPr>
      <dsp:spPr bwMode="white">
        <a:xfrm>
          <a:off x="0" y="5445720"/>
          <a:ext cx="8564245" cy="41890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68580" tIns="68580" rIns="68580" bIns="6858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Future Scope </a:t>
          </a:r>
          <a:endParaRPr lang="en-IN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5445720"/>
        <a:ext cx="8564245" cy="418902"/>
      </dsp:txXfrm>
    </dsp:sp>
    <dsp:sp modelId="{E1329968-618B-463B-A1BE-94CDB64C9150}">
      <dsp:nvSpPr>
        <dsp:cNvPr id="31" name="Straight Connector 30"/>
        <dsp:cNvSpPr/>
      </dsp:nvSpPr>
      <dsp:spPr bwMode="white">
        <a:xfrm>
          <a:off x="0" y="5864622"/>
          <a:ext cx="8564245" cy="0"/>
        </a:xfrm>
        <a:prstGeom prst="line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5864622"/>
        <a:ext cx="8564245" cy="0"/>
      </dsp:txXfrm>
    </dsp:sp>
    <dsp:sp modelId="{F84723B1-7889-45AC-A8AF-A7C726C7672A}">
      <dsp:nvSpPr>
        <dsp:cNvPr id="32" name="Rectangles 31"/>
        <dsp:cNvSpPr/>
      </dsp:nvSpPr>
      <dsp:spPr bwMode="white">
        <a:xfrm>
          <a:off x="0" y="5864622"/>
          <a:ext cx="8564245" cy="41890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68580" tIns="68580" rIns="68580" bIns="6858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References </a:t>
          </a:r>
          <a:endParaRPr lang="en-IN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5864622"/>
        <a:ext cx="8564245" cy="418902"/>
      </dsp:txXfrm>
    </dsp:sp>
    <dsp:sp modelId="{ED54E8FF-1B5C-47DB-BFFC-9F10CCFD7E83}">
      <dsp:nvSpPr>
        <dsp:cNvPr id="33" name="Straight Connector 32"/>
        <dsp:cNvSpPr/>
      </dsp:nvSpPr>
      <dsp:spPr bwMode="white">
        <a:xfrm>
          <a:off x="0" y="6283523"/>
          <a:ext cx="8564245" cy="0"/>
        </a:xfrm>
        <a:prstGeom prst="line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6283523"/>
        <a:ext cx="8564245" cy="0"/>
      </dsp:txXfrm>
    </dsp:sp>
    <dsp:sp modelId="{AA9E20D5-E473-47A9-828B-525592F61F9E}">
      <dsp:nvSpPr>
        <dsp:cNvPr id="34" name="Rectangles 33"/>
        <dsp:cNvSpPr/>
      </dsp:nvSpPr>
      <dsp:spPr bwMode="white">
        <a:xfrm>
          <a:off x="0" y="6283523"/>
          <a:ext cx="8564245" cy="41890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68580" tIns="68580" rIns="68580" bIns="6858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Git hub Link </a:t>
          </a:r>
          <a:endParaRPr lang="en-IN" sz="18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6283523"/>
        <a:ext cx="8564245" cy="4189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558E7-5B59-445D-8633-F45A54218DCD}" type="datetimeFigureOut">
              <a:rPr lang="en-IN" smtClean="0"/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E23C9-FE5F-4536-BED0-44E9B23A2889}" type="slidenum">
              <a:rPr lang="en-IN" smtClean="0"/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3.png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image" Target="../media/image4.png"/><Relationship Id="rId4" Type="http://schemas.openxmlformats.org/officeDocument/2006/relationships/tags" Target="../tags/tag27.xml"/><Relationship Id="rId3" Type="http://schemas.openxmlformats.org/officeDocument/2006/relationships/image" Target="../media/image1.png"/><Relationship Id="rId2" Type="http://schemas.openxmlformats.org/officeDocument/2006/relationships/tags" Target="../tags/tag26.xml"/><Relationship Id="rId16" Type="http://schemas.openxmlformats.org/officeDocument/2006/relationships/tags" Target="../tags/tag38.xml"/><Relationship Id="rId15" Type="http://schemas.openxmlformats.org/officeDocument/2006/relationships/tags" Target="../tags/tag37.xml"/><Relationship Id="rId14" Type="http://schemas.openxmlformats.org/officeDocument/2006/relationships/tags" Target="../tags/tag36.xml"/><Relationship Id="rId13" Type="http://schemas.openxmlformats.org/officeDocument/2006/relationships/tags" Target="../tags/tag35.xml"/><Relationship Id="rId12" Type="http://schemas.openxmlformats.org/officeDocument/2006/relationships/tags" Target="../tags/tag34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image" Target="../media/image2.png"/><Relationship Id="rId4" Type="http://schemas.openxmlformats.org/officeDocument/2006/relationships/tags" Target="../tags/tag82.xml"/><Relationship Id="rId3" Type="http://schemas.openxmlformats.org/officeDocument/2006/relationships/image" Target="../media/image1.png"/><Relationship Id="rId2" Type="http://schemas.openxmlformats.org/officeDocument/2006/relationships/tags" Target="../tags/tag81.xml"/><Relationship Id="rId15" Type="http://schemas.openxmlformats.org/officeDocument/2006/relationships/tags" Target="../tags/tag91.xml"/><Relationship Id="rId14" Type="http://schemas.openxmlformats.org/officeDocument/2006/relationships/tags" Target="../tags/tag90.xml"/><Relationship Id="rId13" Type="http://schemas.openxmlformats.org/officeDocument/2006/relationships/tags" Target="../tags/tag89.xml"/><Relationship Id="rId12" Type="http://schemas.openxmlformats.org/officeDocument/2006/relationships/image" Target="../media/image3.png"/><Relationship Id="rId11" Type="http://schemas.openxmlformats.org/officeDocument/2006/relationships/tags" Target="../tags/tag88.xml"/><Relationship Id="rId10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6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t="46292" r="37615"/>
          <a:stretch>
            <a:fillRect/>
          </a:stretch>
        </p:blipFill>
        <p:spPr>
          <a:xfrm>
            <a:off x="5011354" y="0"/>
            <a:ext cx="7180647" cy="6181870"/>
          </a:xfrm>
          <a:custGeom>
            <a:avLst/>
            <a:gdLst>
              <a:gd name="connsiteX0" fmla="*/ 0 w 7180647"/>
              <a:gd name="connsiteY0" fmla="*/ 0 h 6181870"/>
              <a:gd name="connsiteX1" fmla="*/ 7180647 w 7180647"/>
              <a:gd name="connsiteY1" fmla="*/ 0 h 6181870"/>
              <a:gd name="connsiteX2" fmla="*/ 7180647 w 7180647"/>
              <a:gd name="connsiteY2" fmla="*/ 6181870 h 6181870"/>
              <a:gd name="connsiteX3" fmla="*/ 0 w 7180647"/>
              <a:gd name="connsiteY3" fmla="*/ 6181870 h 618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80647" h="6181870">
                <a:moveTo>
                  <a:pt x="0" y="0"/>
                </a:moveTo>
                <a:lnTo>
                  <a:pt x="7180647" y="0"/>
                </a:lnTo>
                <a:lnTo>
                  <a:pt x="7180647" y="6181870"/>
                </a:lnTo>
                <a:lnTo>
                  <a:pt x="0" y="6181870"/>
                </a:lnTo>
                <a:close/>
              </a:path>
            </a:pathLst>
          </a:custGeom>
        </p:spPr>
      </p:pic>
      <p:pic>
        <p:nvPicPr>
          <p:cNvPr id="68" name="图片 6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60753" b="74987"/>
          <a:stretch>
            <a:fillRect/>
          </a:stretch>
        </p:blipFill>
        <p:spPr>
          <a:xfrm>
            <a:off x="0" y="3978907"/>
            <a:ext cx="4519776" cy="2879094"/>
          </a:xfrm>
          <a:custGeom>
            <a:avLst/>
            <a:gdLst>
              <a:gd name="connsiteX0" fmla="*/ 0 w 4519776"/>
              <a:gd name="connsiteY0" fmla="*/ 0 h 2879094"/>
              <a:gd name="connsiteX1" fmla="*/ 4519776 w 4519776"/>
              <a:gd name="connsiteY1" fmla="*/ 0 h 2879094"/>
              <a:gd name="connsiteX2" fmla="*/ 4519776 w 4519776"/>
              <a:gd name="connsiteY2" fmla="*/ 2879094 h 2879094"/>
              <a:gd name="connsiteX3" fmla="*/ 0 w 4519776"/>
              <a:gd name="connsiteY3" fmla="*/ 2879094 h 287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9776" h="2879094">
                <a:moveTo>
                  <a:pt x="0" y="0"/>
                </a:moveTo>
                <a:lnTo>
                  <a:pt x="4519776" y="0"/>
                </a:lnTo>
                <a:lnTo>
                  <a:pt x="4519776" y="2879094"/>
                </a:lnTo>
                <a:lnTo>
                  <a:pt x="0" y="2879094"/>
                </a:lnTo>
                <a:close/>
              </a:path>
            </a:pathLst>
          </a:custGeom>
        </p:spPr>
      </p:pic>
      <p:sp>
        <p:nvSpPr>
          <p:cNvPr id="79" name="椭圆 78"/>
          <p:cNvSpPr/>
          <p:nvPr>
            <p:custDataLst>
              <p:tags r:id="rId6"/>
            </p:custDataLst>
          </p:nvPr>
        </p:nvSpPr>
        <p:spPr>
          <a:xfrm>
            <a:off x="7410821" y="1236375"/>
            <a:ext cx="4781179" cy="478117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46000">
                <a:schemeClr val="accent4"/>
              </a:gs>
              <a:gs pos="100000">
                <a:schemeClr val="accent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  <a:prstDash val="solid"/>
          </a:ln>
          <a:effectLst>
            <a:outerShdw blurRad="203200" dist="101600" dir="8100000" algn="tr" rotWithShape="0">
              <a:srgbClr val="3E3FC2">
                <a:alpha val="1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107" name="图片对象" descr="E:\PPT翻新\图片3.png图片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 r="1432" b="3846"/>
          <a:stretch>
            <a:fillRect/>
          </a:stretch>
        </p:blipFill>
        <p:spPr>
          <a:xfrm>
            <a:off x="5417820" y="761365"/>
            <a:ext cx="6774180" cy="6096635"/>
          </a:xfrm>
          <a:prstGeom prst="rect">
            <a:avLst/>
          </a:prstGeom>
        </p:spPr>
      </p:pic>
      <p:sp>
        <p:nvSpPr>
          <p:cNvPr id="78" name="任意多边形: 形状 21"/>
          <p:cNvSpPr/>
          <p:nvPr>
            <p:custDataLst>
              <p:tags r:id="rId9"/>
            </p:custDataLst>
          </p:nvPr>
        </p:nvSpPr>
        <p:spPr>
          <a:xfrm>
            <a:off x="0" y="588645"/>
            <a:ext cx="594995" cy="913765"/>
          </a:xfrm>
          <a:custGeom>
            <a:avLst/>
            <a:gdLst>
              <a:gd name="connsiteX0" fmla="*/ 138215 w 595085"/>
              <a:gd name="connsiteY0" fmla="*/ 0 h 913740"/>
              <a:gd name="connsiteX1" fmla="*/ 595085 w 595085"/>
              <a:gd name="connsiteY1" fmla="*/ 456870 h 913740"/>
              <a:gd name="connsiteX2" fmla="*/ 138215 w 595085"/>
              <a:gd name="connsiteY2" fmla="*/ 913740 h 913740"/>
              <a:gd name="connsiteX3" fmla="*/ 46140 w 595085"/>
              <a:gd name="connsiteY3" fmla="*/ 904458 h 913740"/>
              <a:gd name="connsiteX4" fmla="*/ 0 w 595085"/>
              <a:gd name="connsiteY4" fmla="*/ 890136 h 913740"/>
              <a:gd name="connsiteX5" fmla="*/ 0 w 595085"/>
              <a:gd name="connsiteY5" fmla="*/ 23605 h 913740"/>
              <a:gd name="connsiteX6" fmla="*/ 46140 w 595085"/>
              <a:gd name="connsiteY6" fmla="*/ 9282 h 913740"/>
              <a:gd name="connsiteX7" fmla="*/ 138215 w 595085"/>
              <a:gd name="connsiteY7" fmla="*/ 0 h 913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5085" h="913740">
                <a:moveTo>
                  <a:pt x="138215" y="0"/>
                </a:moveTo>
                <a:cubicBezTo>
                  <a:pt x="390537" y="0"/>
                  <a:pt x="595085" y="204548"/>
                  <a:pt x="595085" y="456870"/>
                </a:cubicBezTo>
                <a:cubicBezTo>
                  <a:pt x="595085" y="709192"/>
                  <a:pt x="390537" y="913740"/>
                  <a:pt x="138215" y="913740"/>
                </a:cubicBezTo>
                <a:cubicBezTo>
                  <a:pt x="106675" y="913740"/>
                  <a:pt x="75881" y="910544"/>
                  <a:pt x="46140" y="904458"/>
                </a:cubicBezTo>
                <a:lnTo>
                  <a:pt x="0" y="890136"/>
                </a:lnTo>
                <a:lnTo>
                  <a:pt x="0" y="23605"/>
                </a:lnTo>
                <a:lnTo>
                  <a:pt x="46140" y="9282"/>
                </a:lnTo>
                <a:cubicBezTo>
                  <a:pt x="75881" y="3196"/>
                  <a:pt x="106675" y="0"/>
                  <a:pt x="13821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46000">
                <a:schemeClr val="accent2"/>
              </a:gs>
              <a:gs pos="100000">
                <a:schemeClr val="accent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  <a:prstDash val="solid"/>
          </a:ln>
          <a:effectLst>
            <a:outerShdw blurRad="203200" dist="101600" dir="8100000" algn="tr" rotWithShape="0">
              <a:srgbClr val="3E3FC2">
                <a:alpha val="1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10"/>
            </p:custDataLst>
          </p:nvPr>
        </p:nvSpPr>
        <p:spPr>
          <a:xfrm>
            <a:off x="939165" y="4658360"/>
            <a:ext cx="5178425" cy="432435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en-US">
                <a:latin typeface="+mn-lt"/>
              </a:defRPr>
            </a:defPPr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1600" b="0" i="0" u="none" strike="noStrike" kern="1200" cap="none" spc="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atin typeface="+mn-lt"/>
                <a:sym typeface="+mn-ea"/>
              </a:defRPr>
            </a:lvl1pPr>
          </a:lstStyle>
          <a:p>
            <a:pPr lvl="0"/>
            <a:r>
              <a:rPr>
                <a:latin typeface="+mn-lt"/>
                <a:sym typeface="+mn-ea"/>
              </a:rPr>
              <a:t>Click to add text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11"/>
            </p:custDataLst>
          </p:nvPr>
        </p:nvSpPr>
        <p:spPr>
          <a:xfrm>
            <a:off x="939800" y="1496060"/>
            <a:ext cx="5575300" cy="30988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44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sym typeface="+mn-ea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dirty="0">
                <a:latin typeface="+mj-lt"/>
                <a:sym typeface="+mn-ea"/>
              </a:rPr>
              <a:t>Click to add title</a:t>
            </a:r>
            <a:endParaRPr dirty="0">
              <a:latin typeface="+mj-lt"/>
              <a:sym typeface="+mn-ea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1" hasCustomPrompt="1"/>
            <p:custDataLst>
              <p:tags r:id="rId12"/>
            </p:custDataLst>
          </p:nvPr>
        </p:nvSpPr>
        <p:spPr>
          <a:xfrm>
            <a:off x="939165" y="512445"/>
            <a:ext cx="5575935" cy="90614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3200" b="1" i="0" u="none" strike="noStrike" kern="1200" cap="none" spc="0" normalizeH="0" baseline="0" noProof="1" dirty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  <a:tileRect/>
                </a:gradFill>
                <a:latin typeface="+mj-lt"/>
                <a:sym typeface="+mn-ea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dirty="0">
                <a:latin typeface="+mj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2"/>
          <p:cNvSpPr/>
          <p:nvPr>
            <p:custDataLst>
              <p:tags r:id="rId2"/>
            </p:custDataLst>
          </p:nvPr>
        </p:nvSpPr>
        <p:spPr>
          <a:xfrm>
            <a:off x="10841990" y="5400675"/>
            <a:ext cx="1350010" cy="1457325"/>
          </a:xfrm>
          <a:custGeom>
            <a:avLst/>
            <a:gdLst>
              <a:gd name="connsiteX0" fmla="*/ 1655408 w 2097843"/>
              <a:gd name="connsiteY0" fmla="*/ 0 h 2264232"/>
              <a:gd name="connsiteX1" fmla="*/ 1989031 w 2097843"/>
              <a:gd name="connsiteY1" fmla="*/ 33632 h 2264232"/>
              <a:gd name="connsiteX2" fmla="*/ 2097843 w 2097843"/>
              <a:gd name="connsiteY2" fmla="*/ 61611 h 2264232"/>
              <a:gd name="connsiteX3" fmla="*/ 2097843 w 2097843"/>
              <a:gd name="connsiteY3" fmla="*/ 2264232 h 2264232"/>
              <a:gd name="connsiteX4" fmla="*/ 117084 w 2097843"/>
              <a:gd name="connsiteY4" fmla="*/ 2264232 h 2264232"/>
              <a:gd name="connsiteX5" fmla="*/ 74424 w 2097843"/>
              <a:gd name="connsiteY5" fmla="*/ 2147676 h 2264232"/>
              <a:gd name="connsiteX6" fmla="*/ 0 w 2097843"/>
              <a:gd name="connsiteY6" fmla="*/ 1655408 h 2264232"/>
              <a:gd name="connsiteX7" fmla="*/ 1655408 w 2097843"/>
              <a:gd name="connsiteY7" fmla="*/ 0 h 22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7843" h="2264232">
                <a:moveTo>
                  <a:pt x="1655408" y="0"/>
                </a:moveTo>
                <a:cubicBezTo>
                  <a:pt x="1769690" y="0"/>
                  <a:pt x="1881268" y="11581"/>
                  <a:pt x="1989031" y="33632"/>
                </a:cubicBezTo>
                <a:lnTo>
                  <a:pt x="2097843" y="61611"/>
                </a:lnTo>
                <a:lnTo>
                  <a:pt x="2097843" y="2264232"/>
                </a:lnTo>
                <a:lnTo>
                  <a:pt x="117084" y="2264232"/>
                </a:lnTo>
                <a:lnTo>
                  <a:pt x="74424" y="2147676"/>
                </a:lnTo>
                <a:cubicBezTo>
                  <a:pt x="26056" y="1992169"/>
                  <a:pt x="0" y="1826831"/>
                  <a:pt x="0" y="1655408"/>
                </a:cubicBezTo>
                <a:cubicBezTo>
                  <a:pt x="0" y="741151"/>
                  <a:pt x="741151" y="0"/>
                  <a:pt x="165540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46000">
                <a:schemeClr val="accent2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  <a:prstDash val="solid"/>
          </a:ln>
          <a:effectLst>
            <a:outerShdw blurRad="863600" dist="304800" dir="8100000" algn="tr" rotWithShape="0">
              <a:schemeClr val="accent3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任意多边形: 形状 16"/>
          <p:cNvSpPr/>
          <p:nvPr>
            <p:custDataLst>
              <p:tags r:id="rId3"/>
            </p:custDataLst>
          </p:nvPr>
        </p:nvSpPr>
        <p:spPr>
          <a:xfrm>
            <a:off x="0" y="0"/>
            <a:ext cx="2202180" cy="1774825"/>
          </a:xfrm>
          <a:custGeom>
            <a:avLst/>
            <a:gdLst>
              <a:gd name="connsiteX0" fmla="*/ 0 w 2593145"/>
              <a:gd name="connsiteY0" fmla="*/ 0 h 2089574"/>
              <a:gd name="connsiteX1" fmla="*/ 2585357 w 2593145"/>
              <a:gd name="connsiteY1" fmla="*/ 0 h 2089574"/>
              <a:gd name="connsiteX2" fmla="*/ 2593145 w 2593145"/>
              <a:gd name="connsiteY2" fmla="*/ 154244 h 2089574"/>
              <a:gd name="connsiteX3" fmla="*/ 657815 w 2593145"/>
              <a:gd name="connsiteY3" fmla="*/ 2089574 h 2089574"/>
              <a:gd name="connsiteX4" fmla="*/ 82307 w 2593145"/>
              <a:gd name="connsiteY4" fmla="*/ 2002566 h 2089574"/>
              <a:gd name="connsiteX5" fmla="*/ 0 w 2593145"/>
              <a:gd name="connsiteY5" fmla="*/ 1972441 h 208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3145" h="2089574">
                <a:moveTo>
                  <a:pt x="0" y="0"/>
                </a:moveTo>
                <a:lnTo>
                  <a:pt x="2585357" y="0"/>
                </a:lnTo>
                <a:lnTo>
                  <a:pt x="2593145" y="154244"/>
                </a:lnTo>
                <a:cubicBezTo>
                  <a:pt x="2593145" y="1223097"/>
                  <a:pt x="1726668" y="2089574"/>
                  <a:pt x="657815" y="2089574"/>
                </a:cubicBezTo>
                <a:cubicBezTo>
                  <a:pt x="457405" y="2089574"/>
                  <a:pt x="264110" y="2059112"/>
                  <a:pt x="82307" y="2002566"/>
                </a:cubicBezTo>
                <a:lnTo>
                  <a:pt x="0" y="1972441"/>
                </a:lnTo>
                <a:close/>
              </a:path>
            </a:pathLst>
          </a:custGeom>
          <a:solidFill>
            <a:schemeClr val="bg1"/>
          </a:solidFill>
          <a:ln>
            <a:noFill/>
            <a:prstDash val="solid"/>
          </a:ln>
          <a:effectLst>
            <a:outerShdw blurRad="863600" dist="304800" dir="8100000" algn="tr" rotWithShape="0">
              <a:schemeClr val="accent3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4"/>
            </p:custDataLst>
          </p:nvPr>
        </p:nvSpPr>
        <p:spPr>
          <a:xfrm>
            <a:off x="607695" y="608330"/>
            <a:ext cx="10969625" cy="671195"/>
          </a:xfrm>
          <a:prstGeom prst="rect">
            <a:avLst/>
          </a:prstGeom>
          <a:noFill/>
        </p:spPr>
        <p:txBody>
          <a:bodyPr vert="horz" wrap="square" lIns="71755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36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7" name="正文"/>
          <p:cNvSpPr txBox="1">
            <a:spLocks noGrp="1"/>
          </p:cNvSpPr>
          <p:nvPr>
            <p:ph idx="1" hasCustomPrompt="1"/>
            <p:custDataLst>
              <p:tags r:id="rId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 dirty="0">
                <a:latin typeface="+mn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atalo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24"/>
          <p:cNvSpPr/>
          <p:nvPr>
            <p:custDataLst>
              <p:tags r:id="rId2"/>
            </p:custDataLst>
          </p:nvPr>
        </p:nvSpPr>
        <p:spPr>
          <a:xfrm>
            <a:off x="0" y="0"/>
            <a:ext cx="3695700" cy="3929380"/>
          </a:xfrm>
          <a:custGeom>
            <a:avLst/>
            <a:gdLst>
              <a:gd name="connsiteX0" fmla="*/ 0 w 3934691"/>
              <a:gd name="connsiteY0" fmla="*/ 0 h 4181836"/>
              <a:gd name="connsiteX1" fmla="*/ 3640849 w 3934691"/>
              <a:gd name="connsiteY1" fmla="*/ 0 h 4181836"/>
              <a:gd name="connsiteX2" fmla="*/ 3705761 w 3934691"/>
              <a:gd name="connsiteY2" fmla="*/ 134750 h 4181836"/>
              <a:gd name="connsiteX3" fmla="*/ 3934691 w 3934691"/>
              <a:gd name="connsiteY3" fmla="*/ 1268681 h 4181836"/>
              <a:gd name="connsiteX4" fmla="*/ 1021536 w 3934691"/>
              <a:gd name="connsiteY4" fmla="*/ 4181836 h 4181836"/>
              <a:gd name="connsiteX5" fmla="*/ 155253 w 3934691"/>
              <a:gd name="connsiteY5" fmla="*/ 4050866 h 4181836"/>
              <a:gd name="connsiteX6" fmla="*/ 0 w 3934691"/>
              <a:gd name="connsiteY6" fmla="*/ 3994043 h 418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4691" h="4181836">
                <a:moveTo>
                  <a:pt x="0" y="0"/>
                </a:moveTo>
                <a:lnTo>
                  <a:pt x="3640849" y="0"/>
                </a:lnTo>
                <a:lnTo>
                  <a:pt x="3705761" y="134750"/>
                </a:lnTo>
                <a:cubicBezTo>
                  <a:pt x="3853175" y="483275"/>
                  <a:pt x="3934691" y="866458"/>
                  <a:pt x="3934691" y="1268681"/>
                </a:cubicBezTo>
                <a:cubicBezTo>
                  <a:pt x="3934691" y="2877572"/>
                  <a:pt x="2630427" y="4181836"/>
                  <a:pt x="1021536" y="4181836"/>
                </a:cubicBezTo>
                <a:cubicBezTo>
                  <a:pt x="719869" y="4181836"/>
                  <a:pt x="428912" y="4135983"/>
                  <a:pt x="155253" y="4050866"/>
                </a:cubicBezTo>
                <a:lnTo>
                  <a:pt x="0" y="3994043"/>
                </a:ln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46000">
                <a:schemeClr val="accent2"/>
              </a:gs>
              <a:gs pos="100000">
                <a:schemeClr val="accent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  <a:prstDash val="solid"/>
          </a:ln>
          <a:effectLst>
            <a:outerShdw blurRad="203200" dist="101600" dir="8100000" algn="tr" rotWithShape="0">
              <a:srgbClr val="3E3FC2">
                <a:alpha val="1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655900" y="1920503"/>
            <a:ext cx="10880201" cy="4519029"/>
          </a:xfrm>
          <a:prstGeom prst="rect">
            <a:avLst/>
          </a:prstGeom>
          <a:solidFill>
            <a:schemeClr val="bg1">
              <a:alpha val="83000"/>
            </a:schemeClr>
          </a:solidFill>
          <a:ln w="19050">
            <a:solidFill>
              <a:schemeClr val="bg1"/>
            </a:solidFill>
            <a:prstDash val="solid"/>
          </a:ln>
          <a:effectLst>
            <a:outerShdw blurRad="863600" dist="304800" dir="8100000" algn="tr" rotWithShape="0">
              <a:srgbClr val="0048E5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>
            <a:off x="11002010" y="1638622"/>
            <a:ext cx="38036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5"/>
            </p:custDataLst>
          </p:nvPr>
        </p:nvSpPr>
        <p:spPr>
          <a:xfrm>
            <a:off x="5337810" y="447040"/>
            <a:ext cx="6015990" cy="119189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54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t="46292" r="40370"/>
          <a:stretch>
            <a:fillRect/>
          </a:stretch>
        </p:blipFill>
        <p:spPr>
          <a:xfrm rot="10800000">
            <a:off x="0" y="676129"/>
            <a:ext cx="6863531" cy="6181870"/>
          </a:xfrm>
          <a:custGeom>
            <a:avLst/>
            <a:gdLst>
              <a:gd name="connsiteX0" fmla="*/ 6863531 w 6863531"/>
              <a:gd name="connsiteY0" fmla="*/ 6181870 h 6181870"/>
              <a:gd name="connsiteX1" fmla="*/ 0 w 6863531"/>
              <a:gd name="connsiteY1" fmla="*/ 6181870 h 6181870"/>
              <a:gd name="connsiteX2" fmla="*/ 0 w 6863531"/>
              <a:gd name="connsiteY2" fmla="*/ 0 h 6181870"/>
              <a:gd name="connsiteX3" fmla="*/ 6863531 w 6863531"/>
              <a:gd name="connsiteY3" fmla="*/ 0 h 618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3531" h="6181870">
                <a:moveTo>
                  <a:pt x="6863531" y="6181870"/>
                </a:moveTo>
                <a:lnTo>
                  <a:pt x="0" y="6181870"/>
                </a:lnTo>
                <a:lnTo>
                  <a:pt x="0" y="0"/>
                </a:lnTo>
                <a:lnTo>
                  <a:pt x="6863531" y="0"/>
                </a:lnTo>
                <a:close/>
              </a:path>
            </a:pathLst>
          </a:custGeom>
        </p:spPr>
      </p:pic>
      <p:pic>
        <p:nvPicPr>
          <p:cNvPr id="10" name="图片对象" descr="徽标&#10;&#10;描述已自动生成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2" b="6562"/>
          <a:stretch>
            <a:fillRect/>
          </a:stretch>
        </p:blipFill>
        <p:spPr>
          <a:xfrm>
            <a:off x="163830" y="906145"/>
            <a:ext cx="5615305" cy="5951855"/>
          </a:xfrm>
          <a:custGeom>
            <a:avLst/>
            <a:gdLst>
              <a:gd name="connsiteX0" fmla="*/ 0 w 5615492"/>
              <a:gd name="connsiteY0" fmla="*/ 0 h 5705989"/>
              <a:gd name="connsiteX1" fmla="*/ 5615492 w 5615492"/>
              <a:gd name="connsiteY1" fmla="*/ 0 h 5705989"/>
              <a:gd name="connsiteX2" fmla="*/ 5615492 w 5615492"/>
              <a:gd name="connsiteY2" fmla="*/ 5705989 h 5705989"/>
              <a:gd name="connsiteX3" fmla="*/ 0 w 5615492"/>
              <a:gd name="connsiteY3" fmla="*/ 5705989 h 570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5492" h="5705989">
                <a:moveTo>
                  <a:pt x="0" y="0"/>
                </a:moveTo>
                <a:lnTo>
                  <a:pt x="5615492" y="0"/>
                </a:lnTo>
                <a:lnTo>
                  <a:pt x="5615492" y="5705989"/>
                </a:lnTo>
                <a:lnTo>
                  <a:pt x="0" y="5705989"/>
                </a:lnTo>
                <a:close/>
              </a:path>
            </a:pathLst>
          </a:custGeom>
        </p:spPr>
      </p:pic>
      <p:sp>
        <p:nvSpPr>
          <p:cNvPr id="21" name="任意多边形: 形状 22"/>
          <p:cNvSpPr/>
          <p:nvPr>
            <p:custDataLst>
              <p:tags r:id="rId6"/>
            </p:custDataLst>
          </p:nvPr>
        </p:nvSpPr>
        <p:spPr>
          <a:xfrm>
            <a:off x="1" y="1952872"/>
            <a:ext cx="595085" cy="913740"/>
          </a:xfrm>
          <a:custGeom>
            <a:avLst/>
            <a:gdLst>
              <a:gd name="connsiteX0" fmla="*/ 138215 w 595085"/>
              <a:gd name="connsiteY0" fmla="*/ 0 h 913740"/>
              <a:gd name="connsiteX1" fmla="*/ 595085 w 595085"/>
              <a:gd name="connsiteY1" fmla="*/ 456870 h 913740"/>
              <a:gd name="connsiteX2" fmla="*/ 138215 w 595085"/>
              <a:gd name="connsiteY2" fmla="*/ 913740 h 913740"/>
              <a:gd name="connsiteX3" fmla="*/ 46140 w 595085"/>
              <a:gd name="connsiteY3" fmla="*/ 904458 h 913740"/>
              <a:gd name="connsiteX4" fmla="*/ 0 w 595085"/>
              <a:gd name="connsiteY4" fmla="*/ 890136 h 913740"/>
              <a:gd name="connsiteX5" fmla="*/ 0 w 595085"/>
              <a:gd name="connsiteY5" fmla="*/ 23605 h 913740"/>
              <a:gd name="connsiteX6" fmla="*/ 46140 w 595085"/>
              <a:gd name="connsiteY6" fmla="*/ 9282 h 913740"/>
              <a:gd name="connsiteX7" fmla="*/ 138215 w 595085"/>
              <a:gd name="connsiteY7" fmla="*/ 0 h 913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5085" h="913740">
                <a:moveTo>
                  <a:pt x="138215" y="0"/>
                </a:moveTo>
                <a:cubicBezTo>
                  <a:pt x="390537" y="0"/>
                  <a:pt x="595085" y="204548"/>
                  <a:pt x="595085" y="456870"/>
                </a:cubicBezTo>
                <a:cubicBezTo>
                  <a:pt x="595085" y="709192"/>
                  <a:pt x="390537" y="913740"/>
                  <a:pt x="138215" y="913740"/>
                </a:cubicBezTo>
                <a:cubicBezTo>
                  <a:pt x="106675" y="913740"/>
                  <a:pt x="75881" y="910544"/>
                  <a:pt x="46140" y="904458"/>
                </a:cubicBezTo>
                <a:lnTo>
                  <a:pt x="0" y="890136"/>
                </a:lnTo>
                <a:lnTo>
                  <a:pt x="0" y="23605"/>
                </a:lnTo>
                <a:lnTo>
                  <a:pt x="46140" y="9282"/>
                </a:lnTo>
                <a:cubicBezTo>
                  <a:pt x="75881" y="3196"/>
                  <a:pt x="106675" y="0"/>
                  <a:pt x="13821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46000">
                <a:schemeClr val="accent2"/>
              </a:gs>
              <a:gs pos="100000">
                <a:schemeClr val="accent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  <a:prstDash val="solid"/>
          </a:ln>
          <a:effectLst>
            <a:outerShdw blurRad="203200" dist="101600" dir="8100000" algn="tr" rotWithShape="0">
              <a:srgbClr val="3E3FC2">
                <a:alpha val="1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lt"/>
            </a:endParaRPr>
          </a:p>
        </p:txBody>
      </p:sp>
      <p:sp>
        <p:nvSpPr>
          <p:cNvPr id="22" name="任意多边形: 形状 24"/>
          <p:cNvSpPr/>
          <p:nvPr>
            <p:custDataLst>
              <p:tags r:id="rId7"/>
            </p:custDataLst>
          </p:nvPr>
        </p:nvSpPr>
        <p:spPr>
          <a:xfrm>
            <a:off x="10096500" y="5605780"/>
            <a:ext cx="2095500" cy="1252220"/>
          </a:xfrm>
          <a:custGeom>
            <a:avLst/>
            <a:gdLst>
              <a:gd name="connsiteX0" fmla="*/ 2362601 w 3418449"/>
              <a:gd name="connsiteY0" fmla="*/ 0 h 2043644"/>
              <a:gd name="connsiteX1" fmla="*/ 3293126 w 3418449"/>
              <a:gd name="connsiteY1" fmla="*/ 187865 h 2043644"/>
              <a:gd name="connsiteX2" fmla="*/ 3418449 w 3418449"/>
              <a:gd name="connsiteY2" fmla="*/ 248236 h 2043644"/>
              <a:gd name="connsiteX3" fmla="*/ 3418449 w 3418449"/>
              <a:gd name="connsiteY3" fmla="*/ 2043644 h 2043644"/>
              <a:gd name="connsiteX4" fmla="*/ 0 w 3418449"/>
              <a:gd name="connsiteY4" fmla="*/ 2043644 h 2043644"/>
              <a:gd name="connsiteX5" fmla="*/ 20579 w 3418449"/>
              <a:gd name="connsiteY5" fmla="*/ 1908803 h 2043644"/>
              <a:gd name="connsiteX6" fmla="*/ 2362601 w 3418449"/>
              <a:gd name="connsiteY6" fmla="*/ 0 h 2043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8449" h="2043644">
                <a:moveTo>
                  <a:pt x="2362601" y="0"/>
                </a:moveTo>
                <a:cubicBezTo>
                  <a:pt x="2692672" y="0"/>
                  <a:pt x="3007120" y="66894"/>
                  <a:pt x="3293126" y="187865"/>
                </a:cubicBezTo>
                <a:lnTo>
                  <a:pt x="3418449" y="248236"/>
                </a:lnTo>
                <a:lnTo>
                  <a:pt x="3418449" y="2043644"/>
                </a:lnTo>
                <a:lnTo>
                  <a:pt x="0" y="2043644"/>
                </a:lnTo>
                <a:lnTo>
                  <a:pt x="20579" y="1908803"/>
                </a:lnTo>
                <a:cubicBezTo>
                  <a:pt x="243493" y="819452"/>
                  <a:pt x="1207351" y="0"/>
                  <a:pt x="236260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46000">
                <a:schemeClr val="accent2"/>
              </a:gs>
              <a:gs pos="100000">
                <a:schemeClr val="accent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  <a:prstDash val="solid"/>
          </a:ln>
          <a:effectLst>
            <a:outerShdw blurRad="203200" dist="101600" dir="8100000" algn="tr" rotWithShape="0">
              <a:srgbClr val="3E3FC2">
                <a:alpha val="1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7" name="椭圆 46"/>
          <p:cNvSpPr/>
          <p:nvPr>
            <p:custDataLst>
              <p:tags r:id="rId8"/>
            </p:custDataLst>
          </p:nvPr>
        </p:nvSpPr>
        <p:spPr>
          <a:xfrm flipV="1">
            <a:off x="11371580" y="429260"/>
            <a:ext cx="59055" cy="59055"/>
          </a:xfrm>
          <a:prstGeom prst="ellipse">
            <a:avLst/>
          </a:prstGeom>
          <a:solidFill>
            <a:schemeClr val="accent2"/>
          </a:solidFill>
          <a:ln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 sz="1400">
              <a:solidFill>
                <a:schemeClr val="lt1"/>
              </a:solidFill>
            </a:endParaRPr>
          </a:p>
        </p:txBody>
      </p:sp>
      <p:sp>
        <p:nvSpPr>
          <p:cNvPr id="53" name="椭圆 52"/>
          <p:cNvSpPr/>
          <p:nvPr>
            <p:custDataLst>
              <p:tags r:id="rId9"/>
            </p:custDataLst>
          </p:nvPr>
        </p:nvSpPr>
        <p:spPr>
          <a:xfrm flipV="1">
            <a:off x="11507470" y="429260"/>
            <a:ext cx="59055" cy="59055"/>
          </a:xfrm>
          <a:prstGeom prst="ellipse">
            <a:avLst/>
          </a:prstGeom>
          <a:solidFill>
            <a:schemeClr val="accent2"/>
          </a:solidFill>
          <a:ln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 sz="1400" dirty="0">
              <a:solidFill>
                <a:schemeClr val="lt1"/>
              </a:solidFill>
            </a:endParaRPr>
          </a:p>
        </p:txBody>
      </p:sp>
      <p:sp>
        <p:nvSpPr>
          <p:cNvPr id="54" name="椭圆 53"/>
          <p:cNvSpPr/>
          <p:nvPr>
            <p:custDataLst>
              <p:tags r:id="rId10"/>
            </p:custDataLst>
          </p:nvPr>
        </p:nvSpPr>
        <p:spPr>
          <a:xfrm flipV="1">
            <a:off x="11642725" y="429260"/>
            <a:ext cx="59055" cy="59055"/>
          </a:xfrm>
          <a:prstGeom prst="ellipse">
            <a:avLst/>
          </a:prstGeom>
          <a:solidFill>
            <a:schemeClr val="accent2"/>
          </a:solidFill>
          <a:ln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US" sz="1400">
              <a:solidFill>
                <a:schemeClr val="lt1"/>
              </a:solidFill>
            </a:endParaRPr>
          </a:p>
        </p:txBody>
      </p:sp>
      <p:sp>
        <p:nvSpPr>
          <p:cNvPr id="9" name="节编号"/>
          <p:cNvSpPr>
            <a:spLocks noGrp="1"/>
          </p:cNvSpPr>
          <p:nvPr>
            <p:ph type="body" idx="3" hasCustomPrompt="1"/>
            <p:custDataLst>
              <p:tags r:id="rId11"/>
            </p:custDataLst>
          </p:nvPr>
        </p:nvSpPr>
        <p:spPr>
          <a:xfrm>
            <a:off x="5831205" y="1662430"/>
            <a:ext cx="927735" cy="927735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54000">
                <a:schemeClr val="accent1"/>
              </a:gs>
              <a:gs pos="100000">
                <a:schemeClr val="accent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  <a:prstDash val="solid"/>
          </a:ln>
          <a:effectLst>
            <a:outerShdw blurRad="203200" dist="101600" dir="8100000" algn="tr" rotWithShape="0">
              <a:srgbClr val="3E3FC2">
                <a:alpha val="1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91440" tIns="45720" rIns="91440" bIns="45720" numCol="1" spcCol="0" rtlCol="0" fromWordArt="0" anchor="b" anchorCtr="0" forceAA="0" compatLnSpc="1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800" b="0" i="0" u="none" strike="noStrike" kern="1200" cap="none" spc="0" normalizeH="0" baseline="0" noProof="1" dirty="0">
                <a:solidFill>
                  <a:schemeClr val="lt1"/>
                </a:solidFill>
                <a:latin typeface="+mn-lt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>
                <a:latin typeface="+mn-lt"/>
                <a:sym typeface="+mn-ea"/>
              </a:rPr>
              <a:t>Click to add text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12"/>
            </p:custDataLst>
          </p:nvPr>
        </p:nvSpPr>
        <p:spPr>
          <a:xfrm>
            <a:off x="5607050" y="2755265"/>
            <a:ext cx="6095365" cy="259461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54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sym typeface="+mn-ea"/>
              </a:defRPr>
            </a:lvl1pPr>
          </a:lstStyle>
          <a:p>
            <a:pPr lvl="0" algn="just">
              <a:lnSpc>
                <a:spcPct val="100000"/>
              </a:lnSpc>
              <a:buClrTx/>
              <a:buSzTx/>
              <a:buFontTx/>
            </a:pPr>
            <a:r>
              <a:rPr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7" name="任意多边形: 形状 22"/>
          <p:cNvSpPr/>
          <p:nvPr>
            <p:custDataLst>
              <p:tags r:id="rId13"/>
            </p:custDataLst>
          </p:nvPr>
        </p:nvSpPr>
        <p:spPr>
          <a:xfrm rot="16200000">
            <a:off x="4525645" y="6398260"/>
            <a:ext cx="372745" cy="572135"/>
          </a:xfrm>
          <a:custGeom>
            <a:avLst/>
            <a:gdLst>
              <a:gd name="connsiteX0" fmla="*/ 138215 w 595085"/>
              <a:gd name="connsiteY0" fmla="*/ 0 h 913740"/>
              <a:gd name="connsiteX1" fmla="*/ 595085 w 595085"/>
              <a:gd name="connsiteY1" fmla="*/ 456870 h 913740"/>
              <a:gd name="connsiteX2" fmla="*/ 138215 w 595085"/>
              <a:gd name="connsiteY2" fmla="*/ 913740 h 913740"/>
              <a:gd name="connsiteX3" fmla="*/ 46140 w 595085"/>
              <a:gd name="connsiteY3" fmla="*/ 904458 h 913740"/>
              <a:gd name="connsiteX4" fmla="*/ 0 w 595085"/>
              <a:gd name="connsiteY4" fmla="*/ 890136 h 913740"/>
              <a:gd name="connsiteX5" fmla="*/ 0 w 595085"/>
              <a:gd name="connsiteY5" fmla="*/ 23605 h 913740"/>
              <a:gd name="connsiteX6" fmla="*/ 46140 w 595085"/>
              <a:gd name="connsiteY6" fmla="*/ 9282 h 913740"/>
              <a:gd name="connsiteX7" fmla="*/ 138215 w 595085"/>
              <a:gd name="connsiteY7" fmla="*/ 0 h 913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5085" h="913740">
                <a:moveTo>
                  <a:pt x="138215" y="0"/>
                </a:moveTo>
                <a:cubicBezTo>
                  <a:pt x="390537" y="0"/>
                  <a:pt x="595085" y="204548"/>
                  <a:pt x="595085" y="456870"/>
                </a:cubicBezTo>
                <a:cubicBezTo>
                  <a:pt x="595085" y="709192"/>
                  <a:pt x="390537" y="913740"/>
                  <a:pt x="138215" y="913740"/>
                </a:cubicBezTo>
                <a:cubicBezTo>
                  <a:pt x="106675" y="913740"/>
                  <a:pt x="75881" y="910544"/>
                  <a:pt x="46140" y="904458"/>
                </a:cubicBezTo>
                <a:lnTo>
                  <a:pt x="0" y="890136"/>
                </a:lnTo>
                <a:lnTo>
                  <a:pt x="0" y="23605"/>
                </a:lnTo>
                <a:lnTo>
                  <a:pt x="46140" y="9282"/>
                </a:lnTo>
                <a:cubicBezTo>
                  <a:pt x="75881" y="3196"/>
                  <a:pt x="106675" y="0"/>
                  <a:pt x="13821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46000">
                <a:schemeClr val="accent2"/>
              </a:gs>
              <a:gs pos="100000">
                <a:schemeClr val="accent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  <a:prstDash val="solid"/>
          </a:ln>
          <a:effectLst>
            <a:outerShdw blurRad="203200" dist="101600" dir="8100000" algn="tr" rotWithShape="0">
              <a:srgbClr val="3E3FC2">
                <a:alpha val="1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algn="ctr"/>
            <a:endParaRPr lang="en-US"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2"/>
          <p:cNvSpPr/>
          <p:nvPr>
            <p:custDataLst>
              <p:tags r:id="rId2"/>
            </p:custDataLst>
          </p:nvPr>
        </p:nvSpPr>
        <p:spPr>
          <a:xfrm>
            <a:off x="10841990" y="5400675"/>
            <a:ext cx="1350010" cy="1457325"/>
          </a:xfrm>
          <a:custGeom>
            <a:avLst/>
            <a:gdLst>
              <a:gd name="connsiteX0" fmla="*/ 1655408 w 2097843"/>
              <a:gd name="connsiteY0" fmla="*/ 0 h 2264232"/>
              <a:gd name="connsiteX1" fmla="*/ 1989031 w 2097843"/>
              <a:gd name="connsiteY1" fmla="*/ 33632 h 2264232"/>
              <a:gd name="connsiteX2" fmla="*/ 2097843 w 2097843"/>
              <a:gd name="connsiteY2" fmla="*/ 61611 h 2264232"/>
              <a:gd name="connsiteX3" fmla="*/ 2097843 w 2097843"/>
              <a:gd name="connsiteY3" fmla="*/ 2264232 h 2264232"/>
              <a:gd name="connsiteX4" fmla="*/ 117084 w 2097843"/>
              <a:gd name="connsiteY4" fmla="*/ 2264232 h 2264232"/>
              <a:gd name="connsiteX5" fmla="*/ 74424 w 2097843"/>
              <a:gd name="connsiteY5" fmla="*/ 2147676 h 2264232"/>
              <a:gd name="connsiteX6" fmla="*/ 0 w 2097843"/>
              <a:gd name="connsiteY6" fmla="*/ 1655408 h 2264232"/>
              <a:gd name="connsiteX7" fmla="*/ 1655408 w 2097843"/>
              <a:gd name="connsiteY7" fmla="*/ 0 h 22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7843" h="2264232">
                <a:moveTo>
                  <a:pt x="1655408" y="0"/>
                </a:moveTo>
                <a:cubicBezTo>
                  <a:pt x="1769690" y="0"/>
                  <a:pt x="1881268" y="11581"/>
                  <a:pt x="1989031" y="33632"/>
                </a:cubicBezTo>
                <a:lnTo>
                  <a:pt x="2097843" y="61611"/>
                </a:lnTo>
                <a:lnTo>
                  <a:pt x="2097843" y="2264232"/>
                </a:lnTo>
                <a:lnTo>
                  <a:pt x="117084" y="2264232"/>
                </a:lnTo>
                <a:lnTo>
                  <a:pt x="74424" y="2147676"/>
                </a:lnTo>
                <a:cubicBezTo>
                  <a:pt x="26056" y="1992169"/>
                  <a:pt x="0" y="1826831"/>
                  <a:pt x="0" y="1655408"/>
                </a:cubicBezTo>
                <a:cubicBezTo>
                  <a:pt x="0" y="741151"/>
                  <a:pt x="741151" y="0"/>
                  <a:pt x="165540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46000">
                <a:schemeClr val="accent2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  <a:prstDash val="solid"/>
          </a:ln>
          <a:effectLst>
            <a:outerShdw blurRad="863600" dist="304800" dir="8100000" algn="tr" rotWithShape="0">
              <a:schemeClr val="accent3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任意多边形: 形状 16"/>
          <p:cNvSpPr/>
          <p:nvPr>
            <p:custDataLst>
              <p:tags r:id="rId3"/>
            </p:custDataLst>
          </p:nvPr>
        </p:nvSpPr>
        <p:spPr>
          <a:xfrm>
            <a:off x="0" y="0"/>
            <a:ext cx="2202180" cy="1774825"/>
          </a:xfrm>
          <a:custGeom>
            <a:avLst/>
            <a:gdLst>
              <a:gd name="connsiteX0" fmla="*/ 0 w 2593145"/>
              <a:gd name="connsiteY0" fmla="*/ 0 h 2089574"/>
              <a:gd name="connsiteX1" fmla="*/ 2585357 w 2593145"/>
              <a:gd name="connsiteY1" fmla="*/ 0 h 2089574"/>
              <a:gd name="connsiteX2" fmla="*/ 2593145 w 2593145"/>
              <a:gd name="connsiteY2" fmla="*/ 154244 h 2089574"/>
              <a:gd name="connsiteX3" fmla="*/ 657815 w 2593145"/>
              <a:gd name="connsiteY3" fmla="*/ 2089574 h 2089574"/>
              <a:gd name="connsiteX4" fmla="*/ 82307 w 2593145"/>
              <a:gd name="connsiteY4" fmla="*/ 2002566 h 2089574"/>
              <a:gd name="connsiteX5" fmla="*/ 0 w 2593145"/>
              <a:gd name="connsiteY5" fmla="*/ 1972441 h 208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3145" h="2089574">
                <a:moveTo>
                  <a:pt x="0" y="0"/>
                </a:moveTo>
                <a:lnTo>
                  <a:pt x="2585357" y="0"/>
                </a:lnTo>
                <a:lnTo>
                  <a:pt x="2593145" y="154244"/>
                </a:lnTo>
                <a:cubicBezTo>
                  <a:pt x="2593145" y="1223097"/>
                  <a:pt x="1726668" y="2089574"/>
                  <a:pt x="657815" y="2089574"/>
                </a:cubicBezTo>
                <a:cubicBezTo>
                  <a:pt x="457405" y="2089574"/>
                  <a:pt x="264110" y="2059112"/>
                  <a:pt x="82307" y="2002566"/>
                </a:cubicBezTo>
                <a:lnTo>
                  <a:pt x="0" y="1972441"/>
                </a:lnTo>
                <a:close/>
              </a:path>
            </a:pathLst>
          </a:custGeom>
          <a:solidFill>
            <a:schemeClr val="bg1"/>
          </a:solidFill>
          <a:ln>
            <a:noFill/>
            <a:prstDash val="solid"/>
          </a:ln>
          <a:effectLst>
            <a:outerShdw blurRad="863600" dist="304800" dir="8100000" algn="tr" rotWithShape="0">
              <a:schemeClr val="accent3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" name="正文"/>
          <p:cNvSpPr txBox="1">
            <a:spLocks noGrp="1"/>
          </p:cNvSpPr>
          <p:nvPr>
            <p:ph idx="3" hasCustomPrompt="1"/>
            <p:custDataLst>
              <p:tags r:id="rId4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kern="1200" cap="none" spc="150" normalizeH="0" baseline="0" dirty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kern="1200" cap="none" spc="150" normalizeH="0" baseline="0" dirty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600" b="0" i="0" u="none" strike="noStrike" kern="1200" cap="none" spc="150" normalizeH="0" baseline="0" dirty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600" b="0" i="0" u="none" strike="noStrike" kern="1200" cap="none" spc="150" normalizeH="0" baseline="0" dirty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  <a:sym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dirty="0">
                <a:latin typeface="+mn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 hasCustomPrompt="1"/>
            <p:custDataLst>
              <p:tags r:id="rId5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latin typeface="+mn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 hasCustomPrompt="1"/>
            <p:custDataLst>
              <p:tags r:id="rId6"/>
            </p:custDataLst>
          </p:nvPr>
        </p:nvSpPr>
        <p:spPr>
          <a:xfrm>
            <a:off x="607695" y="608330"/>
            <a:ext cx="10969625" cy="671195"/>
          </a:xfrm>
          <a:prstGeom prst="rect">
            <a:avLst/>
          </a:prstGeom>
          <a:noFill/>
        </p:spPr>
        <p:txBody>
          <a:bodyPr vert="horz" wrap="square" lIns="71755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36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2"/>
          <p:cNvSpPr/>
          <p:nvPr>
            <p:custDataLst>
              <p:tags r:id="rId2"/>
            </p:custDataLst>
          </p:nvPr>
        </p:nvSpPr>
        <p:spPr>
          <a:xfrm>
            <a:off x="10841990" y="5400675"/>
            <a:ext cx="1350010" cy="1457325"/>
          </a:xfrm>
          <a:custGeom>
            <a:avLst/>
            <a:gdLst>
              <a:gd name="connsiteX0" fmla="*/ 1655408 w 2097843"/>
              <a:gd name="connsiteY0" fmla="*/ 0 h 2264232"/>
              <a:gd name="connsiteX1" fmla="*/ 1989031 w 2097843"/>
              <a:gd name="connsiteY1" fmla="*/ 33632 h 2264232"/>
              <a:gd name="connsiteX2" fmla="*/ 2097843 w 2097843"/>
              <a:gd name="connsiteY2" fmla="*/ 61611 h 2264232"/>
              <a:gd name="connsiteX3" fmla="*/ 2097843 w 2097843"/>
              <a:gd name="connsiteY3" fmla="*/ 2264232 h 2264232"/>
              <a:gd name="connsiteX4" fmla="*/ 117084 w 2097843"/>
              <a:gd name="connsiteY4" fmla="*/ 2264232 h 2264232"/>
              <a:gd name="connsiteX5" fmla="*/ 74424 w 2097843"/>
              <a:gd name="connsiteY5" fmla="*/ 2147676 h 2264232"/>
              <a:gd name="connsiteX6" fmla="*/ 0 w 2097843"/>
              <a:gd name="connsiteY6" fmla="*/ 1655408 h 2264232"/>
              <a:gd name="connsiteX7" fmla="*/ 1655408 w 2097843"/>
              <a:gd name="connsiteY7" fmla="*/ 0 h 22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7843" h="2264232">
                <a:moveTo>
                  <a:pt x="1655408" y="0"/>
                </a:moveTo>
                <a:cubicBezTo>
                  <a:pt x="1769690" y="0"/>
                  <a:pt x="1881268" y="11581"/>
                  <a:pt x="1989031" y="33632"/>
                </a:cubicBezTo>
                <a:lnTo>
                  <a:pt x="2097843" y="61611"/>
                </a:lnTo>
                <a:lnTo>
                  <a:pt x="2097843" y="2264232"/>
                </a:lnTo>
                <a:lnTo>
                  <a:pt x="117084" y="2264232"/>
                </a:lnTo>
                <a:lnTo>
                  <a:pt x="74424" y="2147676"/>
                </a:lnTo>
                <a:cubicBezTo>
                  <a:pt x="26056" y="1992169"/>
                  <a:pt x="0" y="1826831"/>
                  <a:pt x="0" y="1655408"/>
                </a:cubicBezTo>
                <a:cubicBezTo>
                  <a:pt x="0" y="741151"/>
                  <a:pt x="741151" y="0"/>
                  <a:pt x="165540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46000">
                <a:schemeClr val="accent2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  <a:prstDash val="solid"/>
          </a:ln>
          <a:effectLst>
            <a:outerShdw blurRad="863600" dist="304800" dir="8100000" algn="tr" rotWithShape="0">
              <a:schemeClr val="accent3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任意多边形: 形状 16"/>
          <p:cNvSpPr/>
          <p:nvPr>
            <p:custDataLst>
              <p:tags r:id="rId3"/>
            </p:custDataLst>
          </p:nvPr>
        </p:nvSpPr>
        <p:spPr>
          <a:xfrm>
            <a:off x="0" y="0"/>
            <a:ext cx="2202180" cy="1774825"/>
          </a:xfrm>
          <a:custGeom>
            <a:avLst/>
            <a:gdLst>
              <a:gd name="connsiteX0" fmla="*/ 0 w 2593145"/>
              <a:gd name="connsiteY0" fmla="*/ 0 h 2089574"/>
              <a:gd name="connsiteX1" fmla="*/ 2585357 w 2593145"/>
              <a:gd name="connsiteY1" fmla="*/ 0 h 2089574"/>
              <a:gd name="connsiteX2" fmla="*/ 2593145 w 2593145"/>
              <a:gd name="connsiteY2" fmla="*/ 154244 h 2089574"/>
              <a:gd name="connsiteX3" fmla="*/ 657815 w 2593145"/>
              <a:gd name="connsiteY3" fmla="*/ 2089574 h 2089574"/>
              <a:gd name="connsiteX4" fmla="*/ 82307 w 2593145"/>
              <a:gd name="connsiteY4" fmla="*/ 2002566 h 2089574"/>
              <a:gd name="connsiteX5" fmla="*/ 0 w 2593145"/>
              <a:gd name="connsiteY5" fmla="*/ 1972441 h 208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3145" h="2089574">
                <a:moveTo>
                  <a:pt x="0" y="0"/>
                </a:moveTo>
                <a:lnTo>
                  <a:pt x="2585357" y="0"/>
                </a:lnTo>
                <a:lnTo>
                  <a:pt x="2593145" y="154244"/>
                </a:lnTo>
                <a:cubicBezTo>
                  <a:pt x="2593145" y="1223097"/>
                  <a:pt x="1726668" y="2089574"/>
                  <a:pt x="657815" y="2089574"/>
                </a:cubicBezTo>
                <a:cubicBezTo>
                  <a:pt x="457405" y="2089574"/>
                  <a:pt x="264110" y="2059112"/>
                  <a:pt x="82307" y="2002566"/>
                </a:cubicBezTo>
                <a:lnTo>
                  <a:pt x="0" y="1972441"/>
                </a:lnTo>
                <a:close/>
              </a:path>
            </a:pathLst>
          </a:custGeom>
          <a:solidFill>
            <a:schemeClr val="bg1"/>
          </a:solidFill>
          <a:ln>
            <a:noFill/>
            <a:prstDash val="solid"/>
          </a:ln>
          <a:effectLst>
            <a:outerShdw blurRad="863600" dist="304800" dir="8100000" algn="tr" rotWithShape="0">
              <a:schemeClr val="accent3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4" name="正文"/>
          <p:cNvSpPr txBox="1">
            <a:spLocks noGrp="1"/>
          </p:cNvSpPr>
          <p:nvPr>
            <p:ph idx="5" hasCustomPrompt="1"/>
            <p:custDataLst>
              <p:tags r:id="rId4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latin typeface="+mn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 hasCustomPrompt="1"/>
            <p:custDataLst>
              <p:tags r:id="rId5"/>
            </p:custDataLst>
          </p:nvPr>
        </p:nvSpPr>
        <p:spPr>
          <a:xfrm>
            <a:off x="62352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0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>
                <a:latin typeface="+mj-lt"/>
                <a:sym typeface="+mn-ea"/>
              </a:rPr>
              <a:t>Click to add title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 hasCustomPrompt="1"/>
            <p:custDataLst>
              <p:tags r:id="rId6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latin typeface="+mn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 hasCustomPrompt="1"/>
            <p:custDataLst>
              <p:tags r:id="rId7"/>
            </p:custDataLst>
          </p:nvPr>
        </p:nvSpPr>
        <p:spPr>
          <a:xfrm>
            <a:off x="6084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0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 hasCustomPrompt="1"/>
            <p:custDataLst>
              <p:tags r:id="rId8"/>
            </p:custDataLst>
          </p:nvPr>
        </p:nvSpPr>
        <p:spPr>
          <a:xfrm>
            <a:off x="607695" y="608330"/>
            <a:ext cx="10969625" cy="671195"/>
          </a:xfrm>
          <a:prstGeom prst="rect">
            <a:avLst/>
          </a:prstGeom>
          <a:noFill/>
        </p:spPr>
        <p:txBody>
          <a:bodyPr vert="horz" wrap="square" lIns="71755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36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2"/>
          <p:cNvSpPr/>
          <p:nvPr>
            <p:custDataLst>
              <p:tags r:id="rId2"/>
            </p:custDataLst>
          </p:nvPr>
        </p:nvSpPr>
        <p:spPr>
          <a:xfrm>
            <a:off x="10841990" y="5400675"/>
            <a:ext cx="1350010" cy="1457325"/>
          </a:xfrm>
          <a:custGeom>
            <a:avLst/>
            <a:gdLst>
              <a:gd name="connsiteX0" fmla="*/ 1655408 w 2097843"/>
              <a:gd name="connsiteY0" fmla="*/ 0 h 2264232"/>
              <a:gd name="connsiteX1" fmla="*/ 1989031 w 2097843"/>
              <a:gd name="connsiteY1" fmla="*/ 33632 h 2264232"/>
              <a:gd name="connsiteX2" fmla="*/ 2097843 w 2097843"/>
              <a:gd name="connsiteY2" fmla="*/ 61611 h 2264232"/>
              <a:gd name="connsiteX3" fmla="*/ 2097843 w 2097843"/>
              <a:gd name="connsiteY3" fmla="*/ 2264232 h 2264232"/>
              <a:gd name="connsiteX4" fmla="*/ 117084 w 2097843"/>
              <a:gd name="connsiteY4" fmla="*/ 2264232 h 2264232"/>
              <a:gd name="connsiteX5" fmla="*/ 74424 w 2097843"/>
              <a:gd name="connsiteY5" fmla="*/ 2147676 h 2264232"/>
              <a:gd name="connsiteX6" fmla="*/ 0 w 2097843"/>
              <a:gd name="connsiteY6" fmla="*/ 1655408 h 2264232"/>
              <a:gd name="connsiteX7" fmla="*/ 1655408 w 2097843"/>
              <a:gd name="connsiteY7" fmla="*/ 0 h 22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7843" h="2264232">
                <a:moveTo>
                  <a:pt x="1655408" y="0"/>
                </a:moveTo>
                <a:cubicBezTo>
                  <a:pt x="1769690" y="0"/>
                  <a:pt x="1881268" y="11581"/>
                  <a:pt x="1989031" y="33632"/>
                </a:cubicBezTo>
                <a:lnTo>
                  <a:pt x="2097843" y="61611"/>
                </a:lnTo>
                <a:lnTo>
                  <a:pt x="2097843" y="2264232"/>
                </a:lnTo>
                <a:lnTo>
                  <a:pt x="117084" y="2264232"/>
                </a:lnTo>
                <a:lnTo>
                  <a:pt x="74424" y="2147676"/>
                </a:lnTo>
                <a:cubicBezTo>
                  <a:pt x="26056" y="1992169"/>
                  <a:pt x="0" y="1826831"/>
                  <a:pt x="0" y="1655408"/>
                </a:cubicBezTo>
                <a:cubicBezTo>
                  <a:pt x="0" y="741151"/>
                  <a:pt x="741151" y="0"/>
                  <a:pt x="165540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46000">
                <a:schemeClr val="accent2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  <a:prstDash val="solid"/>
          </a:ln>
          <a:effectLst>
            <a:outerShdw blurRad="863600" dist="304800" dir="8100000" algn="tr" rotWithShape="0">
              <a:schemeClr val="accent3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任意多边形: 形状 16"/>
          <p:cNvSpPr/>
          <p:nvPr>
            <p:custDataLst>
              <p:tags r:id="rId3"/>
            </p:custDataLst>
          </p:nvPr>
        </p:nvSpPr>
        <p:spPr>
          <a:xfrm>
            <a:off x="0" y="0"/>
            <a:ext cx="2202180" cy="1774825"/>
          </a:xfrm>
          <a:custGeom>
            <a:avLst/>
            <a:gdLst>
              <a:gd name="connsiteX0" fmla="*/ 0 w 2593145"/>
              <a:gd name="connsiteY0" fmla="*/ 0 h 2089574"/>
              <a:gd name="connsiteX1" fmla="*/ 2585357 w 2593145"/>
              <a:gd name="connsiteY1" fmla="*/ 0 h 2089574"/>
              <a:gd name="connsiteX2" fmla="*/ 2593145 w 2593145"/>
              <a:gd name="connsiteY2" fmla="*/ 154244 h 2089574"/>
              <a:gd name="connsiteX3" fmla="*/ 657815 w 2593145"/>
              <a:gd name="connsiteY3" fmla="*/ 2089574 h 2089574"/>
              <a:gd name="connsiteX4" fmla="*/ 82307 w 2593145"/>
              <a:gd name="connsiteY4" fmla="*/ 2002566 h 2089574"/>
              <a:gd name="connsiteX5" fmla="*/ 0 w 2593145"/>
              <a:gd name="connsiteY5" fmla="*/ 1972441 h 208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3145" h="2089574">
                <a:moveTo>
                  <a:pt x="0" y="0"/>
                </a:moveTo>
                <a:lnTo>
                  <a:pt x="2585357" y="0"/>
                </a:lnTo>
                <a:lnTo>
                  <a:pt x="2593145" y="154244"/>
                </a:lnTo>
                <a:cubicBezTo>
                  <a:pt x="2593145" y="1223097"/>
                  <a:pt x="1726668" y="2089574"/>
                  <a:pt x="657815" y="2089574"/>
                </a:cubicBezTo>
                <a:cubicBezTo>
                  <a:pt x="457405" y="2089574"/>
                  <a:pt x="264110" y="2059112"/>
                  <a:pt x="82307" y="2002566"/>
                </a:cubicBezTo>
                <a:lnTo>
                  <a:pt x="0" y="1972441"/>
                </a:lnTo>
                <a:close/>
              </a:path>
            </a:pathLst>
          </a:custGeom>
          <a:solidFill>
            <a:schemeClr val="bg1"/>
          </a:solidFill>
          <a:ln>
            <a:noFill/>
            <a:prstDash val="solid"/>
          </a:ln>
          <a:effectLst>
            <a:outerShdw blurRad="863600" dist="304800" dir="8100000" algn="tr" rotWithShape="0">
              <a:schemeClr val="accent3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4"/>
            </p:custDataLst>
          </p:nvPr>
        </p:nvSpPr>
        <p:spPr>
          <a:xfrm>
            <a:off x="607695" y="608330"/>
            <a:ext cx="10969625" cy="671195"/>
          </a:xfrm>
          <a:prstGeom prst="rect">
            <a:avLst/>
          </a:prstGeom>
          <a:noFill/>
        </p:spPr>
        <p:txBody>
          <a:bodyPr vert="horz" wrap="square" lIns="71755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36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16"/>
          <p:cNvSpPr/>
          <p:nvPr>
            <p:custDataLst>
              <p:tags r:id="rId2"/>
            </p:custDataLst>
          </p:nvPr>
        </p:nvSpPr>
        <p:spPr>
          <a:xfrm>
            <a:off x="0" y="0"/>
            <a:ext cx="1666875" cy="1343660"/>
          </a:xfrm>
          <a:custGeom>
            <a:avLst/>
            <a:gdLst>
              <a:gd name="connsiteX0" fmla="*/ 0 w 2593145"/>
              <a:gd name="connsiteY0" fmla="*/ 0 h 2089574"/>
              <a:gd name="connsiteX1" fmla="*/ 2585357 w 2593145"/>
              <a:gd name="connsiteY1" fmla="*/ 0 h 2089574"/>
              <a:gd name="connsiteX2" fmla="*/ 2593145 w 2593145"/>
              <a:gd name="connsiteY2" fmla="*/ 154244 h 2089574"/>
              <a:gd name="connsiteX3" fmla="*/ 657815 w 2593145"/>
              <a:gd name="connsiteY3" fmla="*/ 2089574 h 2089574"/>
              <a:gd name="connsiteX4" fmla="*/ 82307 w 2593145"/>
              <a:gd name="connsiteY4" fmla="*/ 2002566 h 2089574"/>
              <a:gd name="connsiteX5" fmla="*/ 0 w 2593145"/>
              <a:gd name="connsiteY5" fmla="*/ 1972441 h 208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3145" h="2089574">
                <a:moveTo>
                  <a:pt x="0" y="0"/>
                </a:moveTo>
                <a:lnTo>
                  <a:pt x="2585357" y="0"/>
                </a:lnTo>
                <a:lnTo>
                  <a:pt x="2593145" y="154244"/>
                </a:lnTo>
                <a:cubicBezTo>
                  <a:pt x="2593145" y="1223097"/>
                  <a:pt x="1726668" y="2089574"/>
                  <a:pt x="657815" y="2089574"/>
                </a:cubicBezTo>
                <a:cubicBezTo>
                  <a:pt x="457405" y="2089574"/>
                  <a:pt x="264110" y="2059112"/>
                  <a:pt x="82307" y="2002566"/>
                </a:cubicBezTo>
                <a:lnTo>
                  <a:pt x="0" y="1972441"/>
                </a:lnTo>
                <a:close/>
              </a:path>
            </a:pathLst>
          </a:custGeom>
          <a:solidFill>
            <a:schemeClr val="bg1"/>
          </a:solidFill>
          <a:ln>
            <a:noFill/>
            <a:prstDash val="solid"/>
          </a:ln>
          <a:effectLst>
            <a:outerShdw blurRad="863600" dist="304800" dir="8100000" algn="tr" rotWithShape="0">
              <a:schemeClr val="accent3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9" name="任意多边形: 形状 2"/>
          <p:cNvSpPr/>
          <p:nvPr>
            <p:custDataLst>
              <p:tags r:id="rId3"/>
            </p:custDataLst>
          </p:nvPr>
        </p:nvSpPr>
        <p:spPr>
          <a:xfrm>
            <a:off x="10841990" y="5400675"/>
            <a:ext cx="1350010" cy="1457325"/>
          </a:xfrm>
          <a:custGeom>
            <a:avLst/>
            <a:gdLst>
              <a:gd name="connsiteX0" fmla="*/ 1655408 w 2097843"/>
              <a:gd name="connsiteY0" fmla="*/ 0 h 2264232"/>
              <a:gd name="connsiteX1" fmla="*/ 1989031 w 2097843"/>
              <a:gd name="connsiteY1" fmla="*/ 33632 h 2264232"/>
              <a:gd name="connsiteX2" fmla="*/ 2097843 w 2097843"/>
              <a:gd name="connsiteY2" fmla="*/ 61611 h 2264232"/>
              <a:gd name="connsiteX3" fmla="*/ 2097843 w 2097843"/>
              <a:gd name="connsiteY3" fmla="*/ 2264232 h 2264232"/>
              <a:gd name="connsiteX4" fmla="*/ 117084 w 2097843"/>
              <a:gd name="connsiteY4" fmla="*/ 2264232 h 2264232"/>
              <a:gd name="connsiteX5" fmla="*/ 74424 w 2097843"/>
              <a:gd name="connsiteY5" fmla="*/ 2147676 h 2264232"/>
              <a:gd name="connsiteX6" fmla="*/ 0 w 2097843"/>
              <a:gd name="connsiteY6" fmla="*/ 1655408 h 2264232"/>
              <a:gd name="connsiteX7" fmla="*/ 1655408 w 2097843"/>
              <a:gd name="connsiteY7" fmla="*/ 0 h 22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7843" h="2264232">
                <a:moveTo>
                  <a:pt x="1655408" y="0"/>
                </a:moveTo>
                <a:cubicBezTo>
                  <a:pt x="1769690" y="0"/>
                  <a:pt x="1881268" y="11581"/>
                  <a:pt x="1989031" y="33632"/>
                </a:cubicBezTo>
                <a:lnTo>
                  <a:pt x="2097843" y="61611"/>
                </a:lnTo>
                <a:lnTo>
                  <a:pt x="2097843" y="2264232"/>
                </a:lnTo>
                <a:lnTo>
                  <a:pt x="117084" y="2264232"/>
                </a:lnTo>
                <a:lnTo>
                  <a:pt x="74424" y="2147676"/>
                </a:lnTo>
                <a:cubicBezTo>
                  <a:pt x="26056" y="1992169"/>
                  <a:pt x="0" y="1826831"/>
                  <a:pt x="0" y="1655408"/>
                </a:cubicBezTo>
                <a:cubicBezTo>
                  <a:pt x="0" y="741151"/>
                  <a:pt x="741151" y="0"/>
                  <a:pt x="165540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46000">
                <a:schemeClr val="accent2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  <a:prstDash val="solid"/>
          </a:ln>
          <a:effectLst>
            <a:outerShdw blurRad="863600" dist="304800" dir="8100000" algn="tr" rotWithShape="0">
              <a:schemeClr val="accent3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3127340-2293-49D2-96F1-6E7BF0C8FD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2"/>
          <p:cNvSpPr/>
          <p:nvPr>
            <p:custDataLst>
              <p:tags r:id="rId2"/>
            </p:custDataLst>
          </p:nvPr>
        </p:nvSpPr>
        <p:spPr>
          <a:xfrm>
            <a:off x="10841990" y="5400675"/>
            <a:ext cx="1350010" cy="1457325"/>
          </a:xfrm>
          <a:custGeom>
            <a:avLst/>
            <a:gdLst>
              <a:gd name="connsiteX0" fmla="*/ 1655408 w 2097843"/>
              <a:gd name="connsiteY0" fmla="*/ 0 h 2264232"/>
              <a:gd name="connsiteX1" fmla="*/ 1989031 w 2097843"/>
              <a:gd name="connsiteY1" fmla="*/ 33632 h 2264232"/>
              <a:gd name="connsiteX2" fmla="*/ 2097843 w 2097843"/>
              <a:gd name="connsiteY2" fmla="*/ 61611 h 2264232"/>
              <a:gd name="connsiteX3" fmla="*/ 2097843 w 2097843"/>
              <a:gd name="connsiteY3" fmla="*/ 2264232 h 2264232"/>
              <a:gd name="connsiteX4" fmla="*/ 117084 w 2097843"/>
              <a:gd name="connsiteY4" fmla="*/ 2264232 h 2264232"/>
              <a:gd name="connsiteX5" fmla="*/ 74424 w 2097843"/>
              <a:gd name="connsiteY5" fmla="*/ 2147676 h 2264232"/>
              <a:gd name="connsiteX6" fmla="*/ 0 w 2097843"/>
              <a:gd name="connsiteY6" fmla="*/ 1655408 h 2264232"/>
              <a:gd name="connsiteX7" fmla="*/ 1655408 w 2097843"/>
              <a:gd name="connsiteY7" fmla="*/ 0 h 22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7843" h="2264232">
                <a:moveTo>
                  <a:pt x="1655408" y="0"/>
                </a:moveTo>
                <a:cubicBezTo>
                  <a:pt x="1769690" y="0"/>
                  <a:pt x="1881268" y="11581"/>
                  <a:pt x="1989031" y="33632"/>
                </a:cubicBezTo>
                <a:lnTo>
                  <a:pt x="2097843" y="61611"/>
                </a:lnTo>
                <a:lnTo>
                  <a:pt x="2097843" y="2264232"/>
                </a:lnTo>
                <a:lnTo>
                  <a:pt x="117084" y="2264232"/>
                </a:lnTo>
                <a:lnTo>
                  <a:pt x="74424" y="2147676"/>
                </a:lnTo>
                <a:cubicBezTo>
                  <a:pt x="26056" y="1992169"/>
                  <a:pt x="0" y="1826831"/>
                  <a:pt x="0" y="1655408"/>
                </a:cubicBezTo>
                <a:cubicBezTo>
                  <a:pt x="0" y="741151"/>
                  <a:pt x="741151" y="0"/>
                  <a:pt x="165540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46000">
                <a:schemeClr val="accent2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  <a:prstDash val="solid"/>
          </a:ln>
          <a:effectLst>
            <a:outerShdw blurRad="863600" dist="304800" dir="8100000" algn="tr" rotWithShape="0">
              <a:schemeClr val="accent3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任意多边形: 形状 16"/>
          <p:cNvSpPr/>
          <p:nvPr>
            <p:custDataLst>
              <p:tags r:id="rId3"/>
            </p:custDataLst>
          </p:nvPr>
        </p:nvSpPr>
        <p:spPr>
          <a:xfrm>
            <a:off x="0" y="0"/>
            <a:ext cx="1666875" cy="1343660"/>
          </a:xfrm>
          <a:custGeom>
            <a:avLst/>
            <a:gdLst>
              <a:gd name="connsiteX0" fmla="*/ 0 w 2593145"/>
              <a:gd name="connsiteY0" fmla="*/ 0 h 2089574"/>
              <a:gd name="connsiteX1" fmla="*/ 2585357 w 2593145"/>
              <a:gd name="connsiteY1" fmla="*/ 0 h 2089574"/>
              <a:gd name="connsiteX2" fmla="*/ 2593145 w 2593145"/>
              <a:gd name="connsiteY2" fmla="*/ 154244 h 2089574"/>
              <a:gd name="connsiteX3" fmla="*/ 657815 w 2593145"/>
              <a:gd name="connsiteY3" fmla="*/ 2089574 h 2089574"/>
              <a:gd name="connsiteX4" fmla="*/ 82307 w 2593145"/>
              <a:gd name="connsiteY4" fmla="*/ 2002566 h 2089574"/>
              <a:gd name="connsiteX5" fmla="*/ 0 w 2593145"/>
              <a:gd name="connsiteY5" fmla="*/ 1972441 h 208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3145" h="2089574">
                <a:moveTo>
                  <a:pt x="0" y="0"/>
                </a:moveTo>
                <a:lnTo>
                  <a:pt x="2585357" y="0"/>
                </a:lnTo>
                <a:lnTo>
                  <a:pt x="2593145" y="154244"/>
                </a:lnTo>
                <a:cubicBezTo>
                  <a:pt x="2593145" y="1223097"/>
                  <a:pt x="1726668" y="2089574"/>
                  <a:pt x="657815" y="2089574"/>
                </a:cubicBezTo>
                <a:cubicBezTo>
                  <a:pt x="457405" y="2089574"/>
                  <a:pt x="264110" y="2059112"/>
                  <a:pt x="82307" y="2002566"/>
                </a:cubicBezTo>
                <a:lnTo>
                  <a:pt x="0" y="1972441"/>
                </a:lnTo>
                <a:close/>
              </a:path>
            </a:pathLst>
          </a:custGeom>
          <a:solidFill>
            <a:schemeClr val="bg1"/>
          </a:solidFill>
          <a:ln>
            <a:noFill/>
            <a:prstDash val="solid"/>
          </a:ln>
          <a:effectLst>
            <a:outerShdw blurRad="863600" dist="304800" dir="8100000" algn="tr" rotWithShape="0">
              <a:schemeClr val="accent3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" name="正文"/>
          <p:cNvSpPr txBox="1"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695960" y="360045"/>
            <a:ext cx="10801985" cy="581787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latin typeface="+mn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2"/>
          <p:cNvSpPr/>
          <p:nvPr>
            <p:custDataLst>
              <p:tags r:id="rId2"/>
            </p:custDataLst>
          </p:nvPr>
        </p:nvSpPr>
        <p:spPr>
          <a:xfrm>
            <a:off x="10841990" y="5400675"/>
            <a:ext cx="1350010" cy="1457325"/>
          </a:xfrm>
          <a:custGeom>
            <a:avLst/>
            <a:gdLst>
              <a:gd name="connsiteX0" fmla="*/ 1655408 w 2097843"/>
              <a:gd name="connsiteY0" fmla="*/ 0 h 2264232"/>
              <a:gd name="connsiteX1" fmla="*/ 1989031 w 2097843"/>
              <a:gd name="connsiteY1" fmla="*/ 33632 h 2264232"/>
              <a:gd name="connsiteX2" fmla="*/ 2097843 w 2097843"/>
              <a:gd name="connsiteY2" fmla="*/ 61611 h 2264232"/>
              <a:gd name="connsiteX3" fmla="*/ 2097843 w 2097843"/>
              <a:gd name="connsiteY3" fmla="*/ 2264232 h 2264232"/>
              <a:gd name="connsiteX4" fmla="*/ 117084 w 2097843"/>
              <a:gd name="connsiteY4" fmla="*/ 2264232 h 2264232"/>
              <a:gd name="connsiteX5" fmla="*/ 74424 w 2097843"/>
              <a:gd name="connsiteY5" fmla="*/ 2147676 h 2264232"/>
              <a:gd name="connsiteX6" fmla="*/ 0 w 2097843"/>
              <a:gd name="connsiteY6" fmla="*/ 1655408 h 2264232"/>
              <a:gd name="connsiteX7" fmla="*/ 1655408 w 2097843"/>
              <a:gd name="connsiteY7" fmla="*/ 0 h 22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7843" h="2264232">
                <a:moveTo>
                  <a:pt x="1655408" y="0"/>
                </a:moveTo>
                <a:cubicBezTo>
                  <a:pt x="1769690" y="0"/>
                  <a:pt x="1881268" y="11581"/>
                  <a:pt x="1989031" y="33632"/>
                </a:cubicBezTo>
                <a:lnTo>
                  <a:pt x="2097843" y="61611"/>
                </a:lnTo>
                <a:lnTo>
                  <a:pt x="2097843" y="2264232"/>
                </a:lnTo>
                <a:lnTo>
                  <a:pt x="117084" y="2264232"/>
                </a:lnTo>
                <a:lnTo>
                  <a:pt x="74424" y="2147676"/>
                </a:lnTo>
                <a:cubicBezTo>
                  <a:pt x="26056" y="1992169"/>
                  <a:pt x="0" y="1826831"/>
                  <a:pt x="0" y="1655408"/>
                </a:cubicBezTo>
                <a:cubicBezTo>
                  <a:pt x="0" y="741151"/>
                  <a:pt x="741151" y="0"/>
                  <a:pt x="165540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46000">
                <a:schemeClr val="accent2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  <a:prstDash val="solid"/>
          </a:ln>
          <a:effectLst>
            <a:outerShdw blurRad="863600" dist="304800" dir="8100000" algn="tr" rotWithShape="0">
              <a:schemeClr val="accent3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任意多边形: 形状 16"/>
          <p:cNvSpPr/>
          <p:nvPr>
            <p:custDataLst>
              <p:tags r:id="rId3"/>
            </p:custDataLst>
          </p:nvPr>
        </p:nvSpPr>
        <p:spPr>
          <a:xfrm>
            <a:off x="0" y="0"/>
            <a:ext cx="2202180" cy="1774825"/>
          </a:xfrm>
          <a:custGeom>
            <a:avLst/>
            <a:gdLst>
              <a:gd name="connsiteX0" fmla="*/ 0 w 2593145"/>
              <a:gd name="connsiteY0" fmla="*/ 0 h 2089574"/>
              <a:gd name="connsiteX1" fmla="*/ 2585357 w 2593145"/>
              <a:gd name="connsiteY1" fmla="*/ 0 h 2089574"/>
              <a:gd name="connsiteX2" fmla="*/ 2593145 w 2593145"/>
              <a:gd name="connsiteY2" fmla="*/ 154244 h 2089574"/>
              <a:gd name="connsiteX3" fmla="*/ 657815 w 2593145"/>
              <a:gd name="connsiteY3" fmla="*/ 2089574 h 2089574"/>
              <a:gd name="connsiteX4" fmla="*/ 82307 w 2593145"/>
              <a:gd name="connsiteY4" fmla="*/ 2002566 h 2089574"/>
              <a:gd name="connsiteX5" fmla="*/ 0 w 2593145"/>
              <a:gd name="connsiteY5" fmla="*/ 1972441 h 208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3145" h="2089574">
                <a:moveTo>
                  <a:pt x="0" y="0"/>
                </a:moveTo>
                <a:lnTo>
                  <a:pt x="2585357" y="0"/>
                </a:lnTo>
                <a:lnTo>
                  <a:pt x="2593145" y="154244"/>
                </a:lnTo>
                <a:cubicBezTo>
                  <a:pt x="2593145" y="1223097"/>
                  <a:pt x="1726668" y="2089574"/>
                  <a:pt x="657815" y="2089574"/>
                </a:cubicBezTo>
                <a:cubicBezTo>
                  <a:pt x="457405" y="2089574"/>
                  <a:pt x="264110" y="2059112"/>
                  <a:pt x="82307" y="2002566"/>
                </a:cubicBezTo>
                <a:lnTo>
                  <a:pt x="0" y="1972441"/>
                </a:lnTo>
                <a:close/>
              </a:path>
            </a:pathLst>
          </a:custGeom>
          <a:solidFill>
            <a:schemeClr val="bg1"/>
          </a:solidFill>
          <a:ln>
            <a:noFill/>
            <a:prstDash val="solid"/>
          </a:ln>
          <a:effectLst>
            <a:outerShdw blurRad="863600" dist="304800" dir="8100000" algn="tr" rotWithShape="0">
              <a:schemeClr val="accent3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4"/>
            </p:custDataLst>
          </p:nvPr>
        </p:nvSpPr>
        <p:spPr>
          <a:xfrm>
            <a:off x="607695" y="1301750"/>
            <a:ext cx="10969625" cy="405553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1800" b="1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 err="1">
                <a:latin typeface="+mj-lt"/>
                <a:sym typeface="+mn-ea"/>
              </a:rPr>
              <a:t>Click to add text</a:t>
            </a:r>
            <a:endParaRPr dirty="0" err="1"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5"/>
            </p:custDataLst>
          </p:nvPr>
        </p:nvSpPr>
        <p:spPr>
          <a:xfrm>
            <a:off x="607695" y="608330"/>
            <a:ext cx="10969625" cy="671195"/>
          </a:xfrm>
          <a:prstGeom prst="rect">
            <a:avLst/>
          </a:prstGeom>
          <a:noFill/>
        </p:spPr>
        <p:txBody>
          <a:bodyPr vert="horz" wrap="square" lIns="71755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36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6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t="46292" r="37615"/>
          <a:stretch>
            <a:fillRect/>
          </a:stretch>
        </p:blipFill>
        <p:spPr>
          <a:xfrm>
            <a:off x="5011354" y="0"/>
            <a:ext cx="7180647" cy="6181870"/>
          </a:xfrm>
          <a:custGeom>
            <a:avLst/>
            <a:gdLst>
              <a:gd name="connsiteX0" fmla="*/ 0 w 7180647"/>
              <a:gd name="connsiteY0" fmla="*/ 0 h 6181870"/>
              <a:gd name="connsiteX1" fmla="*/ 7180647 w 7180647"/>
              <a:gd name="connsiteY1" fmla="*/ 0 h 6181870"/>
              <a:gd name="connsiteX2" fmla="*/ 7180647 w 7180647"/>
              <a:gd name="connsiteY2" fmla="*/ 6181870 h 6181870"/>
              <a:gd name="connsiteX3" fmla="*/ 0 w 7180647"/>
              <a:gd name="connsiteY3" fmla="*/ 6181870 h 618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80647" h="6181870">
                <a:moveTo>
                  <a:pt x="0" y="0"/>
                </a:moveTo>
                <a:lnTo>
                  <a:pt x="7180647" y="0"/>
                </a:lnTo>
                <a:lnTo>
                  <a:pt x="7180647" y="6181870"/>
                </a:lnTo>
                <a:lnTo>
                  <a:pt x="0" y="6181870"/>
                </a:lnTo>
                <a:close/>
              </a:path>
            </a:pathLst>
          </a:custGeom>
        </p:spPr>
      </p:pic>
      <p:pic>
        <p:nvPicPr>
          <p:cNvPr id="68" name="图片 6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60753" b="74987"/>
          <a:stretch>
            <a:fillRect/>
          </a:stretch>
        </p:blipFill>
        <p:spPr>
          <a:xfrm>
            <a:off x="0" y="3978907"/>
            <a:ext cx="4519776" cy="2879094"/>
          </a:xfrm>
          <a:custGeom>
            <a:avLst/>
            <a:gdLst>
              <a:gd name="connsiteX0" fmla="*/ 0 w 4519776"/>
              <a:gd name="connsiteY0" fmla="*/ 0 h 2879094"/>
              <a:gd name="connsiteX1" fmla="*/ 4519776 w 4519776"/>
              <a:gd name="connsiteY1" fmla="*/ 0 h 2879094"/>
              <a:gd name="connsiteX2" fmla="*/ 4519776 w 4519776"/>
              <a:gd name="connsiteY2" fmla="*/ 2879094 h 2879094"/>
              <a:gd name="connsiteX3" fmla="*/ 0 w 4519776"/>
              <a:gd name="connsiteY3" fmla="*/ 2879094 h 287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9776" h="2879094">
                <a:moveTo>
                  <a:pt x="0" y="0"/>
                </a:moveTo>
                <a:lnTo>
                  <a:pt x="4519776" y="0"/>
                </a:lnTo>
                <a:lnTo>
                  <a:pt x="4519776" y="2879094"/>
                </a:lnTo>
                <a:lnTo>
                  <a:pt x="0" y="2879094"/>
                </a:lnTo>
                <a:close/>
              </a:path>
            </a:pathLst>
          </a:custGeom>
        </p:spPr>
      </p:pic>
      <p:sp>
        <p:nvSpPr>
          <p:cNvPr id="78" name="任意多边形: 形状 21"/>
          <p:cNvSpPr/>
          <p:nvPr>
            <p:custDataLst>
              <p:tags r:id="rId6"/>
            </p:custDataLst>
          </p:nvPr>
        </p:nvSpPr>
        <p:spPr>
          <a:xfrm>
            <a:off x="0" y="588645"/>
            <a:ext cx="594995" cy="913765"/>
          </a:xfrm>
          <a:custGeom>
            <a:avLst/>
            <a:gdLst>
              <a:gd name="connsiteX0" fmla="*/ 138215 w 595085"/>
              <a:gd name="connsiteY0" fmla="*/ 0 h 913740"/>
              <a:gd name="connsiteX1" fmla="*/ 595085 w 595085"/>
              <a:gd name="connsiteY1" fmla="*/ 456870 h 913740"/>
              <a:gd name="connsiteX2" fmla="*/ 138215 w 595085"/>
              <a:gd name="connsiteY2" fmla="*/ 913740 h 913740"/>
              <a:gd name="connsiteX3" fmla="*/ 46140 w 595085"/>
              <a:gd name="connsiteY3" fmla="*/ 904458 h 913740"/>
              <a:gd name="connsiteX4" fmla="*/ 0 w 595085"/>
              <a:gd name="connsiteY4" fmla="*/ 890136 h 913740"/>
              <a:gd name="connsiteX5" fmla="*/ 0 w 595085"/>
              <a:gd name="connsiteY5" fmla="*/ 23605 h 913740"/>
              <a:gd name="connsiteX6" fmla="*/ 46140 w 595085"/>
              <a:gd name="connsiteY6" fmla="*/ 9282 h 913740"/>
              <a:gd name="connsiteX7" fmla="*/ 138215 w 595085"/>
              <a:gd name="connsiteY7" fmla="*/ 0 h 913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5085" h="913740">
                <a:moveTo>
                  <a:pt x="138215" y="0"/>
                </a:moveTo>
                <a:cubicBezTo>
                  <a:pt x="390537" y="0"/>
                  <a:pt x="595085" y="204548"/>
                  <a:pt x="595085" y="456870"/>
                </a:cubicBezTo>
                <a:cubicBezTo>
                  <a:pt x="595085" y="709192"/>
                  <a:pt x="390537" y="913740"/>
                  <a:pt x="138215" y="913740"/>
                </a:cubicBezTo>
                <a:cubicBezTo>
                  <a:pt x="106675" y="913740"/>
                  <a:pt x="75881" y="910544"/>
                  <a:pt x="46140" y="904458"/>
                </a:cubicBezTo>
                <a:lnTo>
                  <a:pt x="0" y="890136"/>
                </a:lnTo>
                <a:lnTo>
                  <a:pt x="0" y="23605"/>
                </a:lnTo>
                <a:lnTo>
                  <a:pt x="46140" y="9282"/>
                </a:lnTo>
                <a:cubicBezTo>
                  <a:pt x="75881" y="3196"/>
                  <a:pt x="106675" y="0"/>
                  <a:pt x="13821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46000">
                <a:schemeClr val="accent2"/>
              </a:gs>
              <a:gs pos="100000">
                <a:schemeClr val="accent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  <a:prstDash val="solid"/>
          </a:ln>
          <a:effectLst>
            <a:outerShdw blurRad="203200" dist="101600" dir="8100000" algn="tr" rotWithShape="0">
              <a:srgbClr val="3E3FC2">
                <a:alpha val="1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署名"/>
          <p:cNvSpPr txBox="1">
            <a:spLocks noGrp="1"/>
          </p:cNvSpPr>
          <p:nvPr>
            <p:ph type="body" idx="5" hasCustomPrompt="1"/>
            <p:custDataLst>
              <p:tags r:id="rId7"/>
            </p:custDataLst>
          </p:nvPr>
        </p:nvSpPr>
        <p:spPr>
          <a:xfrm>
            <a:off x="1198245" y="4207510"/>
            <a:ext cx="5168205" cy="432435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en-US">
                <a:latin typeface="+mn-lt"/>
              </a:defRPr>
            </a:defPPr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1600" b="0" i="0" u="none" strike="noStrike" kern="1200" cap="none" spc="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atin typeface="+mn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latin typeface="+mn-lt"/>
                <a:sym typeface="+mn-ea"/>
              </a:rPr>
              <a:t>Click to add text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4" hasCustomPrompt="1"/>
            <p:custDataLst>
              <p:tags r:id="rId8"/>
            </p:custDataLst>
          </p:nvPr>
        </p:nvSpPr>
        <p:spPr>
          <a:xfrm>
            <a:off x="1139825" y="2060575"/>
            <a:ext cx="5226685" cy="19183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6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"/>
          <a:srcRect t="46292" r="37615"/>
          <a:stretch>
            <a:fillRect/>
          </a:stretch>
        </p:blipFill>
        <p:spPr>
          <a:xfrm>
            <a:off x="5062154" y="-45720"/>
            <a:ext cx="7180647" cy="6181870"/>
          </a:xfrm>
          <a:custGeom>
            <a:avLst/>
            <a:gdLst>
              <a:gd name="connsiteX0" fmla="*/ 0 w 7180647"/>
              <a:gd name="connsiteY0" fmla="*/ 0 h 6181870"/>
              <a:gd name="connsiteX1" fmla="*/ 7180647 w 7180647"/>
              <a:gd name="connsiteY1" fmla="*/ 0 h 6181870"/>
              <a:gd name="connsiteX2" fmla="*/ 7180647 w 7180647"/>
              <a:gd name="connsiteY2" fmla="*/ 6181870 h 6181870"/>
              <a:gd name="connsiteX3" fmla="*/ 0 w 7180647"/>
              <a:gd name="connsiteY3" fmla="*/ 6181870 h 618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80647" h="6181870">
                <a:moveTo>
                  <a:pt x="0" y="0"/>
                </a:moveTo>
                <a:lnTo>
                  <a:pt x="7180647" y="0"/>
                </a:lnTo>
                <a:lnTo>
                  <a:pt x="7180647" y="6181870"/>
                </a:lnTo>
                <a:lnTo>
                  <a:pt x="0" y="6181870"/>
                </a:lnTo>
                <a:close/>
              </a:path>
            </a:pathLst>
          </a:custGeom>
        </p:spPr>
      </p:pic>
      <p:sp>
        <p:nvSpPr>
          <p:cNvPr id="79" name="椭圆 78"/>
          <p:cNvSpPr/>
          <p:nvPr>
            <p:custDataLst>
              <p:tags r:id="rId10"/>
            </p:custDataLst>
          </p:nvPr>
        </p:nvSpPr>
        <p:spPr>
          <a:xfrm>
            <a:off x="7334621" y="1063655"/>
            <a:ext cx="4781179" cy="478117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46000">
                <a:schemeClr val="accent2"/>
              </a:gs>
              <a:gs pos="100000">
                <a:schemeClr val="accent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  <a:prstDash val="solid"/>
          </a:ln>
          <a:effectLst>
            <a:outerShdw blurRad="203200" dist="101600" dir="8100000" algn="tr" rotWithShape="0">
              <a:srgbClr val="3E3FC2">
                <a:alpha val="1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107" name="图片对象" descr="E:\PPT翻新\图片3.png图片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rcRect r="1432" b="3846"/>
          <a:stretch>
            <a:fillRect/>
          </a:stretch>
        </p:blipFill>
        <p:spPr>
          <a:xfrm>
            <a:off x="5341620" y="588645"/>
            <a:ext cx="6774180" cy="609663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27340-2293-49D2-96F1-6E7BF0C8FD9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20" Type="http://schemas.openxmlformats.org/officeDocument/2006/relationships/tags" Target="../tags/tag99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98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</a:fld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2"/>
          <p:cNvSpPr/>
          <p:nvPr>
            <p:custDataLst>
              <p:tags r:id="rId13"/>
            </p:custDataLst>
          </p:nvPr>
        </p:nvSpPr>
        <p:spPr>
          <a:xfrm>
            <a:off x="10841990" y="5400675"/>
            <a:ext cx="1350010" cy="1457325"/>
          </a:xfrm>
          <a:custGeom>
            <a:avLst/>
            <a:gdLst>
              <a:gd name="connsiteX0" fmla="*/ 1655408 w 2097843"/>
              <a:gd name="connsiteY0" fmla="*/ 0 h 2264232"/>
              <a:gd name="connsiteX1" fmla="*/ 1989031 w 2097843"/>
              <a:gd name="connsiteY1" fmla="*/ 33632 h 2264232"/>
              <a:gd name="connsiteX2" fmla="*/ 2097843 w 2097843"/>
              <a:gd name="connsiteY2" fmla="*/ 61611 h 2264232"/>
              <a:gd name="connsiteX3" fmla="*/ 2097843 w 2097843"/>
              <a:gd name="connsiteY3" fmla="*/ 2264232 h 2264232"/>
              <a:gd name="connsiteX4" fmla="*/ 117084 w 2097843"/>
              <a:gd name="connsiteY4" fmla="*/ 2264232 h 2264232"/>
              <a:gd name="connsiteX5" fmla="*/ 74424 w 2097843"/>
              <a:gd name="connsiteY5" fmla="*/ 2147676 h 2264232"/>
              <a:gd name="connsiteX6" fmla="*/ 0 w 2097843"/>
              <a:gd name="connsiteY6" fmla="*/ 1655408 h 2264232"/>
              <a:gd name="connsiteX7" fmla="*/ 1655408 w 2097843"/>
              <a:gd name="connsiteY7" fmla="*/ 0 h 22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7843" h="2264232">
                <a:moveTo>
                  <a:pt x="1655408" y="0"/>
                </a:moveTo>
                <a:cubicBezTo>
                  <a:pt x="1769690" y="0"/>
                  <a:pt x="1881268" y="11581"/>
                  <a:pt x="1989031" y="33632"/>
                </a:cubicBezTo>
                <a:lnTo>
                  <a:pt x="2097843" y="61611"/>
                </a:lnTo>
                <a:lnTo>
                  <a:pt x="2097843" y="2264232"/>
                </a:lnTo>
                <a:lnTo>
                  <a:pt x="117084" y="2264232"/>
                </a:lnTo>
                <a:lnTo>
                  <a:pt x="74424" y="2147676"/>
                </a:lnTo>
                <a:cubicBezTo>
                  <a:pt x="26056" y="1992169"/>
                  <a:pt x="0" y="1826831"/>
                  <a:pt x="0" y="1655408"/>
                </a:cubicBezTo>
                <a:cubicBezTo>
                  <a:pt x="0" y="741151"/>
                  <a:pt x="741151" y="0"/>
                  <a:pt x="165540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46000">
                <a:schemeClr val="accent2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  <a:prstDash val="solid"/>
          </a:ln>
          <a:effectLst>
            <a:outerShdw blurRad="863600" dist="304800" dir="8100000" algn="tr" rotWithShape="0">
              <a:schemeClr val="accent3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17" name="任意多边形: 形状 16"/>
          <p:cNvSpPr/>
          <p:nvPr>
            <p:custDataLst>
              <p:tags r:id="rId14"/>
            </p:custDataLst>
          </p:nvPr>
        </p:nvSpPr>
        <p:spPr>
          <a:xfrm>
            <a:off x="0" y="0"/>
            <a:ext cx="2202180" cy="1774825"/>
          </a:xfrm>
          <a:custGeom>
            <a:avLst/>
            <a:gdLst>
              <a:gd name="connsiteX0" fmla="*/ 0 w 2593145"/>
              <a:gd name="connsiteY0" fmla="*/ 0 h 2089574"/>
              <a:gd name="connsiteX1" fmla="*/ 2585357 w 2593145"/>
              <a:gd name="connsiteY1" fmla="*/ 0 h 2089574"/>
              <a:gd name="connsiteX2" fmla="*/ 2593145 w 2593145"/>
              <a:gd name="connsiteY2" fmla="*/ 154244 h 2089574"/>
              <a:gd name="connsiteX3" fmla="*/ 657815 w 2593145"/>
              <a:gd name="connsiteY3" fmla="*/ 2089574 h 2089574"/>
              <a:gd name="connsiteX4" fmla="*/ 82307 w 2593145"/>
              <a:gd name="connsiteY4" fmla="*/ 2002566 h 2089574"/>
              <a:gd name="connsiteX5" fmla="*/ 0 w 2593145"/>
              <a:gd name="connsiteY5" fmla="*/ 1972441 h 208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3145" h="2089574">
                <a:moveTo>
                  <a:pt x="0" y="0"/>
                </a:moveTo>
                <a:lnTo>
                  <a:pt x="2585357" y="0"/>
                </a:lnTo>
                <a:lnTo>
                  <a:pt x="2593145" y="154244"/>
                </a:lnTo>
                <a:cubicBezTo>
                  <a:pt x="2593145" y="1223097"/>
                  <a:pt x="1726668" y="2089574"/>
                  <a:pt x="657815" y="2089574"/>
                </a:cubicBezTo>
                <a:cubicBezTo>
                  <a:pt x="457405" y="2089574"/>
                  <a:pt x="264110" y="2059112"/>
                  <a:pt x="82307" y="2002566"/>
                </a:cubicBezTo>
                <a:lnTo>
                  <a:pt x="0" y="1972441"/>
                </a:lnTo>
                <a:close/>
              </a:path>
            </a:pathLst>
          </a:custGeom>
          <a:solidFill>
            <a:schemeClr val="bg1"/>
          </a:solidFill>
          <a:ln>
            <a:noFill/>
            <a:prstDash val="solid"/>
          </a:ln>
          <a:effectLst>
            <a:outerShdw blurRad="863600" dist="304800" dir="8100000" algn="tr" rotWithShape="0">
              <a:schemeClr val="accent3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lt1"/>
              </a:solidFill>
              <a:latin typeface="Arial" panose="020B0604020202020204" pitchFamily="34" charset="0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15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  <a:noFill/>
        </p:spPr>
        <p:txBody>
          <a:bodyPr vert="horz" wrap="square" lIns="71755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36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95960" y="6356350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753983" y="6356350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73127340-2293-49D2-96F1-6E7BF0C8FD9C}" type="slidenum">
              <a:rPr lang="en-US" smtClean="0"/>
            </a:fld>
            <a:endParaRPr 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9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9" name="KSO_TEMPLATE" hidden="1"/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sym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0" lang="en-US" sz="1800" b="0" i="0" u="none" strike="noStrike" kern="1200" cap="none" spc="0" normalizeH="0" baseline="0" noProof="1" dirty="0" smtClean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sym typeface="Arial" panose="020B0604020202020204" pitchFamily="34" charset="0"/>
        </a:defRPr>
      </a:lvl1pPr>
      <a:lvl2pPr marL="685800" marR="0" indent="-228600" algn="l" defTabSz="914400" rtl="0" eaLnBrk="1" fontAlgn="auto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kumimoji="0" lang="en-US" sz="1600" b="0" i="0" u="none" strike="noStrike" kern="1200" cap="none" spc="150" normalizeH="0" baseline="0" dirty="0" smtClean="0">
          <a:solidFill>
            <a:schemeClr val="tx1">
              <a:lumMod val="50000"/>
              <a:lumOff val="50000"/>
            </a:schemeClr>
          </a:solidFill>
          <a:uFillTx/>
          <a:latin typeface="+mn-ea"/>
        </a:defRPr>
      </a:lvl2pPr>
      <a:lvl3pPr marL="1143000" marR="0" indent="-228600" algn="l" defTabSz="914400" rtl="0" eaLnBrk="1" fontAlgn="auto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kumimoji="0" lang="en-US" sz="1600" b="0" i="0" u="none" strike="noStrike" kern="1200" cap="none" spc="150" normalizeH="0" baseline="0" dirty="0" smtClean="0">
          <a:solidFill>
            <a:schemeClr val="tx1">
              <a:lumMod val="50000"/>
              <a:lumOff val="50000"/>
            </a:schemeClr>
          </a:solidFill>
          <a:uFillTx/>
          <a:latin typeface="+mn-ea"/>
        </a:defRPr>
      </a:lvl3pPr>
      <a:lvl4pPr marL="1600200" marR="0" indent="-228600" algn="l" defTabSz="914400" rtl="0" eaLnBrk="1" fontAlgn="auto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kumimoji="0" lang="en-US" sz="1600" b="0" i="0" u="none" strike="noStrike" kern="1200" cap="none" spc="150" normalizeH="0" baseline="0" dirty="0" smtClean="0">
          <a:solidFill>
            <a:schemeClr val="tx1">
              <a:lumMod val="50000"/>
              <a:lumOff val="50000"/>
            </a:schemeClr>
          </a:solidFill>
          <a:uFillTx/>
          <a:latin typeface="+mn-ea"/>
        </a:defRPr>
      </a:lvl4pPr>
      <a:lvl5pPr marL="2057400" marR="0" indent="-228600" algn="l" defTabSz="914400" rtl="0" eaLnBrk="1" fontAlgn="auto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kumimoji="0" lang="en-US" sz="1600" b="0" i="0" u="none" strike="noStrike" kern="1200" cap="none" spc="150" normalizeH="0" baseline="0" dirty="0">
          <a:solidFill>
            <a:schemeClr val="tx1">
              <a:lumMod val="50000"/>
              <a:lumOff val="50000"/>
            </a:schemeClr>
          </a:solidFill>
          <a:uFillTx/>
          <a:latin typeface="+mn-e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image" Target="../media/image6.jpeg"/><Relationship Id="rId3" Type="http://schemas.openxmlformats.org/officeDocument/2006/relationships/tags" Target="../tags/tag101.xml"/><Relationship Id="rId2" Type="http://schemas.openxmlformats.org/officeDocument/2006/relationships/image" Target="../media/image5.png"/><Relationship Id="rId12" Type="http://schemas.openxmlformats.org/officeDocument/2006/relationships/slideLayout" Target="../slideLayouts/slideLayout12.xml"/><Relationship Id="rId11" Type="http://schemas.openxmlformats.org/officeDocument/2006/relationships/tags" Target="../tags/tag107.xml"/><Relationship Id="rId10" Type="http://schemas.openxmlformats.org/officeDocument/2006/relationships/image" Target="../media/image7.jpeg"/><Relationship Id="rId1" Type="http://schemas.openxmlformats.org/officeDocument/2006/relationships/tags" Target="../tags/tag100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tags" Target="../tags/tag13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3.xml"/><Relationship Id="rId4" Type="http://schemas.openxmlformats.org/officeDocument/2006/relationships/tags" Target="../tags/tag137.xml"/><Relationship Id="rId3" Type="http://schemas.openxmlformats.org/officeDocument/2006/relationships/tags" Target="../tags/tag136.xml"/><Relationship Id="rId2" Type="http://schemas.openxmlformats.org/officeDocument/2006/relationships/image" Target="../media/image8.jpeg"/><Relationship Id="rId1" Type="http://schemas.openxmlformats.org/officeDocument/2006/relationships/tags" Target="../tags/tag135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42.xml"/><Relationship Id="rId2" Type="http://schemas.openxmlformats.org/officeDocument/2006/relationships/image" Target="../media/image9.png"/><Relationship Id="rId1" Type="http://schemas.openxmlformats.org/officeDocument/2006/relationships/tags" Target="../tags/tag14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44.xml"/><Relationship Id="rId2" Type="http://schemas.openxmlformats.org/officeDocument/2006/relationships/image" Target="../media/image10.png"/><Relationship Id="rId1" Type="http://schemas.openxmlformats.org/officeDocument/2006/relationships/tags" Target="../tags/tag143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46.xml"/><Relationship Id="rId2" Type="http://schemas.openxmlformats.org/officeDocument/2006/relationships/image" Target="../media/image11.png"/><Relationship Id="rId1" Type="http://schemas.openxmlformats.org/officeDocument/2006/relationships/tags" Target="../tags/tag145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48.xml"/><Relationship Id="rId2" Type="http://schemas.openxmlformats.org/officeDocument/2006/relationships/image" Target="../media/image12.png"/><Relationship Id="rId1" Type="http://schemas.openxmlformats.org/officeDocument/2006/relationships/tags" Target="../tags/tag14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tags" Target="../tags/tag150.xml"/><Relationship Id="rId1" Type="http://schemas.openxmlformats.org/officeDocument/2006/relationships/tags" Target="../tags/tag14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5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tags" Target="../tags/tag110.xml"/><Relationship Id="rId7" Type="http://schemas.microsoft.com/office/2007/relationships/diagramDrawing" Target="../diagrams/drawing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3" Type="http://schemas.openxmlformats.org/officeDocument/2006/relationships/diagramData" Target="../diagrams/data1.xml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3.xml"/><Relationship Id="rId5" Type="http://schemas.openxmlformats.org/officeDocument/2006/relationships/tags" Target="../tags/tag155.xml"/><Relationship Id="rId4" Type="http://schemas.openxmlformats.org/officeDocument/2006/relationships/tags" Target="../tags/tag154.xml"/><Relationship Id="rId3" Type="http://schemas.openxmlformats.org/officeDocument/2006/relationships/tags" Target="../tags/tag153.xml"/><Relationship Id="rId2" Type="http://schemas.openxmlformats.org/officeDocument/2006/relationships/image" Target="../media/image13.png"/><Relationship Id="rId1" Type="http://schemas.openxmlformats.org/officeDocument/2006/relationships/tags" Target="../tags/tag15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3.xml"/><Relationship Id="rId4" Type="http://schemas.openxmlformats.org/officeDocument/2006/relationships/tags" Target="../tags/tag158.xml"/><Relationship Id="rId3" Type="http://schemas.openxmlformats.org/officeDocument/2006/relationships/tags" Target="../tags/tag157.xml"/><Relationship Id="rId2" Type="http://schemas.openxmlformats.org/officeDocument/2006/relationships/image" Target="../media/image14.png"/><Relationship Id="rId1" Type="http://schemas.openxmlformats.org/officeDocument/2006/relationships/tags" Target="../tags/tag156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tags" Target="../tags/tag159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tags" Target="../tags/tag16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tags" Target="../tags/tag16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69.xml"/><Relationship Id="rId1" Type="http://schemas.openxmlformats.org/officeDocument/2006/relationships/tags" Target="../tags/tag168.xml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2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" Type="http://schemas.openxmlformats.org/officeDocument/2006/relationships/tags" Target="../tags/tag171.xml"/><Relationship Id="rId2" Type="http://schemas.openxmlformats.org/officeDocument/2006/relationships/image" Target="../media/image5.png"/><Relationship Id="rId1" Type="http://schemas.openxmlformats.org/officeDocument/2006/relationships/tags" Target="../tags/tag170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tags" Target="../tags/tag12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tags" Target="../tags/tag126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16000">
              <a:schemeClr val="bg1"/>
            </a:gs>
            <a:gs pos="7000">
              <a:srgbClr val="DEF2FD">
                <a:alpha val="100000"/>
              </a:srgbClr>
            </a:gs>
            <a:gs pos="9000">
              <a:srgbClr val="C7E9FB">
                <a:alpha val="100000"/>
              </a:srgbClr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2" descr="Profile for CMR Technical Campus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72" y="168291"/>
            <a:ext cx="1097856" cy="109785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70"/>
          <p:cNvPicPr/>
          <p:nvPr>
            <p:custDataLst>
              <p:tags r:id="rId3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505" y="168291"/>
            <a:ext cx="1285852" cy="10715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7" name="文本占位符 2"/>
          <p:cNvSpPr>
            <a:spLocks noGrp="1"/>
          </p:cNvSpPr>
          <p:nvPr>
            <p:ph type="body" idx="3"/>
            <p:custDataLst>
              <p:tags r:id="rId5"/>
            </p:custDataLst>
          </p:nvPr>
        </p:nvSpPr>
        <p:spPr>
          <a:xfrm>
            <a:off x="939165" y="4658360"/>
            <a:ext cx="5178425" cy="432435"/>
          </a:xfrm>
        </p:spPr>
        <p:txBody>
          <a:bodyPr/>
          <a:p>
            <a:r>
              <a:rPr lang="en-US">
                <a:ea typeface="+mn-ea"/>
              </a:rPr>
              <a:t>Name</a:t>
            </a:r>
            <a:endParaRPr lang="en-US">
              <a:ea typeface="+mn-ea"/>
            </a:endParaRPr>
          </a:p>
        </p:txBody>
      </p:sp>
      <p:sp>
        <p:nvSpPr>
          <p:cNvPr id="68" name="标题 3"/>
          <p:cNvSpPr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939800" y="1496060"/>
            <a:ext cx="5575300" cy="3098800"/>
          </a:xfrm>
        </p:spPr>
        <p:txBody>
          <a:bodyPr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4400" dirty="0">
                <a:ea typeface="+mj-ea"/>
              </a:rPr>
              <a:t>The title goes here</a:t>
            </a:r>
            <a:endParaRPr lang="en-US" sz="4400" dirty="0">
              <a:ea typeface="+mj-ea"/>
            </a:endParaRPr>
          </a:p>
        </p:txBody>
      </p:sp>
      <p:sp>
        <p:nvSpPr>
          <p:cNvPr id="69" name="文本占位符 4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939165" y="512445"/>
            <a:ext cx="5575935" cy="90614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 fontScale="25000"/>
          </a:bodyPr>
          <a:lstStyle>
            <a:lvl1pPr marL="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en-US" sz="3200" b="1" i="0" u="none" strike="noStrike" kern="1200" cap="none" spc="0" normalizeH="0" baseline="0" noProof="1" dirty="0" smtClean="0">
                <a:ln>
                  <a:noFill/>
                  <a:prstDash val="sysDot"/>
                </a:ln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  <a:tileRect/>
                </a:gradFill>
                <a:uFillTx/>
                <a:latin typeface="+mj-lt"/>
                <a:sym typeface="+mn-ea"/>
              </a:defRPr>
            </a:lvl1pPr>
            <a:lvl2pPr marL="685800" marR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kumimoji="0" lang="en-US" sz="1600" b="0" i="0" u="none" strike="noStrike" kern="1200" cap="none" spc="150" normalizeH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</a:defRPr>
            </a:lvl2pPr>
            <a:lvl3pPr marL="1143000" marR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kumimoji="0" lang="en-US" sz="1600" b="0" i="0" u="none" strike="noStrike" kern="1200" cap="none" spc="150" normalizeH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</a:defRPr>
            </a:lvl3pPr>
            <a:lvl4pPr marL="1600200" marR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kumimoji="0" lang="en-US" sz="1600" b="0" i="0" u="none" strike="noStrike" kern="1200" cap="none" spc="150" normalizeH="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</a:defRPr>
            </a:lvl4pPr>
            <a:lvl5pPr marL="2057400" marR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kumimoji="0" lang="en-US" sz="1600" b="0" i="0" u="none" strike="noStrike" kern="1200" cap="none" spc="150" normalizeH="0" baseline="0" dirty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IN" sz="32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/>
                </a:gradFill>
              </a:rPr>
              <a:t>By BATCH 3</a:t>
            </a:r>
            <a:endParaRPr lang="en-IN" sz="3200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/>
              </a:gradFill>
            </a:endParaRPr>
          </a:p>
          <a:p>
            <a:pPr mar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IN" sz="32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/>
                </a:gradFill>
              </a:rPr>
              <a:t>G.MANISHA 217R1A0525</a:t>
            </a:r>
            <a:endParaRPr lang="en-IN" sz="3200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/>
              </a:gradFill>
            </a:endParaRPr>
          </a:p>
          <a:p>
            <a:pPr mar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IN" sz="32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/>
                </a:gradFill>
              </a:rPr>
              <a:t>M.SACHIN 217R1A0535</a:t>
            </a:r>
            <a:endParaRPr lang="en-IN" sz="3200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/>
              </a:gradFill>
            </a:endParaRPr>
          </a:p>
          <a:p>
            <a:pPr mar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IN" sz="32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/>
                </a:gradFill>
              </a:rPr>
              <a:t>B.GOVARDHAN 217R1A0514</a:t>
            </a:r>
            <a:endParaRPr lang="en-IN" sz="3200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/>
              </a:gradFill>
            </a:endParaRPr>
          </a:p>
        </p:txBody>
      </p:sp>
      <p:sp>
        <p:nvSpPr>
          <p:cNvPr id="73" name="Text Box 72"/>
          <p:cNvSpPr txBox="1"/>
          <p:nvPr/>
        </p:nvSpPr>
        <p:spPr>
          <a:xfrm>
            <a:off x="-635" y="-635"/>
            <a:ext cx="12192635" cy="6858635"/>
          </a:xfrm>
          <a:prstGeom prst="rect">
            <a:avLst/>
          </a:prstGeom>
          <a:solidFill>
            <a:schemeClr val="bg2"/>
          </a:solidFill>
          <a:effectLst>
            <a:outerShdw dir="5400000" sx="1000" sy="1000" algn="ctr" rotWithShape="0">
              <a:schemeClr val="bg1">
                <a:alpha val="100000"/>
              </a:schemeClr>
            </a:outerShdw>
          </a:effectLst>
        </p:spPr>
        <p:txBody>
          <a:bodyPr wrap="square" rtlCol="0">
            <a:noAutofit/>
          </a:bodyPr>
          <a:p>
            <a:r>
              <a:rPr lang="en-IN" alt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                      </a:t>
            </a:r>
            <a:endParaRPr lang="en-IN" alt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75" name="Picture 74"/>
          <p:cNvPicPr/>
          <p:nvPr>
            <p:custDataLst>
              <p:tags r:id="rId8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0" y="145415"/>
            <a:ext cx="1331595" cy="1071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" name="Picture 75" descr="CMRGI Logo New2"/>
          <p:cNvPicPr/>
          <p:nvPr>
            <p:custDataLst>
              <p:tags r:id="rId9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94640" y="145415"/>
            <a:ext cx="1557655" cy="1071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" name="Text Box 76"/>
          <p:cNvSpPr txBox="1"/>
          <p:nvPr/>
        </p:nvSpPr>
        <p:spPr>
          <a:xfrm>
            <a:off x="1853565" y="168275"/>
            <a:ext cx="8799830" cy="3762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IN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CMR TECHNICAL CAMPUS</a:t>
            </a:r>
            <a:b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I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UGC AUTONOMOUS</a:t>
            </a:r>
            <a:b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Accredited by NBA &amp; NAAC with ‘A’ Grade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Approved by AICTE, New Delhi and JNTU, Hyderabad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Kandlakoya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(V),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Medchal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Road,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Hyderabad-501401, Telangana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Department of Computer Science and Engineering</a:t>
            </a:r>
            <a:b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b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Developing an NLP Model for Efficient Summarization of Legal and Financial Documents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8" name="Text Box 77"/>
          <p:cNvSpPr txBox="1"/>
          <p:nvPr/>
        </p:nvSpPr>
        <p:spPr>
          <a:xfrm>
            <a:off x="2974340" y="3856990"/>
            <a:ext cx="6167755" cy="2500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9" name="Text Box 78"/>
          <p:cNvSpPr txBox="1"/>
          <p:nvPr/>
        </p:nvSpPr>
        <p:spPr>
          <a:xfrm>
            <a:off x="3101340" y="3983990"/>
            <a:ext cx="6167755" cy="2500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80" name="Text Box 79"/>
          <p:cNvSpPr txBox="1"/>
          <p:nvPr/>
        </p:nvSpPr>
        <p:spPr>
          <a:xfrm>
            <a:off x="-635" y="3930650"/>
            <a:ext cx="12192635" cy="292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69850" indent="0" algn="ctr">
              <a:spcBef>
                <a:spcPts val="600"/>
              </a:spcBef>
              <a:spcAft>
                <a:spcPts val="0"/>
              </a:spcAft>
              <a:buNone/>
              <a:tabLst>
                <a:tab pos="4675505" algn="l"/>
              </a:tabLst>
            </a:pPr>
            <a:r>
              <a:rPr lang="en-US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BATCH NO : </a:t>
            </a:r>
            <a:r>
              <a:rPr lang="en-IN" altLang="en-US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endParaRPr lang="en-US" sz="20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69850" indent="0" algn="ctr">
              <a:spcBef>
                <a:spcPts val="600"/>
              </a:spcBef>
              <a:spcAft>
                <a:spcPts val="0"/>
              </a:spcAft>
              <a:buNone/>
              <a:tabLst>
                <a:tab pos="4675505" algn="l"/>
              </a:tabLst>
            </a:pPr>
            <a:r>
              <a:rPr lang="en-IN" alt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G. Manisha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217R1A05</a:t>
            </a:r>
            <a:r>
              <a:rPr lang="en-IN" alt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25</a:t>
            </a:r>
            <a:endParaRPr lang="en-IN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lvl="1" indent="0" algn="l">
              <a:spcBef>
                <a:spcPts val="600"/>
              </a:spcBef>
              <a:buNone/>
              <a:tabLst>
                <a:tab pos="4675505" algn="l"/>
              </a:tabLst>
            </a:pPr>
            <a:r>
              <a:rPr lang="en-IN" alt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                                     M. Sachin  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217R1A05</a:t>
            </a:r>
            <a:r>
              <a:rPr lang="en-IN" alt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35</a:t>
            </a:r>
            <a:endParaRPr lang="en-US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lvl="1" indent="0" algn="l">
              <a:spcBef>
                <a:spcPts val="600"/>
              </a:spcBef>
              <a:buNone/>
              <a:tabLst>
                <a:tab pos="4675505" algn="l"/>
              </a:tabLst>
            </a:pPr>
            <a:r>
              <a:rPr lang="en-IN" alt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                                     B. Govardhan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</a:t>
            </a:r>
            <a:r>
              <a:rPr lang="en-IN" alt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217R1A05</a:t>
            </a:r>
            <a:r>
              <a:rPr lang="en-IN" alt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14</a:t>
            </a:r>
            <a:endParaRPr lang="en-IN" alt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69900" lvl="1" indent="0" algn="l">
              <a:spcBef>
                <a:spcPts val="600"/>
              </a:spcBef>
              <a:buNone/>
              <a:tabLst>
                <a:tab pos="4675505" algn="l"/>
              </a:tabLst>
            </a:pPr>
            <a:endParaRPr lang="en-US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lvl="0" indent="0" algn="ctr">
              <a:lnSpc>
                <a:spcPct val="140000"/>
              </a:lnSpc>
              <a:spcBef>
                <a:spcPts val="600"/>
              </a:spcBef>
              <a:buNone/>
              <a:tabLst>
                <a:tab pos="4675505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Under</a:t>
            </a:r>
            <a:r>
              <a:rPr lang="en-US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</a:t>
            </a:r>
            <a:r>
              <a:rPr lang="en-US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Guidance</a:t>
            </a:r>
            <a:r>
              <a:rPr lang="en-US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of</a:t>
            </a:r>
            <a:endParaRPr lang="en-IN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149225" indent="0" algn="ctr">
              <a:spcBef>
                <a:spcPts val="165"/>
              </a:spcBef>
              <a:buNone/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DR.</a:t>
            </a:r>
            <a:r>
              <a:rPr lang="en-IN" alt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K.Maheswari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149225" indent="0" algn="ctr">
              <a:spcBef>
                <a:spcPts val="165"/>
              </a:spcBef>
              <a:buNone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(Ass</a:t>
            </a:r>
            <a:r>
              <a:rPr lang="en-IN" alt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ociate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Professor)</a:t>
            </a:r>
            <a:endParaRPr lang="en-IN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" indent="0" algn="ctr">
              <a:spcBef>
                <a:spcPts val="600"/>
              </a:spcBef>
              <a:spcAft>
                <a:spcPts val="0"/>
              </a:spcAft>
              <a:buNone/>
              <a:tabLst>
                <a:tab pos="4675505" algn="l"/>
              </a:tabLst>
            </a:pPr>
            <a:endParaRPr lang="en-US"/>
          </a:p>
        </p:txBody>
      </p:sp>
    </p:spTree>
    <p:custDataLst>
      <p:tags r:id="rId1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/>
          <p:cNvSpPr/>
          <p:nvPr>
            <p:custDataLst>
              <p:tags r:id="rId1"/>
            </p:custDataLst>
          </p:nvPr>
        </p:nvSpPr>
        <p:spPr>
          <a:xfrm>
            <a:off x="849630" y="935355"/>
            <a:ext cx="10427970" cy="5923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00000"/>
              <a:buFont typeface="Wingdings" panose="05000000000000000000" charset="0"/>
              <a:buChar char="Ø"/>
            </a:pPr>
            <a:r>
              <a:rPr 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Summarization</a:t>
            </a:r>
            <a:endParaRPr lang="en-US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Combines extractive and abstractives methods for accurate, coherent summaries.</a:t>
            </a:r>
            <a:endParaRPr lang="en-US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00000"/>
              <a:buFont typeface="Wingdings" panose="05000000000000000000" charset="0"/>
              <a:buChar char="Ø"/>
            </a:pPr>
            <a:r>
              <a:rPr 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Domain-Specific Training</a:t>
            </a:r>
            <a:endParaRPr lang="en-US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 Tuned on legal and financial texts to handle complex terminology.</a:t>
            </a:r>
            <a:endParaRPr lang="en-US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00000"/>
              <a:buFont typeface="Wingdings" panose="05000000000000000000" charset="0"/>
              <a:buChar char="Ø"/>
            </a:pPr>
            <a:r>
              <a:rPr 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Data Integration</a:t>
            </a:r>
            <a:endParaRPr lang="en-US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Summaries financial metrices alongside text for complete insights. </a:t>
            </a:r>
            <a:endParaRPr lang="en-US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00000"/>
              <a:buFont typeface="Wingdings" panose="05000000000000000000" charset="0"/>
              <a:buChar char="Ø"/>
            </a:pPr>
            <a:r>
              <a:rPr 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 Acccuracy</a:t>
            </a:r>
            <a:endParaRPr lang="en-US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 legal clauses and terminology are preserved in summaries.</a:t>
            </a:r>
            <a:endParaRPr lang="en-US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00000"/>
              <a:buFont typeface="Wingdings" panose="05000000000000000000" charset="0"/>
              <a:buChar char="Ø"/>
            </a:pPr>
            <a:r>
              <a:rPr 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Customizable Summaries </a:t>
            </a:r>
            <a:endParaRPr lang="en-US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 users to adjust summary length and focus.</a:t>
            </a:r>
            <a:endParaRPr lang="en-US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00000"/>
              <a:buFont typeface="Wingdings" panose="05000000000000000000" charset="0"/>
              <a:buChar char="Ø"/>
            </a:pPr>
            <a:r>
              <a:rPr 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 </a:t>
            </a:r>
            <a:endParaRPr lang="en-US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 advanced encryption and ensures data privacy.</a:t>
            </a:r>
            <a:endParaRPr lang="en-US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SzPct val="100000"/>
              <a:buFont typeface="Arial" panose="020B0604020202020204" pitchFamily="34" charset="0"/>
              <a:buNone/>
            </a:pPr>
            <a:endParaRPr lang="en-US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49630" y="209550"/>
            <a:ext cx="10427970" cy="81216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IN" sz="3200" b="0" i="0" u="none" strike="noStrike" kern="1200" cap="none" spc="0" normalizeH="0" baseline="0" noProof="1" dirty="0">
                <a:solidFill>
                  <a:srgbClr val="262626"/>
                </a:solidFill>
                <a:latin typeface="+mj-lt"/>
                <a:ea typeface="+mj-ea"/>
                <a:cs typeface="Algerian" panose="04020705040A02060702" charset="0"/>
              </a:defRPr>
            </a:lvl1pPr>
          </a:lstStyle>
          <a:p>
            <a:r>
              <a:rPr lang="en-US" sz="4000">
                <a:solidFill>
                  <a:schemeClr val="dk1">
                    <a:lumMod val="85000"/>
                    <a:lumOff val="15000"/>
                  </a:schemeClr>
                </a:solidFill>
                <a:latin typeface="Algerian" panose="04020705040A02060702" charset="0"/>
              </a:rPr>
              <a:t>NOVELTY OF THE PROJECT</a:t>
            </a:r>
            <a:endParaRPr lang="en-US" sz="4000">
              <a:solidFill>
                <a:schemeClr val="dk1">
                  <a:lumMod val="85000"/>
                  <a:lumOff val="15000"/>
                </a:schemeClr>
              </a:solidFill>
              <a:latin typeface="Algerian" panose="04020705040A02060702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 descr="Summarization of legal documents: Where are we now and the way forward -  ScienceDirect"/>
          <p:cNvPicPr>
            <a:picLocks noGrp="1"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66876" y="1395054"/>
            <a:ext cx="3297675" cy="4406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49630" y="108585"/>
            <a:ext cx="10427970" cy="84709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IN" sz="3200" b="0" i="0" u="none" strike="noStrike" kern="1200" cap="none" spc="0" normalizeH="0" baseline="0" noProof="1" dirty="0">
                <a:solidFill>
                  <a:srgbClr val="262626"/>
                </a:solidFill>
                <a:latin typeface="+mj-lt"/>
                <a:ea typeface="+mj-ea"/>
                <a:cs typeface="Algerian" panose="04020705040A02060702" charset="0"/>
              </a:defRPr>
            </a:lvl1pPr>
          </a:lstStyle>
          <a:p>
            <a:r>
              <a:rPr lang="en-US" sz="4000">
                <a:solidFill>
                  <a:schemeClr val="dk1">
                    <a:lumMod val="85000"/>
                    <a:lumOff val="15000"/>
                  </a:schemeClr>
                </a:solidFill>
                <a:latin typeface="Algerian" panose="04020705040A02060702" charset="0"/>
              </a:rPr>
              <a:t>SYSTEM ARCHITECTURE</a:t>
            </a:r>
            <a:endParaRPr lang="en-US" sz="4000">
              <a:solidFill>
                <a:schemeClr val="dk1">
                  <a:lumMod val="85000"/>
                  <a:lumOff val="15000"/>
                </a:schemeClr>
              </a:solidFill>
              <a:latin typeface="Algerian" panose="04020705040A02060702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49630" y="1217295"/>
            <a:ext cx="10427970" cy="4819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I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User Sign-up</a:t>
            </a:r>
            <a:endParaRPr lang="en-IN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2000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to </a:t>
            </a:r>
            <a:r>
              <a:rPr lang="en-IN" sz="2000" b="1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en-IN" sz="2000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create an account within the application.</a:t>
            </a:r>
            <a:endParaRPr lang="en-IN" sz="2000" i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Login</a:t>
            </a:r>
            <a:endParaRPr lang="en-IN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2000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access for users to </a:t>
            </a:r>
            <a:r>
              <a:rPr lang="en-IN" sz="2000" b="1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in</a:t>
            </a:r>
            <a:r>
              <a:rPr lang="en-IN" sz="2000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after signing up.</a:t>
            </a:r>
            <a:endParaRPr lang="en-IN" sz="2000" i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NLP Summary Model</a:t>
            </a:r>
            <a:endParaRPr lang="en-IN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2000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Trains the NLP model on </a:t>
            </a:r>
            <a:r>
              <a:rPr lang="en-IN" sz="2000" b="1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 datasets</a:t>
            </a:r>
            <a:r>
              <a:rPr lang="en-IN" sz="2000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allows users to perform predictions to evaluate </a:t>
            </a:r>
            <a:r>
              <a:rPr lang="en-IN" sz="2000" b="1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lang="en-IN" sz="2000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other </a:t>
            </a:r>
            <a:r>
              <a:rPr lang="en-IN" sz="2000" b="1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r>
              <a:rPr lang="en-IN" sz="2000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i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Summary</a:t>
            </a:r>
            <a:endParaRPr lang="en-IN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2000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input </a:t>
            </a:r>
            <a:r>
              <a:rPr lang="en-IN" sz="2000" b="1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text</a:t>
            </a:r>
            <a:r>
              <a:rPr lang="en-IN" sz="2000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the system will </a:t>
            </a:r>
            <a:r>
              <a:rPr lang="en-IN" sz="2000" b="1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summaries</a:t>
            </a:r>
            <a:r>
              <a:rPr lang="en-IN" sz="2000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the trained NLP model.</a:t>
            </a:r>
            <a:endParaRPr lang="en-IN" sz="2000" i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i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645025" y="61283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9" name="Title 7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0" y="32385"/>
            <a:ext cx="12255500" cy="102362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IN" sz="3200" b="0" i="0" u="none" strike="noStrike" kern="1200" cap="none" spc="0" normalizeH="0" baseline="0" noProof="1" dirty="0">
                <a:solidFill>
                  <a:srgbClr val="262626"/>
                </a:solidFill>
                <a:latin typeface="+mj-lt"/>
                <a:ea typeface="+mj-ea"/>
                <a:cs typeface="Algerian" panose="04020705040A02060702" charset="0"/>
              </a:defRPr>
            </a:lvl1pPr>
          </a:lstStyle>
          <a:p>
            <a:r>
              <a:rPr lang="en-US" sz="4000">
                <a:solidFill>
                  <a:schemeClr val="dk1">
                    <a:lumMod val="85000"/>
                    <a:lumOff val="15000"/>
                  </a:schemeClr>
                </a:solidFill>
                <a:latin typeface="Algerian" panose="04020705040A02060702" charset="0"/>
              </a:rPr>
              <a:t>Modules</a:t>
            </a:r>
            <a:endParaRPr lang="en-US" sz="4000">
              <a:solidFill>
                <a:schemeClr val="dk1">
                  <a:lumMod val="85000"/>
                  <a:lumOff val="15000"/>
                </a:schemeClr>
              </a:solidFill>
              <a:latin typeface="Algerian" panose="04020705040A02060702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68350" y="167005"/>
            <a:ext cx="10509250" cy="10287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IN" sz="3200" b="0" i="0" u="none" strike="noStrike" kern="1200" cap="none" spc="0" normalizeH="0" baseline="0" noProof="1" dirty="0">
                <a:solidFill>
                  <a:srgbClr val="262626"/>
                </a:solidFill>
                <a:latin typeface="+mj-lt"/>
                <a:ea typeface="+mj-ea"/>
                <a:cs typeface="Algerian" panose="04020705040A02060702" charset="0"/>
              </a:defRPr>
            </a:lvl1pPr>
          </a:lstStyle>
          <a:p>
            <a:r>
              <a:rPr lang="en-US" sz="4000">
                <a:solidFill>
                  <a:schemeClr val="dk1">
                    <a:lumMod val="85000"/>
                    <a:lumOff val="15000"/>
                  </a:schemeClr>
                </a:solidFill>
                <a:latin typeface="Algerian" panose="04020705040A02060702" charset="0"/>
              </a:rPr>
              <a:t>UML DIAGRAMS</a:t>
            </a:r>
            <a:endParaRPr lang="en-US" sz="4000">
              <a:solidFill>
                <a:schemeClr val="dk1">
                  <a:lumMod val="85000"/>
                  <a:lumOff val="15000"/>
                </a:schemeClr>
              </a:solidFill>
              <a:latin typeface="Algerian" panose="04020705040A02060702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2416810" y="1986915"/>
            <a:ext cx="6826250" cy="37572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12775" y="156845"/>
            <a:ext cx="10664825" cy="880110"/>
          </a:xfrm>
          <a:prstGeom prst="rect">
            <a:avLst/>
          </a:prstGeom>
        </p:spPr>
        <p:txBody>
          <a:bodyPr vert="horz" wrap="square" lIns="91440" tIns="45720" rIns="91440" bIns="45720" rtlCol="0" anchor="b"/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IN" sz="3200" b="0" i="0" u="none" strike="noStrike" kern="1200" cap="none" spc="0" normalizeH="0" baseline="0" noProof="1" dirty="0">
                <a:solidFill>
                  <a:srgbClr val="262626"/>
                </a:solidFill>
                <a:latin typeface="+mj-lt"/>
                <a:ea typeface="+mj-ea"/>
                <a:cs typeface="Algerian" panose="04020705040A02060702" charset="0"/>
              </a:defRPr>
            </a:lvl1pPr>
          </a:lstStyle>
          <a:p>
            <a:r>
              <a:rPr lang="en-US" sz="4000">
                <a:solidFill>
                  <a:schemeClr val="dk1">
                    <a:lumMod val="85000"/>
                    <a:lumOff val="15000"/>
                  </a:schemeClr>
                </a:solidFill>
                <a:latin typeface="Algerian" panose="04020705040A02060702" charset="0"/>
              </a:rPr>
              <a:t>
 CLASS DIAGRAM</a:t>
            </a:r>
            <a:endParaRPr lang="en-US" sz="4000">
              <a:solidFill>
                <a:schemeClr val="dk1">
                  <a:lumMod val="85000"/>
                  <a:lumOff val="15000"/>
                </a:schemeClr>
              </a:solidFill>
              <a:latin typeface="Algerian" panose="04020705040A02060702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2195195" y="1218565"/>
            <a:ext cx="7259320" cy="53555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49630" y="387350"/>
            <a:ext cx="10427970" cy="78930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IN" sz="3200" b="0" i="0" u="none" strike="noStrike" kern="1200" cap="none" spc="0" normalizeH="0" baseline="0" noProof="1" dirty="0">
                <a:solidFill>
                  <a:srgbClr val="262626"/>
                </a:solidFill>
                <a:latin typeface="+mj-lt"/>
                <a:ea typeface="+mj-ea"/>
                <a:cs typeface="Algerian" panose="04020705040A02060702" charset="0"/>
              </a:defRPr>
            </a:lvl1pPr>
          </a:lstStyle>
          <a:p>
            <a:r>
              <a:rPr lang="en-US" sz="4000">
                <a:solidFill>
                  <a:schemeClr val="dk1">
                    <a:lumMod val="85000"/>
                    <a:lumOff val="15000"/>
                  </a:schemeClr>
                </a:solidFill>
                <a:latin typeface="Algerian" panose="04020705040A02060702" charset="0"/>
              </a:rPr>
              <a:t>SEQUENCE DIAGRAM</a:t>
            </a:r>
            <a:endParaRPr lang="en-US" sz="4000">
              <a:solidFill>
                <a:schemeClr val="dk1">
                  <a:lumMod val="85000"/>
                  <a:lumOff val="15000"/>
                </a:schemeClr>
              </a:solidFill>
              <a:latin typeface="Algerian" panose="04020705040A02060702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1272540" y="1471295"/>
            <a:ext cx="9184005" cy="49606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78510" y="294640"/>
            <a:ext cx="10499090" cy="77787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IN" sz="3200" b="0" i="0" u="none" strike="noStrike" kern="1200" cap="none" spc="0" normalizeH="0" baseline="0" noProof="1" dirty="0">
                <a:solidFill>
                  <a:srgbClr val="262626"/>
                </a:solidFill>
                <a:latin typeface="+mj-lt"/>
                <a:ea typeface="+mj-ea"/>
                <a:cs typeface="Algerian" panose="04020705040A02060702" charset="0"/>
              </a:defRPr>
            </a:lvl1pPr>
          </a:lstStyle>
          <a:p>
            <a:r>
              <a:rPr lang="en-US" sz="4000">
                <a:solidFill>
                  <a:schemeClr val="dk1">
                    <a:lumMod val="85000"/>
                    <a:lumOff val="15000"/>
                  </a:schemeClr>
                </a:solidFill>
                <a:latin typeface="Algerian" panose="04020705040A02060702" charset="0"/>
              </a:rPr>
              <a:t>ACTIVITY DIAGRAM</a:t>
            </a:r>
            <a:endParaRPr lang="en-US" sz="4000">
              <a:solidFill>
                <a:schemeClr val="dk1">
                  <a:lumMod val="85000"/>
                  <a:lumOff val="15000"/>
                </a:schemeClr>
              </a:solidFill>
              <a:latin typeface="Algerian" panose="04020705040A02060702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3691890" y="1189355"/>
            <a:ext cx="4347210" cy="54743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49630" y="119380"/>
            <a:ext cx="10427970" cy="88455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IN" sz="3200" b="0" i="0" u="none" strike="noStrike" kern="1200" cap="none" spc="0" normalizeH="0" baseline="0" noProof="1" dirty="0">
                <a:solidFill>
                  <a:srgbClr val="262626"/>
                </a:solidFill>
                <a:latin typeface="+mj-lt"/>
                <a:ea typeface="+mj-ea"/>
                <a:cs typeface="Algerian" panose="04020705040A02060702" charset="0"/>
              </a:defRPr>
            </a:lvl1pPr>
          </a:lstStyle>
          <a:p>
            <a:r>
              <a:rPr lang="en-US" sz="4000">
                <a:solidFill>
                  <a:schemeClr val="dk1">
                    <a:lumMod val="85000"/>
                    <a:lumOff val="15000"/>
                  </a:schemeClr>
                </a:solidFill>
                <a:latin typeface="Algerian" panose="04020705040A02060702" charset="0"/>
              </a:rPr>
              <a:t>SAMPLE CODE</a:t>
            </a:r>
            <a:endParaRPr lang="en-US" sz="4000">
              <a:solidFill>
                <a:schemeClr val="dk1">
                  <a:lumMod val="85000"/>
                  <a:lumOff val="15000"/>
                </a:schemeClr>
              </a:solidFill>
              <a:latin typeface="Algerian" panose="04020705040A02060702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14985" y="920115"/>
            <a:ext cx="11442065" cy="5261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from django.shortcuts import render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from django.template import RequestContext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from django.contrib import messages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import pymysql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from django.http import HttpResponse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import json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from string import punctuation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from nltk.corpus import stopwords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import nltk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from nltk import tokenize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from heapq import nlargest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from rouge_score import rouge_scorer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import matplotlib.pyplot as plt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from transformers import pipeline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pd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import io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import base64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global uname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stop_words = set(stopwords.words('english'))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#function to summarize essay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5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def summarize(essay, threshold):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word_frequencies = {}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tokens = essay.split(" ")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for word in tokens: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/>
        </p:nvSpPr>
        <p:spPr>
          <a:xfrm>
            <a:off x="527050" y="0"/>
            <a:ext cx="7362190" cy="6951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if word.lower() not in stop_words: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if word not in word_frequencies.keys():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word_frequencies[word] = 1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else: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word_frequencies[word] += 1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max_frequency = max(word_frequencies.values())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for word in word_frequencies.keys():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word_frequencies[word] = word_frequencies[word]/max_frequency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sentence_tokens = tokenize.sent_tokenize(essay) 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sentence_scores = {}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for sent in sentence_tokens: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words = sent.split(" ")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for word in words: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if word.lower() in word_frequencies.keys():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if sent not in sentence_scores.keys():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sentence_scores[sent] = word_frequencies[word.lower()]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else: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sentence_scores[sent] += word_frequencies[word.lower()]  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select_length = int(len(sentence_tokens)*threshold)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summary = nlargest(select_length, sentence_scores, key = sentence_scores.get)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final_summary = [word for word in summary]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summary = ' '.join(final_summary)  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return summary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file = open('Dataset/tldrlegal_v1.json')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= json.load(file)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file.close()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scorer = rouge_scorer.RougeScorer(['rouge1', 'rougeL'], use_stemmer=True) #calculate rouge scrore between test and predicted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precision = 0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recall = 0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fscore = 0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66750" y="0"/>
            <a:ext cx="7174230" cy="6858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 = []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rec = []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fsc = []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 = 0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original_data = None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original_sum = None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key, value in data.items():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text = value['original_text']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summary = value['reference_summary']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if j == 2: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original_data = text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original_sum = summary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nlp_summary = summarize(text, 0.95)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scores = scorer.score(summary, nlp_summary)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score = scores['rouge1']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#print(score)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p = score[0]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r = score[1]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f = score[2]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if p &gt; precision: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precision = p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if r &gt; recall:    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recall = r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if f &gt; fscore:    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fscore = f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j += 1    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pre.append(precision)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rec.append(recall)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fsc.append(fscore)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transformer = pipeline("summarization")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predict = transformer(original_data)[0]['summary_text']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scores = scorer.score(original_sum, predict)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score = scores['rouge1']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 = score[0]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 = score[1]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def SignupAction(request):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if request.method == 'POST':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username = request.POST.get('t1', False)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password = request.POST.get('t2', False)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contact = request.POST.get('t3', False)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email = request.POST.get('t4', False)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address = request.POST.get('t5', False)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status = 'none'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con = pymysql.connect(host='127.0.0.1',port = 3306,user = 'root', password = 'root', database = 'summary',charset='utf8')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with con: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cur = con.cursor()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cur.execute("select username from signup where username = '"+username+"'")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rows = cur.fetchall()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for row in rows: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if row[0] == email: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status = 'Given Username already exists'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break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if status == 'none':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db_connection = pymysql.connect(host='127.0.0.1',port = 3306,user = 'root', password = 'root', database = 'summary',charset='utf8')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db_cursor = db_connection.cursor()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student_sql_query = "INSERT INTO signup(username,password,contact_no,email_id,address) VALUES('"+username+"','"+password+"','"+contact+"','"+email+"','"+address+"')"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db_cursor.execute(student_sql_query)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db_connection.commit()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print(db_cursor.rowcount, "Record Inserted")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if db_cursor.rowcount == 1: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status = 'Signup Process Completed'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context= {'data':status}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return render(request, 'Signup.html', context)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def UserLoginAction(request):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if request.method == 'POST':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global uname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option = 0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username = request.POST.get('username', False)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password = request.POST.get('password', False)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con = pymysql.connect(host='127.0.0.1',port = 3306,user = 'root', password = 'root', database = 'summary',charset='utf8')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with con: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>
          <a:xfrm>
            <a:off x="635" y="67945"/>
            <a:ext cx="4014470" cy="3655695"/>
          </a:xfrm>
        </p:spPr>
        <p:txBody>
          <a:bodyPr/>
          <a:p>
            <a:pPr algn="ctr"/>
            <a:r>
              <a:rPr lang="en-US" sz="4400">
                <a:latin typeface="Algerian" panose="04020705040A02060702" charset="0"/>
                <a:ea typeface="+mj-ea"/>
                <a:cs typeface="Algerian" panose="04020705040A02060702" charset="0"/>
              </a:rPr>
              <a:t>CONTENTS</a:t>
            </a:r>
            <a:endParaRPr lang="en-US" sz="4400">
              <a:latin typeface="Algerian" panose="04020705040A02060702" charset="0"/>
              <a:ea typeface="+mj-ea"/>
              <a:cs typeface="Algerian" panose="04020705040A02060702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627120" y="136525"/>
          <a:ext cx="8564245" cy="6702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8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031875" y="0"/>
            <a:ext cx="6851650" cy="6788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 = score[2]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pre.append(p)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rec.append(r)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fsc.append(f)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def TrainNLP(request):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if request.method == 'GET':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global precision, recall, fscore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output = ''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output+='&lt;table border=1 align=center width=100%&gt;&lt;tr&gt;&lt;th&gt;&lt;font size="" color="black"&gt;Algorithm Name&lt;/th&gt;&lt;th&gt;&lt;font size="" color="black"&gt;Precision&lt;/th&gt;'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output+='&lt;th&gt;&lt;font size="" color="black"&gt;Recall&lt;/th&gt;&lt;th&gt;&lt;font size="" color="black"&gt;FMEASURE&lt;/th&gt;&lt;/tr&gt;'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algorithms = ['NLP Summary', 'Transformer Summary']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output+='&lt;tr&gt;&lt;td&gt;&lt;font size="" color="black"&gt;'+algorithms[0]+'&lt;/td&gt;&lt;td&gt;&lt;font size="" color="black"&gt;'+str(pre[0])+'&lt;/td&gt;&lt;td&gt;&lt;font size="" color="black"&gt;'+str(rec[0])+'&lt;/td&gt;&lt;td&gt;&lt;font size="" color="black"&gt;'+str(fsc[0])+'&lt;/td&gt;&lt;/tr&gt;'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output+='&lt;tr&gt;&lt;td&gt;&lt;font size="" color="black"&gt;'+algorithms[1]+'&lt;/td&gt;&lt;td&gt;&lt;font size="" color="black"&gt;'+str(pre[1])+'&lt;/td&gt;&lt;td&gt;&lt;font size="" color="black"&gt;'+str(rec[1])+'&lt;/td&gt;&lt;td&gt;&lt;font size="" color="black"&gt;'+str(fsc[1])+'&lt;/td&gt;&lt;/tr&gt;'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output+= "&lt;/table&gt;&lt;/br&gt;&lt;/br&gt;"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df = pd.DataFrame([['NLP Summary','Precision',pre[0]],['NLP Summary','Recall',rec[0]],['NLP Summary','F1 Score',fsc[0]],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['Transformer Summary','Precision',pre[1]],['Transformer Summary','Recall',rec[1]],['Transformer Summary','F1 Score',fsc[1]],                           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],columns=['Algorithms','Metrics','Value'])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df.pivot_table(index="Algorithms", columns="Metrics", values="Value").plot(kind='bar', figsize=(5, 3))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plt.title("All Algorithms Performance Graph")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04165" y="0"/>
            <a:ext cx="6604000" cy="6598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6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cur = con.cursor()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cur.execute("select * FROM signup")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rows = cur.fetchall()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for row in rows: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if row[0] == username and row[1] == password: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uname = username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option = 1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break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option == 1: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output = "Welcome "+uname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context= {'data':output}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return render(request, 'UserScreen.html', context)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context= {'data':'Invalid login details'}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return render(request, 'UserLogin.html', context)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</a:pP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def GenerateSummary(request):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if request.method == 'GET':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render(request, 'GenerateSummary.html', {})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</a:pP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def GenerateSummaryAction(request):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if request.method == 'POST':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global uname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textdata = request.POST.get('t1', False)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summary = summarize(textdata, 0.3)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'''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output = '&lt;table align="center" width="80"&gt;'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output += '&lt;tr&gt;&lt;td&gt;&lt;font size="3" color="black"&gt;Input&amp;nbsp;Text&lt;/b&gt;&lt;/td&gt;&lt;td&gt;&lt;textarea name="t1" rows="15" cols="80"&gt;'+textdata+'&lt;/textarea&gt;&lt;/td&gt;&lt;/tr&gt;'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output += '&lt;br/&gt;&lt;br/&gt;&lt;tr&gt;&lt;td&gt;&lt;font size="3" color="black"&gt;Generated&amp;nbsp;Summary&lt;/b&gt;&lt;/td&gt;&lt;td&gt;&lt;textarea name="t2" rows="10" cols="80"&gt;'+summary+'&lt;/textarea&gt;&lt;/td&gt;&lt;/tr&gt;'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output += "&lt;/table&gt;&lt;/br&gt;&lt;/br&gt;&lt;/br&gt;"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'''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</a:pP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output = '&lt;p align="justify"&gt;&lt;font size="3" style="font-family: Comic Sans MS" color="black"&gt;Input Text = '+textdata+'&lt;/p&gt;&lt;br/&gt;'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output += '&lt;p align="justify"&gt;&lt;font size="3" style="font-family: Comic Sans MS" color="black"&gt;Generated Summary = '+summary+'&lt;/p&gt;&lt;br/&gt;&lt;br/&gt;&lt;br/&gt;&lt;br/&gt;&lt;br/&gt;'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context= {'data':output}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render(request, 'UserScreen.html', context)</a:t>
            </a: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60000"/>
              </a:lnSpc>
            </a:pP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/>
          <p:cNvPicPr>
            <a:picLocks noGrp="1"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595" y="1596390"/>
            <a:ext cx="7988300" cy="43726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641985" y="778510"/>
            <a:ext cx="2531110" cy="105981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Algerian" panose="04020705040A02060702" charset="0"/>
                <a:cs typeface="Algerian" panose="04020705040A02060702" charset="0"/>
              </a:rPr>
              <a:t>INPUT IMAGE</a:t>
            </a:r>
            <a:endParaRPr lang="en-IN" sz="2400" dirty="0">
              <a:solidFill>
                <a:schemeClr val="tx1"/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9" name="Title 7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73932" y="204281"/>
            <a:ext cx="10703668" cy="68471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IN" sz="3200" b="0" i="0" u="none" strike="noStrike" kern="1200" cap="none" spc="0" normalizeH="0" baseline="0" noProof="1" dirty="0">
                <a:solidFill>
                  <a:srgbClr val="262626"/>
                </a:solidFill>
                <a:latin typeface="+mj-lt"/>
                <a:ea typeface="+mj-ea"/>
                <a:cs typeface="Algerian" panose="04020705040A02060702" charset="0"/>
              </a:defRPr>
            </a:lvl1pPr>
          </a:lstStyle>
          <a:p>
            <a:r>
              <a:rPr lang="en-US" sz="4000">
                <a:solidFill>
                  <a:schemeClr val="dk1">
                    <a:lumMod val="85000"/>
                    <a:lumOff val="15000"/>
                  </a:schemeClr>
                </a:solidFill>
                <a:latin typeface="Algerian" panose="04020705040A02060702" charset="0"/>
              </a:rPr>
              <a:t>RESULTS</a:t>
            </a:r>
            <a:endParaRPr lang="en-US" sz="4000">
              <a:solidFill>
                <a:schemeClr val="dk1">
                  <a:lumMod val="85000"/>
                  <a:lumOff val="15000"/>
                </a:schemeClr>
              </a:solidFill>
              <a:latin typeface="Algerian" panose="04020705040A02060702" charset="0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/>
          <p:cNvPicPr>
            <a:picLocks noGrp="1"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955" y="1643380"/>
            <a:ext cx="9081135" cy="43256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49630" y="474345"/>
            <a:ext cx="10427970" cy="74041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IN" sz="3200" b="0" i="0" u="none" strike="noStrike" kern="1200" cap="none" spc="0" normalizeH="0" baseline="0" noProof="1" dirty="0">
                <a:solidFill>
                  <a:srgbClr val="262626"/>
                </a:solidFill>
                <a:latin typeface="+mj-lt"/>
                <a:ea typeface="+mj-ea"/>
                <a:cs typeface="Algerian" panose="04020705040A02060702" charset="0"/>
              </a:defRPr>
            </a:lvl1pPr>
          </a:lstStyle>
          <a:p>
            <a:pPr algn="l"/>
            <a:r>
              <a:rPr lang="en-US" sz="2400">
                <a:solidFill>
                  <a:schemeClr val="dk1">
                    <a:lumMod val="85000"/>
                    <a:lumOff val="15000"/>
                  </a:schemeClr>
                </a:solidFill>
                <a:latin typeface="Algerian" panose="04020705040A02060702" charset="0"/>
              </a:rPr>
              <a:t>OUTPUT IMAGE</a:t>
            </a:r>
            <a:endParaRPr lang="en-US" sz="2400">
              <a:solidFill>
                <a:schemeClr val="dk1">
                  <a:lumMod val="85000"/>
                  <a:lumOff val="15000"/>
                </a:schemeClr>
              </a:solidFill>
              <a:latin typeface="Algerian" panose="04020705040A02060702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49630" y="1529715"/>
            <a:ext cx="10427970" cy="444944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NLP models for summarizing legal and financial documents can streamline complex processes, improve efficiency, and reduce errors. By leveraging advanced models like BERT, GPT, or T5, trained on domain-specific data, the tool can provide accurate, context-aware summaries. Customization options for professionals and careful attention to ethical concerns (e.g., data privacy) will ensure usability and reliability, ultimately enhancing decision-making in these sectors.</a:t>
            </a:r>
            <a:endParaRPr lang="en-IN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49630" y="234315"/>
            <a:ext cx="10427970" cy="100901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IN" sz="3200" b="0" i="0" u="none" strike="noStrike" kern="1200" cap="none" spc="0" normalizeH="0" baseline="0" noProof="1" dirty="0">
                <a:solidFill>
                  <a:srgbClr val="262626"/>
                </a:solidFill>
                <a:latin typeface="+mj-lt"/>
                <a:ea typeface="+mj-ea"/>
                <a:cs typeface="Algerian" panose="04020705040A02060702" charset="0"/>
              </a:defRPr>
            </a:lvl1pPr>
          </a:lstStyle>
          <a:p>
            <a:r>
              <a:rPr lang="en-US" sz="4000">
                <a:solidFill>
                  <a:schemeClr val="dk1">
                    <a:lumMod val="85000"/>
                    <a:lumOff val="15000"/>
                  </a:schemeClr>
                </a:solidFill>
                <a:latin typeface="Algerian" panose="04020705040A02060702" charset="0"/>
              </a:rPr>
              <a:t>CONCLUSION</a:t>
            </a:r>
            <a:endParaRPr lang="en-US" sz="4000">
              <a:solidFill>
                <a:schemeClr val="dk1">
                  <a:lumMod val="85000"/>
                  <a:lumOff val="15000"/>
                </a:schemeClr>
              </a:solidFill>
              <a:latin typeface="Algerian" panose="04020705040A02060702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49630" y="1282065"/>
            <a:ext cx="10427970" cy="46875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advancements could include:</a:t>
            </a:r>
            <a:endParaRPr lang="en-I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Context-Aware Summarization</a:t>
            </a:r>
            <a:r>
              <a:rPr lang="en-I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Custom summaries based on user needs (e.g., risk factors for legal, performance indicators for finance).</a:t>
            </a:r>
            <a:endParaRPr lang="en-IN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Capabilities</a:t>
            </a:r>
            <a:r>
              <a:rPr lang="en-I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Summarization across multiple languages to support global operations.</a:t>
            </a:r>
            <a:endParaRPr lang="en-IN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Document Systems</a:t>
            </a:r>
            <a:r>
              <a:rPr lang="en-I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Automation of workflows, reducing human error.</a:t>
            </a:r>
            <a:endParaRPr lang="en-IN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in Compliance &amp; Monitoring</a:t>
            </a:r>
            <a:r>
              <a:rPr lang="en-I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Automated flagging of discrepancies or non-compliance.</a:t>
            </a:r>
            <a:endParaRPr lang="en-IN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Privacy-Preserving Techniques</a:t>
            </a:r>
            <a:r>
              <a:rPr lang="en-I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Enhanced security in handling sensitive data.</a:t>
            </a:r>
            <a:endParaRPr lang="en-IN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49630" y="521335"/>
            <a:ext cx="10427970" cy="76073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IN" sz="3200" b="0" i="0" u="none" strike="noStrike" kern="1200" cap="none" spc="0" normalizeH="0" baseline="0" noProof="1" dirty="0">
                <a:solidFill>
                  <a:srgbClr val="262626"/>
                </a:solidFill>
                <a:latin typeface="+mj-lt"/>
                <a:ea typeface="+mj-ea"/>
                <a:cs typeface="Algerian" panose="04020705040A02060702" charset="0"/>
              </a:defRPr>
            </a:lvl1pPr>
          </a:lstStyle>
          <a:p>
            <a:r>
              <a:rPr lang="en-US" sz="4000">
                <a:solidFill>
                  <a:schemeClr val="dk1">
                    <a:lumMod val="85000"/>
                    <a:lumOff val="15000"/>
                  </a:schemeClr>
                </a:solidFill>
                <a:latin typeface="Algerian" panose="04020705040A02060702" charset="0"/>
              </a:rPr>
              <a:t>Future Scope of the Project</a:t>
            </a:r>
            <a:endParaRPr lang="en-US" sz="4000">
              <a:solidFill>
                <a:schemeClr val="dk1">
                  <a:lumMod val="85000"/>
                  <a:lumOff val="15000"/>
                </a:schemeClr>
              </a:solidFill>
              <a:latin typeface="Algerian" panose="04020705040A02060702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Table 3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352800" y="-635"/>
          <a:ext cx="8839200" cy="6954520"/>
        </p:xfrm>
        <a:graphic>
          <a:graphicData uri="http://schemas.openxmlformats.org/drawingml/2006/table">
            <a:tbl>
              <a:tblPr/>
              <a:tblGrid>
                <a:gridCol w="4483100"/>
                <a:gridCol w="4356100"/>
              </a:tblGrid>
              <a:tr h="43815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Reference</a:t>
                      </a:r>
                      <a:endParaRPr lang="en-IN" sz="16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7301" marR="57301" marT="28651" marB="28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16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7301" marR="57301" marT="28651" marB="28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936625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 Sharma, N., &amp; Kumar, V. (2020).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Legal Document Summarization using Machine Learning and NLP Techniques.</a:t>
                      </a:r>
                      <a:endParaRPr lang="en-IN" sz="1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7301" marR="57301" marT="28651" marB="28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Focused on summarizing legal documents with extractive and abstractive techniques.</a:t>
                      </a:r>
                      <a:endParaRPr lang="en-IN" sz="1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7301" marR="57301" marT="28651" marB="28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700405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 Deng, Y., &amp; Liu, Y. (2020).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Financial Document Summarization Using Pre-trained Models.</a:t>
                      </a:r>
                      <a:endParaRPr lang="en-IN" sz="16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7301" marR="57301" marT="28651" marB="28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6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Explores pre-trained models like BERT for summarizing financial documents.</a:t>
                      </a:r>
                      <a:endParaRPr lang="en-IN" sz="16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7301" marR="57301" marT="28651" marB="28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99695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 Xiao, C., et al. (2020).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Financial Document Summarization Based on Pre-trained Language Models and Text Rank.</a:t>
                      </a:r>
                      <a:endParaRPr lang="en-IN" sz="1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7301" marR="57301" marT="28651" marB="28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Combines BERT with  Text Rank for financial document summarization.</a:t>
                      </a:r>
                      <a:endParaRPr lang="en-IN" sz="1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7301" marR="57301" marT="28651" marB="28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9723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 Zheng, W., et al. (2019).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 Study of Legal Text Summarization Using BERT.</a:t>
                      </a:r>
                      <a:endParaRPr lang="en-IN" sz="1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7301" marR="57301" marT="28651" marB="28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Focuses on BERT for legal text summarization, addressing complex terminologies.</a:t>
                      </a:r>
                      <a:endParaRPr lang="en-IN" sz="1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7301" marR="57301" marT="28651" marB="28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9723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 Liu, Y., et al. (2019).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Fine-tune BERT for Extractive Summarization.</a:t>
                      </a:r>
                      <a:endParaRPr lang="en-IN" sz="1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7301" marR="57301" marT="28651" marB="28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Uses BERT for summarizing domain-specific texts, including legal and financial documents.</a:t>
                      </a:r>
                      <a:endParaRPr lang="en-IN" sz="1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7301" marR="57301" marT="28651" marB="28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800735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6. Devlin, J., et al. (2019).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BERT: Pre-training of Deep Bidirectional Transformers for Language Understanding.</a:t>
                      </a:r>
                      <a:endParaRPr lang="en-IN" sz="1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7301" marR="57301" marT="28651" marB="28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BERT's bidirectional attention mechanism for summarization tasks.</a:t>
                      </a:r>
                      <a:endParaRPr lang="en-IN" sz="1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7301" marR="57301" marT="28651" marB="28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45465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7. Vaswani, A., et al. (2017).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Attention Is All You Need.</a:t>
                      </a:r>
                      <a:endParaRPr lang="en-IN" sz="1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7301" marR="57301" marT="28651" marB="28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Introduces the Transformer architecture, pivotal in NLP summarization tasks.</a:t>
                      </a:r>
                      <a:endParaRPr lang="en-IN" sz="1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7301" marR="57301" marT="28651" marB="28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800735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8. Paulus, R., Xiong, C., &amp; Socher, R. (2018).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 Deep Reinforced Model for Abstractive Summarization.</a:t>
                      </a:r>
                      <a:endParaRPr lang="en-IN" sz="1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7301" marR="57301" marT="28651" marB="28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Uses reinforcement learning to improve abstractive summaries.</a:t>
                      </a:r>
                      <a:endParaRPr lang="en-IN" sz="14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7301" marR="57301" marT="28651" marB="28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4" name="标题 3"/>
          <p:cNvSpPr>
            <a:spLocks noGrp="1"/>
          </p:cNvSpPr>
          <p:nvPr>
            <p:ph type="title" idx="2"/>
            <p:custDataLst>
              <p:tags r:id="rId2"/>
            </p:custDataLst>
          </p:nvPr>
        </p:nvSpPr>
        <p:spPr>
          <a:xfrm>
            <a:off x="0" y="2583815"/>
            <a:ext cx="6095365" cy="2011680"/>
          </a:xfrm>
        </p:spPr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en-US" sz="4000" u="none" strike="noStrike" baseline="0" dirty="0">
                <a:latin typeface="Algerian" panose="04020705040A02060702" charset="0"/>
                <a:ea typeface="+mj-ea"/>
                <a:cs typeface="Algerian" panose="04020705040A02060702" charset="0"/>
              </a:rPr>
              <a:t>REFERENCES</a:t>
            </a:r>
            <a:endParaRPr lang="en-US" altLang="en-US" sz="4000" u="none" strike="noStrike" baseline="0" dirty="0">
              <a:latin typeface="Algerian" panose="04020705040A02060702" charset="0"/>
              <a:ea typeface="+mj-ea"/>
              <a:cs typeface="Algerian" panose="04020705040A02060702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lang="en-US" altLang="en-US" sz="4000" u="none" strike="noStrike" baseline="0" dirty="0">
              <a:latin typeface="Algerian" panose="04020705040A02060702" charset="0"/>
              <a:ea typeface="+mj-ea"/>
              <a:cs typeface="Algerian" panose="04020705040A02060702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3"/>
          <p:cNvSpPr>
            <a:spLocks noGrp="1"/>
          </p:cNvSpPr>
          <p:nvPr>
            <p:ph type="title" idx="2"/>
            <p:custDataLst>
              <p:tags r:id="rId1"/>
            </p:custDataLst>
          </p:nvPr>
        </p:nvSpPr>
        <p:spPr>
          <a:xfrm>
            <a:off x="2785110" y="256540"/>
            <a:ext cx="6095365" cy="2594610"/>
          </a:xfrm>
        </p:spPr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4000">
                <a:latin typeface="Algerian" panose="04020705040A02060702" charset="0"/>
                <a:ea typeface="+mj-ea"/>
                <a:cs typeface="Algerian" panose="04020705040A02060702" charset="0"/>
              </a:rPr>
              <a:t>GitHub Link</a:t>
            </a:r>
            <a:endParaRPr lang="en-US" sz="4000">
              <a:latin typeface="Algerian" panose="04020705040A02060702" charset="0"/>
              <a:ea typeface="+mj-ea"/>
              <a:cs typeface="Algerian" panose="04020705040A02060702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 descr="Profile for CMR Technical Campus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23723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文本占位符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094105" y="5527675"/>
            <a:ext cx="10043160" cy="1116330"/>
          </a:xfrm>
          <a:prstGeom prst="rect">
            <a:avLst/>
          </a:prstGeom>
        </p:spPr>
        <p:txBody>
          <a:bodyPr vert="horz" wrap="square" lIns="0" tIns="0" rIns="0" bIns="0" rtlCol="0"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  <a:sym typeface="+mn-ea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  <a:sym typeface="+mn-ea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  <a:sym typeface="+mn-ea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  <a:sym typeface="+mn-ea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IN" sz="500" dirty="0">
                <a:solidFill>
                  <a:schemeClr val="accent1"/>
                </a:solidFill>
                <a:ea typeface="+mn-ea"/>
              </a:rPr>
              <a:t>Text</a:t>
            </a:r>
            <a:endParaRPr lang="en-IN" sz="500" dirty="0">
              <a:solidFill>
                <a:schemeClr val="accent1"/>
              </a:solidFill>
              <a:ea typeface="+mn-ea"/>
            </a:endParaRPr>
          </a:p>
        </p:txBody>
      </p:sp>
      <p:sp>
        <p:nvSpPr>
          <p:cNvPr id="49" name="文本占位符 1"/>
          <p:cNvSpPr>
            <a:spLocks noGrp="1"/>
          </p:cNvSpPr>
          <p:nvPr>
            <p:ph type="body" idx="5"/>
            <p:custDataLst>
              <p:tags r:id="rId4"/>
            </p:custDataLst>
          </p:nvPr>
        </p:nvSpPr>
        <p:spPr>
          <a:xfrm>
            <a:off x="7491730" y="4434840"/>
            <a:ext cx="4700270" cy="2423160"/>
          </a:xfrm>
        </p:spPr>
        <p:txBody>
          <a:bodyPr/>
          <a:lstStyle/>
          <a:p>
            <a:r>
              <a:rPr lang="en-IN" sz="2400" dirty="0">
                <a:solidFill>
                  <a:schemeClr val="tx1"/>
                </a:solidFill>
                <a:latin typeface="Algerian" panose="04020705040A02060702" charset="0"/>
                <a:ea typeface="+mn-ea"/>
                <a:cs typeface="Algerian" panose="04020705040A02060702" charset="0"/>
              </a:rPr>
              <a:t>BY BATCH 3</a:t>
            </a:r>
            <a:endParaRPr lang="en-IN" sz="2400" dirty="0">
              <a:solidFill>
                <a:schemeClr val="tx1"/>
              </a:solidFill>
              <a:latin typeface="Algerian" panose="04020705040A02060702" charset="0"/>
              <a:ea typeface="+mn-ea"/>
              <a:cs typeface="Algerian" panose="04020705040A02060702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Algerian" panose="04020705040A02060702" charset="0"/>
                <a:ea typeface="+mn-ea"/>
                <a:cs typeface="Algerian" panose="04020705040A02060702" charset="0"/>
              </a:rPr>
              <a:t>g. mANISHA(217R1A0525)</a:t>
            </a:r>
            <a:endParaRPr lang="en-IN" sz="2400" dirty="0">
              <a:solidFill>
                <a:schemeClr val="tx1"/>
              </a:solidFill>
              <a:latin typeface="Algerian" panose="04020705040A02060702" charset="0"/>
              <a:ea typeface="+mn-ea"/>
              <a:cs typeface="Algerian" panose="04020705040A02060702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Algerian" panose="04020705040A02060702" charset="0"/>
                <a:ea typeface="+mn-ea"/>
                <a:cs typeface="Algerian" panose="04020705040A02060702" charset="0"/>
              </a:rPr>
              <a:t>M. SACHIN(217R1A0535)</a:t>
            </a:r>
            <a:endParaRPr lang="en-IN" sz="2400" dirty="0">
              <a:solidFill>
                <a:schemeClr val="tx1"/>
              </a:solidFill>
              <a:latin typeface="Algerian" panose="04020705040A02060702" charset="0"/>
              <a:ea typeface="+mn-ea"/>
              <a:cs typeface="Algerian" panose="04020705040A02060702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Algerian" panose="04020705040A02060702" charset="0"/>
                <a:ea typeface="+mn-ea"/>
                <a:cs typeface="Algerian" panose="04020705040A02060702" charset="0"/>
              </a:rPr>
              <a:t>b. GOVARDHAN(217R1A0515)</a:t>
            </a:r>
            <a:endParaRPr lang="en-IN" sz="2400" dirty="0">
              <a:solidFill>
                <a:schemeClr val="tx1"/>
              </a:solidFill>
              <a:latin typeface="Algerian" panose="04020705040A02060702" charset="0"/>
              <a:ea typeface="+mn-ea"/>
              <a:cs typeface="Algerian" panose="04020705040A02060702" charset="0"/>
            </a:endParaRPr>
          </a:p>
        </p:txBody>
      </p:sp>
      <p:sp>
        <p:nvSpPr>
          <p:cNvPr id="50" name="标题 3"/>
          <p:cNvSpPr>
            <a:spLocks noGrp="1"/>
          </p:cNvSpPr>
          <p:nvPr>
            <p:ph type="title" idx="4"/>
            <p:custDataLst>
              <p:tags r:id="rId5"/>
            </p:custDataLst>
          </p:nvPr>
        </p:nvSpPr>
        <p:spPr>
          <a:xfrm>
            <a:off x="635" y="2608580"/>
            <a:ext cx="12191365" cy="1598930"/>
          </a:xfrm>
        </p:spPr>
        <p:txBody>
          <a:bodyPr/>
          <a:lstStyle/>
          <a:p>
            <a:pPr algn="ctr"/>
            <a:r>
              <a:rPr lang="en-IN" altLang="en-US">
                <a:latin typeface="Algerian" panose="04020705040A02060702" charset="0"/>
                <a:ea typeface="+mj-ea"/>
                <a:cs typeface="Algerian" panose="04020705040A02060702" charset="0"/>
              </a:rPr>
              <a:t>THANKYOU</a:t>
            </a:r>
            <a:endParaRPr lang="en-IN" altLang="en-US">
              <a:latin typeface="Algerian" panose="04020705040A02060702" charset="0"/>
              <a:ea typeface="+mj-ea"/>
              <a:cs typeface="Algerian" panose="04020705040A02060702" charset="0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Grp="1" noChangeArrowheads="1"/>
          </p:cNvSpPr>
          <p:nvPr>
            <p:custDataLst>
              <p:tags r:id="rId1"/>
            </p:custDataLst>
          </p:nvPr>
        </p:nvSpPr>
        <p:spPr bwMode="auto">
          <a:xfrm>
            <a:off x="849630" y="1264285"/>
            <a:ext cx="10871835" cy="4832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5000"/>
              <a:buFont typeface="Wingdings" panose="05000000000000000000" charset="0"/>
              <a:buChar char="Ø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growing volume of legal and financial documents creates a need for efficient summarization tools.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These documents are often long, complex, and filled with specialized terminology.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5000"/>
              <a:buFont typeface="Wingdings" panose="05000000000000000000" charset="0"/>
              <a:buChar char="Ø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proposes an NLP model 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summarize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legal and financial documents.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model uses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transformer architectures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create concise, coherent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summaries while   retaining key insights.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49630" y="28575"/>
            <a:ext cx="10427970" cy="857885"/>
          </a:xfrm>
          <a:prstGeom prst="rect">
            <a:avLst/>
          </a:prstGeom>
        </p:spPr>
        <p:txBody>
          <a:bodyPr vert="horz" wrap="square" lIns="91440" tIns="45720" rIns="91440" bIns="45720" rtlCol="0" anchor="b"/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IN" sz="3200" b="0" i="0" u="none" strike="noStrike" kern="1200" cap="none" spc="0" normalizeH="0" baseline="0" noProof="1" dirty="0">
                <a:solidFill>
                  <a:srgbClr val="262626"/>
                </a:solidFill>
                <a:latin typeface="+mj-lt"/>
                <a:ea typeface="+mj-ea"/>
                <a:cs typeface="Algerian" panose="04020705040A02060702" charset="0"/>
              </a:defRPr>
            </a:lvl1pPr>
          </a:lstStyle>
          <a:p>
            <a:r>
              <a:rPr lang="en-US" sz="4000">
                <a:solidFill>
                  <a:schemeClr val="dk1">
                    <a:lumMod val="85000"/>
                    <a:lumOff val="15000"/>
                  </a:schemeClr>
                </a:solidFill>
                <a:latin typeface="Algerian" panose="04020705040A02060702" charset="0"/>
              </a:rPr>
              <a:t>INTRODUCTION AND ABSTRACT</a:t>
            </a:r>
            <a:endParaRPr lang="en-US" sz="4000">
              <a:solidFill>
                <a:schemeClr val="dk1">
                  <a:lumMod val="85000"/>
                  <a:lumOff val="15000"/>
                </a:schemeClr>
              </a:solidFill>
              <a:latin typeface="Algerian" panose="04020705040A02060702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3048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1"/>
          <p:cNvSpPr>
            <a:spLocks noGrp="1" noChangeArrowheads="1"/>
          </p:cNvSpPr>
          <p:nvPr>
            <p:custDataLst>
              <p:tags r:id="rId1"/>
            </p:custDataLst>
          </p:nvPr>
        </p:nvSpPr>
        <p:spPr bwMode="auto">
          <a:xfrm>
            <a:off x="4460875" y="123190"/>
            <a:ext cx="7486650" cy="653224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 Summarization Methods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Extractive Summarization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Selects key sentences/phrases directly from the source text.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methods like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identifying relevant content.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Lacks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coherence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fluidity, as it only extracts segments without contextual integration.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Abstractive Summarization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Generates summaries by rephrasing and integrating information.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Transformer-based models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(e.g.,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GPT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improve coherence by understanding context and semantics.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Struggles with the complexities of legal and financial texts, often overlooking critical details or misinterpreting information.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39090" y="2802255"/>
            <a:ext cx="4994275" cy="1525270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j-lt"/>
                <a:ea typeface="+mj-ea"/>
                <a:sym typeface="Arial" panose="020B0604020202020204" pitchFamily="34" charset="0"/>
              </a:defRPr>
            </a:lvl1pPr>
          </a:lstStyle>
          <a:p>
            <a:r>
              <a:rPr lang="en-US" sz="4000">
                <a:solidFill>
                  <a:schemeClr val="tx1"/>
                </a:solidFill>
                <a:latin typeface="Algerian" panose="04020705040A02060702" charset="0"/>
                <a:ea typeface="+mj-ea"/>
                <a:cs typeface="Algerian" panose="04020705040A02060702" charset="0"/>
              </a:rPr>
              <a:t>EXISTING SYSTEM</a:t>
            </a:r>
            <a:endParaRPr lang="en-US" sz="4000">
              <a:solidFill>
                <a:schemeClr val="tx1"/>
              </a:solidFill>
              <a:latin typeface="Algerian" panose="04020705040A02060702" charset="0"/>
              <a:ea typeface="+mj-ea"/>
              <a:cs typeface="Algerian" panose="04020705040A02060702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9525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0" y="2258695"/>
            <a:ext cx="5281930" cy="282194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b="1" dirty="0">
                <a:solidFill>
                  <a:schemeClr val="tx2"/>
                </a:solidFill>
                <a:latin typeface="Algerian" panose="04020705040A02060702" charset="0"/>
                <a:cs typeface="Algerian" panose="04020705040A02060702" charset="0"/>
              </a:rPr>
              <a:t>Disadvantages of Existing Systems</a:t>
            </a:r>
            <a:br>
              <a:rPr lang="en-IN" b="1" dirty="0">
                <a:solidFill>
                  <a:schemeClr val="tx2"/>
                </a:solidFill>
                <a:latin typeface="Algerian" panose="04020705040A02060702" charset="0"/>
                <a:cs typeface="Algerian" panose="04020705040A02060702" charset="0"/>
              </a:rPr>
            </a:br>
            <a:endParaRPr lang="en-IN" b="1" dirty="0">
              <a:solidFill>
                <a:schemeClr val="tx2"/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953000" y="161925"/>
            <a:ext cx="7239000" cy="662559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Coherence and Fluidity:</a:t>
            </a:r>
            <a:endParaRPr lang="en-IN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IN" sz="2000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Extractive methods often produce </a:t>
            </a:r>
            <a:r>
              <a:rPr lang="en-IN" sz="2000" b="1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disjointed</a:t>
            </a:r>
            <a:r>
              <a:rPr lang="en-IN" sz="2000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summaries by directly selecting sentences from the text.</a:t>
            </a:r>
            <a:endParaRPr lang="en-IN" sz="2000" i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IN" sz="2000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in summaries that </a:t>
            </a:r>
            <a:r>
              <a:rPr lang="en-IN" sz="2000" b="1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seamless narrative flow</a:t>
            </a:r>
            <a:r>
              <a:rPr lang="en-IN" sz="2000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making it harder for users to understand the key insights.</a:t>
            </a:r>
            <a:endParaRPr lang="en-IN" sz="2000" i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50000"/>
              </a:lnSpc>
              <a:buFont typeface="+mj-lt"/>
            </a:pPr>
            <a:endParaRPr lang="en-IN" sz="2000" i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Inadequate Handling of Complex Language &amp; Terminology</a:t>
            </a:r>
            <a:r>
              <a:rPr lang="en-I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IN" sz="2000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 and financial texts contain </a:t>
            </a:r>
            <a:r>
              <a:rPr lang="en-IN" sz="2000" b="1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specialized language</a:t>
            </a:r>
            <a:r>
              <a:rPr lang="en-IN" sz="2000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complex structures.</a:t>
            </a:r>
            <a:endParaRPr lang="en-IN" sz="2000" i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IN" sz="2000" b="1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Non-domain-specific models</a:t>
            </a:r>
            <a:r>
              <a:rPr lang="en-IN" sz="2000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may struggle to accurately interpret legal clauses or financial data, leading to </a:t>
            </a:r>
            <a:r>
              <a:rPr lang="en-IN" sz="2000" b="1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misinterpretation</a:t>
            </a:r>
            <a:r>
              <a:rPr lang="en-IN" sz="2000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000" b="1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critical detail omissions</a:t>
            </a: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I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2286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26770" y="1004570"/>
            <a:ext cx="10652125" cy="49682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en-I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Transformer-based architecture</a:t>
            </a:r>
            <a:r>
              <a:rPr lang="en-IN" sz="2000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fine-tuned on </a:t>
            </a:r>
            <a:r>
              <a:rPr lang="en-IN" sz="2000" b="1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domain-specific datasets</a:t>
            </a:r>
            <a:r>
              <a:rPr lang="en-IN" sz="2000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legal and financial documents.</a:t>
            </a:r>
            <a:endParaRPr lang="en-IN" sz="2000" i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approach</a:t>
            </a:r>
            <a:r>
              <a:rPr lang="en-IN" sz="2000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integrating </a:t>
            </a:r>
            <a:r>
              <a:rPr lang="en-IN" sz="2000" b="1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extractive</a:t>
            </a:r>
            <a:r>
              <a:rPr lang="en-IN" sz="2000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000" b="1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abstractive summarization</a:t>
            </a:r>
            <a:r>
              <a:rPr lang="en-IN" sz="2000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methods.</a:t>
            </a:r>
            <a:endParaRPr lang="en-IN" sz="2000" i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000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Ensures summaries that are </a:t>
            </a:r>
            <a:r>
              <a:rPr lang="en-IN" sz="2000" b="1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concise, coherent, contextually accurate</a:t>
            </a:r>
            <a:r>
              <a:rPr lang="en-IN" sz="2000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sz="2000" b="1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legally sound</a:t>
            </a:r>
            <a:r>
              <a:rPr lang="en-IN" sz="2000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i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r>
              <a:rPr lang="en-IN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Numerical Data Interpretation</a:t>
            </a:r>
            <a:r>
              <a:rPr lang="en-IN" sz="2000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000" i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Accurately summarizes financial metrics alongside textual content.</a:t>
            </a:r>
            <a:endParaRPr lang="en-I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algorithms to interpret and contextualize financial data.</a:t>
            </a:r>
            <a:endParaRPr lang="en-I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 Accuracy</a:t>
            </a:r>
            <a:r>
              <a:rPr lang="en-IN" sz="2000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000" i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Specialized legal language models preserve the integrity of </a:t>
            </a:r>
            <a:r>
              <a:rPr lang="en-I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 clauses</a:t>
            </a: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terminology</a:t>
            </a: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&amp; Compliance</a:t>
            </a:r>
            <a:r>
              <a:rPr lang="en-IN" sz="2000" i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000" i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encryption and compliance with </a:t>
            </a:r>
            <a:r>
              <a:rPr lang="en-I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protection regulations</a:t>
            </a:r>
            <a:r>
              <a:rPr lang="en-I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ensure privacy and security of sensitive information.</a:t>
            </a:r>
            <a:endParaRPr lang="en-I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IN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7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35" y="0"/>
            <a:ext cx="12191365" cy="100457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IN" sz="3200" b="0" i="0" u="none" strike="noStrike" kern="1200" cap="none" spc="0" normalizeH="0" baseline="0" noProof="1" dirty="0">
                <a:solidFill>
                  <a:srgbClr val="262626"/>
                </a:solidFill>
                <a:latin typeface="+mj-lt"/>
                <a:ea typeface="+mj-ea"/>
                <a:cs typeface="Algerian" panose="04020705040A02060702" charset="0"/>
              </a:defRPr>
            </a:lvl1pPr>
          </a:lstStyle>
          <a:p>
            <a:r>
              <a:rPr lang="en-US" sz="4000">
                <a:solidFill>
                  <a:schemeClr val="dk1">
                    <a:lumMod val="85000"/>
                    <a:lumOff val="15000"/>
                  </a:schemeClr>
                </a:solidFill>
                <a:latin typeface="Algerian" panose="04020705040A02060702" charset="0"/>
              </a:rPr>
              <a:t>PROPOSED SYSTEM</a:t>
            </a:r>
            <a:endParaRPr lang="en-US" sz="4000">
              <a:solidFill>
                <a:schemeClr val="dk1">
                  <a:lumMod val="85000"/>
                  <a:lumOff val="15000"/>
                </a:schemeClr>
              </a:solidFill>
              <a:latin typeface="Algerian" panose="04020705040A02060702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/>
          <p:cNvSpPr/>
          <p:nvPr>
            <p:custDataLst>
              <p:tags r:id="rId1"/>
            </p:custDataLst>
          </p:nvPr>
        </p:nvSpPr>
        <p:spPr>
          <a:xfrm>
            <a:off x="849630" y="1083945"/>
            <a:ext cx="10427970" cy="5550535"/>
          </a:xfrm>
          <a:prstGeom prst="rect">
            <a:avLst/>
          </a:prstGeom>
        </p:spPr>
        <p:txBody>
          <a:bodyPr vert="horz" wrap="square" lIns="91440" tIns="45720" rIns="91440" bIns="45720" rtlCol="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 typeface="Wingdings" panose="05000000000000000000" charset="0"/>
              <a:buChar char="Ø"/>
            </a:pPr>
            <a:r>
              <a:rPr lang="en-US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&amp; Preprocessing</a:t>
            </a:r>
            <a:endParaRPr lang="en-US" sz="1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preprocess a domain specific corpus of legal and financial texts.</a:t>
            </a:r>
            <a:endParaRPr lang="en-US" sz="1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00000"/>
              <a:buFont typeface="Wingdings" panose="05000000000000000000" charset="0"/>
              <a:buChar char="Ø"/>
            </a:pPr>
            <a:r>
              <a:rPr lang="en-US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  <a:endParaRPr lang="en-US" sz="1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 tune transformer model to learn legal and financial terminology and document structure.</a:t>
            </a:r>
            <a:endParaRPr lang="en-US" sz="1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00000"/>
              <a:buFont typeface="Wingdings" panose="05000000000000000000" charset="0"/>
              <a:buChar char="Ø"/>
            </a:pPr>
            <a:r>
              <a:rPr lang="en-US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Summarization</a:t>
            </a:r>
            <a:endParaRPr lang="en-US" sz="1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 extractive and abstraction techniques to generate accurate and contextually sound summaries. </a:t>
            </a:r>
            <a:endParaRPr lang="en-US" sz="1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00000"/>
              <a:buFont typeface="Wingdings" panose="05000000000000000000" charset="0"/>
              <a:buChar char="Ø"/>
            </a:pPr>
            <a:r>
              <a:rPr lang="en-US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&amp; Legacy Accuracy </a:t>
            </a:r>
            <a:endParaRPr lang="en-US" sz="1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 financial data and pressure legal clauses intergrity for acccurate and contextually sound summaries.</a:t>
            </a:r>
            <a:endParaRPr lang="en-US" sz="1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00000"/>
              <a:buFont typeface="Wingdings" panose="05000000000000000000" charset="0"/>
              <a:buChar char="Ø"/>
            </a:pPr>
            <a:r>
              <a:rPr lang="en-US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 Options </a:t>
            </a:r>
            <a:endParaRPr lang="en-US" sz="1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users with flexibility to adjust summary detail and focus based on needs. </a:t>
            </a:r>
            <a:endParaRPr lang="en-US" sz="1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00000"/>
              <a:buFont typeface="Wingdings" panose="05000000000000000000" charset="0"/>
              <a:buChar char="Ø"/>
            </a:pPr>
            <a:r>
              <a:rPr lang="en-US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Privacy</a:t>
            </a:r>
            <a:endParaRPr lang="en-US" sz="1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 data encryption and compilances with privacy regulation  for sensitive document handling.</a:t>
            </a:r>
            <a:endParaRPr lang="en-US" sz="1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0" y="83185"/>
            <a:ext cx="12191365" cy="93027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IN" sz="3200" b="0" i="0" u="none" strike="noStrike" kern="1200" cap="none" spc="0" normalizeH="0" baseline="0" noProof="1" dirty="0">
                <a:solidFill>
                  <a:srgbClr val="262626"/>
                </a:solidFill>
                <a:latin typeface="+mj-lt"/>
                <a:ea typeface="+mj-ea"/>
                <a:cs typeface="Algerian" panose="04020705040A02060702" charset="0"/>
              </a:defRPr>
            </a:lvl1pPr>
          </a:lstStyle>
          <a:p>
            <a:r>
              <a:rPr lang="en-US" sz="4000">
                <a:solidFill>
                  <a:schemeClr val="dk1">
                    <a:lumMod val="85000"/>
                    <a:lumOff val="15000"/>
                  </a:schemeClr>
                </a:solidFill>
                <a:latin typeface="Algerian" panose="04020705040A02060702" charset="0"/>
              </a:rPr>
              <a:t>Proposed System: Step-by-Step Process</a:t>
            </a:r>
            <a:endParaRPr lang="en-US" sz="4000">
              <a:solidFill>
                <a:schemeClr val="dk1">
                  <a:lumMod val="85000"/>
                  <a:lumOff val="15000"/>
                </a:schemeClr>
              </a:solidFill>
              <a:latin typeface="Algerian" panose="04020705040A02060702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9525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custDataLst>
              <p:tags r:id="rId1"/>
            </p:custDataLst>
          </p:nvPr>
        </p:nvSpPr>
        <p:spPr bwMode="auto">
          <a:xfrm>
            <a:off x="824230" y="1050925"/>
            <a:ext cx="9752330" cy="502094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Better Coherence and Flow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Combines extractive and abstractive methods for clearer, more fluid summaries.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Ensures seamless narrative flow, making key insights easier to understand.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charset="0"/>
              <a:buChar char="Ø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Accurate Handling of Complex Terminology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Fine-tuned on legal and financial texts to understand specialized terms.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Produces summaries that retain critical details and accurately represent the original content.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0" y="214630"/>
            <a:ext cx="12192000" cy="76517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IN" sz="3200" b="0" i="0" u="none" strike="noStrike" kern="1200" cap="none" spc="0" normalizeH="0" baseline="0" noProof="1" dirty="0">
                <a:solidFill>
                  <a:srgbClr val="262626"/>
                </a:solidFill>
                <a:latin typeface="+mj-lt"/>
                <a:ea typeface="+mj-ea"/>
                <a:cs typeface="Algerian" panose="04020705040A02060702" charset="0"/>
              </a:defRPr>
            </a:lvl1pPr>
          </a:lstStyle>
          <a:p>
            <a:r>
              <a:rPr lang="en-US" sz="4000">
                <a:solidFill>
                  <a:schemeClr val="dk1">
                    <a:lumMod val="85000"/>
                    <a:lumOff val="15000"/>
                  </a:schemeClr>
                </a:solidFill>
                <a:latin typeface="Algerian" panose="04020705040A02060702" charset="0"/>
              </a:rPr>
              <a:t>Advantages of the Proposed System</a:t>
            </a:r>
            <a:endParaRPr lang="en-US" sz="4000">
              <a:solidFill>
                <a:schemeClr val="dk1">
                  <a:lumMod val="85000"/>
                  <a:lumOff val="15000"/>
                </a:schemeClr>
              </a:solidFill>
              <a:latin typeface="Algerian" panose="04020705040A02060702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 3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311650" y="10160"/>
          <a:ext cx="7352030" cy="6774180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accent3">
                      <a:lumMod val="20000"/>
                      <a:lumOff val="80000"/>
                      <a:alpha val="100000"/>
                    </a:schemeClr>
                  </a:outerShdw>
                </a:effectLst>
              </a:tblPr>
              <a:tblGrid>
                <a:gridCol w="3484880"/>
                <a:gridCol w="3867150"/>
              </a:tblGrid>
              <a:tr h="375920">
                <a:tc>
                  <a:txBody>
                    <a:bodyPr/>
                    <a:p>
                      <a:r>
                        <a:rPr lang="en-IN" sz="2000" b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Category</a:t>
                      </a:r>
                      <a:endParaRPr lang="en-IN" sz="20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0053" marR="70053" marT="35026" marB="35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IN" sz="2000" b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Specification</a:t>
                      </a:r>
                      <a:endParaRPr lang="en-IN" sz="20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0053" marR="70053" marT="35026" marB="35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81990">
                <a:tc>
                  <a:txBody>
                    <a:bodyPr/>
                    <a:p>
                      <a:r>
                        <a:rPr lang="en-IN" sz="2000" b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Hardware Requirements</a:t>
                      </a:r>
                      <a:endParaRPr lang="en-IN" sz="20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0053" marR="70053" marT="35026" marB="35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endParaRPr lang="en-IN" sz="1400" dirty="0">
                        <a:ea typeface="+mn-ea"/>
                      </a:endParaRPr>
                    </a:p>
                  </a:txBody>
                  <a:tcPr marL="70053" marR="70053" marT="35026" marB="35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76555">
                <a:tc>
                  <a:txBody>
                    <a:bodyPr/>
                    <a:p>
                      <a:r>
                        <a:rPr lang="en-IN" sz="2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Processor</a:t>
                      </a:r>
                      <a:endParaRPr lang="en-IN" sz="20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0053" marR="70053" marT="35026" marB="35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en-IN" sz="2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Intel i3 or above</a:t>
                      </a:r>
                      <a:endParaRPr lang="en-US" altLang="en-IN" sz="20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0053" marR="70053" marT="35026" marB="35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75920">
                <a:tc>
                  <a:txBody>
                    <a:bodyPr/>
                    <a:p>
                      <a:r>
                        <a:rPr lang="en-IN" sz="2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RAM</a:t>
                      </a:r>
                      <a:endParaRPr lang="en-IN" sz="20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0053" marR="70053" marT="35026" marB="35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en-IN" sz="2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IN" sz="2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GB (minimum)</a:t>
                      </a:r>
                      <a:endParaRPr lang="en-IN" sz="20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0053" marR="70053" marT="35026" marB="35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75920">
                <a:tc>
                  <a:txBody>
                    <a:bodyPr/>
                    <a:p>
                      <a:r>
                        <a:rPr lang="en-IN" sz="2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Hard Disk</a:t>
                      </a:r>
                      <a:endParaRPr lang="en-IN" sz="20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0053" marR="70053" marT="35026" marB="35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en-IN" sz="2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512 GB</a:t>
                      </a:r>
                      <a:endParaRPr lang="en-US" altLang="en-IN" sz="20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0053" marR="70053" marT="35026" marB="35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21030">
                <a:tc>
                  <a:txBody>
                    <a:bodyPr/>
                    <a:p>
                      <a:r>
                        <a:rPr lang="en-IN" sz="2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Keyboard</a:t>
                      </a:r>
                      <a:endParaRPr lang="en-IN" sz="20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0053" marR="70053" marT="35026" marB="35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IN" sz="2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Standard Windows Keyboard</a:t>
                      </a:r>
                      <a:endParaRPr lang="en-IN" sz="20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0053" marR="70053" marT="35026" marB="35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76555">
                <a:tc>
                  <a:txBody>
                    <a:bodyPr/>
                    <a:p>
                      <a:r>
                        <a:rPr lang="en-IN" sz="2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Mouse</a:t>
                      </a:r>
                      <a:endParaRPr lang="en-IN" sz="20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0053" marR="70053" marT="35026" marB="35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IN" sz="2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Two or Three Button Mouse</a:t>
                      </a:r>
                      <a:endParaRPr lang="en-IN" sz="20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0053" marR="70053" marT="35026" marB="35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75920">
                <a:tc>
                  <a:txBody>
                    <a:bodyPr/>
                    <a:p>
                      <a:r>
                        <a:rPr lang="en-IN" sz="2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Monitor</a:t>
                      </a:r>
                      <a:endParaRPr lang="en-IN" sz="20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0053" marR="70053" marT="35026" marB="35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IN" sz="2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SVGA</a:t>
                      </a:r>
                      <a:endParaRPr lang="en-IN" sz="20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0053" marR="70053" marT="35026" marB="35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6535">
                <a:tc>
                  <a:txBody>
                    <a:bodyPr/>
                    <a:p>
                      <a:endParaRPr lang="en-IN" sz="1400" dirty="0">
                        <a:ea typeface="+mn-ea"/>
                      </a:endParaRPr>
                    </a:p>
                  </a:txBody>
                  <a:tcPr marL="70053" marR="70053" marT="35026" marB="35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endParaRPr lang="en-IN" sz="1400" dirty="0">
                        <a:ea typeface="+mn-ea"/>
                      </a:endParaRPr>
                    </a:p>
                  </a:txBody>
                  <a:tcPr marL="70053" marR="70053" marT="35026" marB="35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81990">
                <a:tc>
                  <a:txBody>
                    <a:bodyPr/>
                    <a:p>
                      <a:r>
                        <a:rPr lang="en-IN" sz="2000" b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Software Requirements</a:t>
                      </a:r>
                      <a:endParaRPr lang="en-IN" sz="2000" b="1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0053" marR="70053" marT="35026" marB="35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endParaRPr lang="en-IN" sz="1400" dirty="0">
                        <a:ea typeface="+mn-ea"/>
                      </a:endParaRPr>
                    </a:p>
                  </a:txBody>
                  <a:tcPr marL="70053" marR="70053" marT="35026" marB="35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75920">
                <a:tc>
                  <a:txBody>
                    <a:bodyPr/>
                    <a:p>
                      <a:r>
                        <a:rPr lang="en-IN" sz="2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Operating System</a:t>
                      </a:r>
                      <a:endParaRPr lang="en-IN" sz="20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0053" marR="70053" marT="35026" marB="35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IN" sz="2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Windows 7 Ultimate</a:t>
                      </a:r>
                      <a:endParaRPr lang="en-IN" sz="20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0053" marR="70053" marT="35026" marB="35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0680">
                <a:tc>
                  <a:txBody>
                    <a:bodyPr/>
                    <a:p>
                      <a:r>
                        <a:rPr lang="en-IN" sz="2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Coding Language</a:t>
                      </a:r>
                      <a:endParaRPr lang="en-IN" sz="20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0053" marR="70053" marT="35026" marB="35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IN" sz="2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Python</a:t>
                      </a:r>
                      <a:endParaRPr lang="en-IN" sz="20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0053" marR="70053" marT="35026" marB="35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1315">
                <a:tc>
                  <a:txBody>
                    <a:bodyPr/>
                    <a:p>
                      <a:r>
                        <a:rPr lang="en-IN" sz="2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Front-End</a:t>
                      </a:r>
                      <a:endParaRPr lang="en-IN" sz="20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0053" marR="70053" marT="35026" marB="35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IN" sz="2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Python</a:t>
                      </a:r>
                      <a:endParaRPr lang="en-IN" sz="20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0053" marR="70053" marT="35026" marB="35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1315">
                <a:tc>
                  <a:txBody>
                    <a:bodyPr/>
                    <a:p>
                      <a:r>
                        <a:rPr lang="en-IN" sz="2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Back-End</a:t>
                      </a:r>
                      <a:endParaRPr lang="en-IN" sz="20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0053" marR="70053" marT="35026" marB="35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IN" sz="2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Django-ORM</a:t>
                      </a:r>
                      <a:endParaRPr lang="en-IN" sz="20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0053" marR="70053" marT="35026" marB="35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0045">
                <a:tc>
                  <a:txBody>
                    <a:bodyPr/>
                    <a:p>
                      <a:r>
                        <a:rPr lang="en-IN" sz="2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Designing</a:t>
                      </a:r>
                      <a:endParaRPr lang="en-IN" sz="20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0053" marR="70053" marT="35026" marB="35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IN" sz="2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HTML, CSS, JavaScript</a:t>
                      </a:r>
                      <a:endParaRPr lang="en-IN" sz="20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0053" marR="70053" marT="35026" marB="35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0680">
                <a:tc>
                  <a:txBody>
                    <a:bodyPr/>
                    <a:p>
                      <a:r>
                        <a:rPr lang="en-IN" sz="2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Database</a:t>
                      </a:r>
                      <a:endParaRPr lang="en-IN" sz="20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0053" marR="70053" marT="35026" marB="35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IN" sz="2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MySQL </a:t>
                      </a:r>
                      <a:endParaRPr lang="en-IN" sz="2000" dirty="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0053" marR="70053" marT="35026" marB="350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" name="标题 3"/>
          <p:cNvSpPr>
            <a:spLocks noGrp="1"/>
          </p:cNvSpPr>
          <p:nvPr>
            <p:ph type="title" idx="2"/>
            <p:custDataLst>
              <p:tags r:id="rId2"/>
            </p:custDataLst>
          </p:nvPr>
        </p:nvSpPr>
        <p:spPr>
          <a:xfrm>
            <a:off x="296545" y="2552065"/>
            <a:ext cx="4158615" cy="1944370"/>
          </a:xfrm>
        </p:spPr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4000">
                <a:latin typeface="Algerian" panose="04020705040A02060702" charset="0"/>
                <a:ea typeface="+mj-ea"/>
                <a:cs typeface="Algerian" panose="04020705040A02060702" charset="0"/>
              </a:rPr>
              <a:t>System Requirements</a:t>
            </a:r>
            <a:endParaRPr lang="en-US" sz="4000">
              <a:latin typeface="Algerian" panose="04020705040A02060702" charset="0"/>
              <a:ea typeface="+mj-ea"/>
              <a:cs typeface="Algerian" panose="04020705040A02060702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00.xml><?xml version="1.0" encoding="utf-8"?>
<p:tagLst xmlns:p="http://schemas.openxmlformats.org/presentationml/2006/main">
  <p:tag name="KSO_WM_UNIT_INDEX" val="4"/>
  <p:tag name="KSO_WM_UNIT_TYPE" val="d"/>
  <p:tag name="KSO_WM_BEAUTIFY_FLAG" val="#wm#"/>
</p:tagLst>
</file>

<file path=ppt/tags/tag101.xml><?xml version="1.0" encoding="utf-8"?>
<p:tagLst xmlns:p="http://schemas.openxmlformats.org/presentationml/2006/main">
  <p:tag name="KSO_WM_UNIT_INDEX" val="5"/>
  <p:tag name="KSO_WM_UNIT_TYPE" val="d"/>
  <p:tag name="KSO_WM_BEAUTIFY_FLAG" val="#wm#"/>
</p:tagLst>
</file>

<file path=ppt/tags/tag102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f"/>
  <p:tag name="KSO_WM_UNIT_INDEX" val="1"/>
  <p:tag name="KSO_WM_UNIT_ID" val="custom20233412_1*f*1"/>
  <p:tag name="KSO_WM_TEMPLATE_CATEGORY" val="custom"/>
  <p:tag name="KSO_WM_TEMPLATE_INDEX" val="20233412"/>
  <p:tag name="KSO_WM_UNIT_LAYERLEVEL" val="1"/>
  <p:tag name="KSO_WM_TAG_VERSION" val="3.0"/>
  <p:tag name="KSO_WM_BEAUTIFY_FLAG" val="#wm#"/>
  <p:tag name="KSO_WM_UNIT_PRESET_TEXT" val="Name"/>
</p:tagLst>
</file>

<file path=ppt/tags/tag10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custom20233412_1*a*1"/>
  <p:tag name="KSO_WM_TEMPLATE_CATEGORY" val="custom"/>
  <p:tag name="KSO_WM_TEMPLATE_INDEX" val="20233412"/>
  <p:tag name="KSO_WM_UNIT_LAYERLEVEL" val="1"/>
  <p:tag name="KSO_WM_TAG_VERSION" val="3.0"/>
  <p:tag name="KSO_WM_BEAUTIFY_FLAG" val="#wm#"/>
  <p:tag name="KSO_WM_UNIT_PRESET_TEXT" val="The title goes here"/>
</p:tagLst>
</file>

<file path=ppt/tags/tag104.xml><?xml version="1.0" encoding="utf-8"?>
<p:tagLst xmlns:p="http://schemas.openxmlformats.org/presentationml/2006/main">
  <p:tag name="KSO_WM_UNIT_TEXT_FILL_FORE_SCHEMECOLOR_INDEX_1_BRIGHTNESS" val="0"/>
  <p:tag name="KSO_WM_UNIT_TEXT_FILL_FORE_SCHEMECOLOR_INDEX_1" val="5"/>
  <p:tag name="KSO_WM_UNIT_TEXT_FILL_FORE_SCHEMECOLOR_INDEX_1_POS" val="0"/>
  <p:tag name="KSO_WM_UNIT_TEXT_FILL_FORE_SCHEMECOLOR_INDEX_1_TRANS" val="0"/>
  <p:tag name="KSO_WM_UNIT_TEXT_FILL_FORE_SCHEMECOLOR_INDEX_2_BRIGHTNESS" val="0"/>
  <p:tag name="KSO_WM_UNIT_TEXT_FILL_FORE_SCHEMECOLOR_INDEX_2" val="9"/>
  <p:tag name="KSO_WM_UNIT_TEXT_FILL_FORE_SCHEMECOLOR_INDEX_2_POS" val="0.532"/>
  <p:tag name="KSO_WM_UNIT_TEXT_FILL_FORE_SCHEMECOLOR_INDEX_2_TRANS" val="0"/>
  <p:tag name="KSO_WM_UNIT_TEXT_FILL_FORE_SCHEMECOLOR_INDEX_3_BRIGHTNESS" val="0"/>
  <p:tag name="KSO_WM_UNIT_TEXT_FILL_FORE_SCHEMECOLOR_INDEX_3" val="6"/>
  <p:tag name="KSO_WM_UNIT_TEXT_FILL_FORE_SCHEMECOLOR_INDEX_3_POS" val="1"/>
  <p:tag name="KSO_WM_UNIT_TEXT_FILL_FORE_SCHEMECOLOR_INDEX_3_TRANS" val="0"/>
  <p:tag name="KSO_WM_UNIT_TEXT_FILL_GRADIENT_TYPE" val="0"/>
  <p:tag name="KSO_WM_UNIT_TEXT_FILL_GRADIENT_ANGLE" val="0"/>
  <p:tag name="KSO_WM_UNIT_TEXT_FILL_GRADIENT_DIRECTION" val="3"/>
  <p:tag name="KSO_WM_UNIT_TEXT_FILL_TYPE" val="3"/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b"/>
  <p:tag name="KSO_WM_UNIT_INDEX" val="1"/>
  <p:tag name="KSO_WM_UNIT_ID" val="custom20233412_1*b*1"/>
  <p:tag name="KSO_WM_TEMPLATE_CATEGORY" val="custom"/>
  <p:tag name="KSO_WM_TEMPLATE_INDEX" val="20233412"/>
  <p:tag name="KSO_WM_UNIT_LAYERLEVEL" val="1"/>
  <p:tag name="KSO_WM_TAG_VERSION" val="3.0"/>
  <p:tag name="KSO_WM_BEAUTIFY_FLAG" val="#wm#"/>
  <p:tag name="KSO_WM_UNIT_PRESET_TEXT" val="Add description"/>
</p:tagLst>
</file>

<file path=ppt/tags/tag105.xml><?xml version="1.0" encoding="utf-8"?>
<p:tagLst xmlns:p="http://schemas.openxmlformats.org/presentationml/2006/main">
  <p:tag name="KSO_WM_UNIT_INDEX" val="4"/>
  <p:tag name="KSO_WM_UNIT_TYPE" val="d"/>
  <p:tag name="KSO_WM_BEAUTIFY_FLAG" val="#wm#"/>
</p:tagLst>
</file>

<file path=ppt/tags/tag106.xml><?xml version="1.0" encoding="utf-8"?>
<p:tagLst xmlns:p="http://schemas.openxmlformats.org/presentationml/2006/main">
  <p:tag name="KSO_WM_UNIT_INDEX" val="3"/>
  <p:tag name="KSO_WM_UNIT_TYPE" val="d"/>
  <p:tag name="KSO_WM_BEAUTIFY_FLAG" val="#wm#"/>
</p:tagLst>
</file>

<file path=ppt/tags/tag107.xml><?xml version="1.0" encoding="utf-8"?>
<p:tagLst xmlns:p="http://schemas.openxmlformats.org/presentationml/2006/main">
  <p:tag name="KSO_WM_SPECIAL_SOURCE" val="bdnull"/>
  <p:tag name="KSO_WM_TEMPLATE_THUMBS_INDEX" val="1、11"/>
  <p:tag name="KSO_WM_SLIDE_CONTENT_AREA" val="{&quot;left&quot;:&quot;46.85&quot;,&quot;top&quot;:&quot;89.2&quot;,&quot;width&quot;:&quot;568.5&quot;,&quot;height&quot;:&quot;371.8&quot;}"/>
  <p:tag name="KSO_WM_SLIDE_ID" val="custom20233412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3412"/>
  <p:tag name="KSO_WM_SLIDE_LAYOUT" val="a_b_f"/>
  <p:tag name="KSO_WM_SLIDE_LAYOUT_CNT" val="1_1_1"/>
  <p:tag name="KSO_WM_SLIDE_THEME_ID" val="3321232"/>
  <p:tag name="KSO_WM_SLIDE_THEME_NAME" val="Z_20233412_Blue Business"/>
</p:tagLst>
</file>

<file path=ppt/tags/tag108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09.xml><?xml version="1.0" encoding="utf-8"?>
<p:tagLst xmlns:p="http://schemas.openxmlformats.org/presentationml/2006/main">
  <p:tag name="KSO_WM_UNIT_INDEX" val="2"/>
  <p:tag name="KSO_WM_UNIT_TYPE" val="η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10.xml><?xml version="1.0" encoding="utf-8"?>
<p:tagLst xmlns:p="http://schemas.openxmlformats.org/presentationml/2006/main">
  <p:tag name="KSO_WM_SLIDE_TYPE" val="contents"/>
  <p:tag name="KSO_WM_BEAUTIFY_FLAG" val="#wm#"/>
</p:tagLst>
</file>

<file path=ppt/tags/tag111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112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13.xml><?xml version="1.0" encoding="utf-8"?>
<p:tagLst xmlns:p="http://schemas.openxmlformats.org/presentationml/2006/main">
  <p:tag name="KSO_WM_SLIDE_TYPE" val="text"/>
  <p:tag name="KSO_WM_BEAUTIFY_FLAG" val="#wm#"/>
</p:tagLst>
</file>

<file path=ppt/tags/tag114.xml><?xml version="1.0" encoding="utf-8"?>
<p:tagLst xmlns:p="http://schemas.openxmlformats.org/presentationml/2006/main">
  <p:tag name="KSO_WM_UNIT_INDEX" val="1"/>
  <p:tag name="KSO_WM_UNIT_TEXT_SUBTYPE" val="a"/>
  <p:tag name="KSO_WM_UNIT_SUBTYPE" val="a"/>
  <p:tag name="KSO_WM_UNIT_TYPE" val="f"/>
  <p:tag name="KSO_WM_BEAUTIFY_FLAG" val="#wm#"/>
</p:tagLst>
</file>

<file path=ppt/tags/tag115.xml><?xml version="1.0" encoding="utf-8"?>
<p:tagLst xmlns:p="http://schemas.openxmlformats.org/presentationml/2006/main">
  <p:tag name="KSO_WM_UNIT_INDEX" val="2"/>
  <p:tag name="KSO_WM_UNIT_TYPE" val="f"/>
  <p:tag name="KSO_WM_BEAUTIFY_FLAG" val="#wm#"/>
  <p:tag name="KSO_WM_UNIT_TEXT_SUBTYPE" val="a"/>
  <p:tag name="KSO_WM_UNIT_SUBTYPE" val="a"/>
</p:tagLst>
</file>

<file path=ppt/tags/tag116.xml><?xml version="1.0" encoding="utf-8"?>
<p:tagLst xmlns:p="http://schemas.openxmlformats.org/presentationml/2006/main">
  <p:tag name="KSO_WM_SLIDE_TYPE" val="contents"/>
  <p:tag name="KSO_WM_BEAUTIFY_FLAG" val="#wm#"/>
</p:tagLst>
</file>

<file path=ppt/tags/tag117.xml><?xml version="1.0" encoding="utf-8"?>
<p:tagLst xmlns:p="http://schemas.openxmlformats.org/presentationml/2006/main">
  <p:tag name="KSO_WM_UNIT_INDEX" val="1"/>
  <p:tag name="KSO_WM_UNIT_TEXT_SUBTYPE" val="a"/>
  <p:tag name="KSO_WM_UNIT_SUBTYPE" val="a"/>
  <p:tag name="KSO_WM_UNIT_TYPE" val="f"/>
  <p:tag name="KSO_WM_BEAUTIFY_FLAG" val="#wm#"/>
</p:tagLst>
</file>

<file path=ppt/tags/tag118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119.xml><?xml version="1.0" encoding="utf-8"?>
<p:tagLst xmlns:p="http://schemas.openxmlformats.org/presentationml/2006/main">
  <p:tag name="KSO_WM_SLIDE_TYPE" val="text"/>
  <p:tag name="KSO_WM_BEAUTIFY_FLAG" val="#wm#"/>
</p:tagLst>
</file>

<file path=ppt/tags/tag12.xml><?xml version="1.0" encoding="utf-8"?>
<p:tagLst xmlns:p="http://schemas.openxmlformats.org/presentationml/2006/main">
  <p:tag name="KSO_WM_UNIT_FILL_FORE_SCHEMECOLOR_INDEX_1_BRIGHTNESS" val="0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46"/>
  <p:tag name="KSO_WM_UNIT_FILL_FORE_SCHEMECOLOR_INDEX_2_TRANS" val="0"/>
  <p:tag name="KSO_WM_UNIT_FILL_FORE_SCHEMECOLOR_INDEX_3_BRIGHTNESS" val="0"/>
  <p:tag name="KSO_WM_UNIT_FILL_FORE_SCHEMECOLOR_INDEX_3" val="5"/>
  <p:tag name="KSO_WM_UNIT_FILL_FORE_SCHEMECOLOR_INDEX_3_POS" val="1"/>
  <p:tag name="KSO_WM_UNIT_FILL_FORE_SCHEMECOLOR_INDEX_3_TRANS" val="0"/>
  <p:tag name="KSO_WM_UNIT_FILL_GRADIENT_TYPE" val="2"/>
  <p:tag name="KSO_WM_UNIT_FILL_GRADIENT_ANGLE" val="0"/>
  <p:tag name="KSO_WM_UNIT_FILL_GRADIENT_DIRECTION" val="8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2*i*1"/>
  <p:tag name="KSO_WM_UNIT_LAYERLEVEL" val="1"/>
  <p:tag name="KSO_WM_TAG_VERSION" val="3.0"/>
  <p:tag name="KSO_WM_BEAUTIFY_FLAG" val="#wm#"/>
</p:tagLst>
</file>

<file path=ppt/tags/tag120.xml><?xml version="1.0" encoding="utf-8"?>
<p:tagLst xmlns:p="http://schemas.openxmlformats.org/presentationml/2006/main">
  <p:tag name="KSO_WM_UNIT_INDEX" val="1"/>
  <p:tag name="KSO_WM_UNIT_TEXT_SUBTYPE" val="a"/>
  <p:tag name="KSO_WM_UNIT_SUBTYPE" val="a"/>
  <p:tag name="KSO_WM_UNIT_TYPE" val="f"/>
  <p:tag name="KSO_WM_BEAUTIFY_FLAG" val="#wm#"/>
</p:tagLst>
</file>

<file path=ppt/tags/tag121.xml><?xml version="1.0" encoding="utf-8"?>
<p:tagLst xmlns:p="http://schemas.openxmlformats.org/presentationml/2006/main">
  <p:tag name="KSO_WM_UNIT_INDEX" val="2"/>
  <p:tag name="KSO_WM_UNIT_TYPE" val="a"/>
  <p:tag name="KSO_WM_BEAUTIFY_FLAG" val="#wm#"/>
</p:tagLst>
</file>

<file path=ppt/tags/tag122.xml><?xml version="1.0" encoding="utf-8"?>
<p:tagLst xmlns:p="http://schemas.openxmlformats.org/presentationml/2006/main">
  <p:tag name="KSO_WM_SLIDE_TYPE" val="text"/>
  <p:tag name="KSO_WM_BEAUTIFY_FLAG" val="#wm#"/>
</p:tagLst>
</file>

<file path=ppt/tags/tag123.xml><?xml version="1.0" encoding="utf-8"?>
<p:tagLst xmlns:p="http://schemas.openxmlformats.org/presentationml/2006/main">
  <p:tag name="KSO_WM_UNIT_INDEX" val="1"/>
  <p:tag name="KSO_WM_UNIT_TEXT_SUBTYPE" val="a"/>
  <p:tag name="KSO_WM_UNIT_SUBTYPE" val="a"/>
  <p:tag name="KSO_WM_UNIT_TYPE" val="f"/>
  <p:tag name="KSO_WM_BEAUTIFY_FLAG" val="#wm#"/>
</p:tagLst>
</file>

<file path=ppt/tags/tag124.xml><?xml version="1.0" encoding="utf-8"?>
<p:tagLst xmlns:p="http://schemas.openxmlformats.org/presentationml/2006/main">
  <p:tag name="KSO_WM_UNIT_INDEX" val="2"/>
  <p:tag name="KSO_WM_UNIT_TYPE" val="f"/>
  <p:tag name="KSO_WM_BEAUTIFY_FLAG" val="#wm#"/>
  <p:tag name="KSO_WM_UNIT_TEXT_SUBTYPE" val="a"/>
  <p:tag name="KSO_WM_UNIT_SUBTYPE" val="a"/>
</p:tagLst>
</file>

<file path=ppt/tags/tag125.xml><?xml version="1.0" encoding="utf-8"?>
<p:tagLst xmlns:p="http://schemas.openxmlformats.org/presentationml/2006/main">
  <p:tag name="KSO_WM_SLIDE_TYPE" val="text"/>
  <p:tag name="KSO_WM_BEAUTIFY_FLAG" val="#wm#"/>
</p:tagLst>
</file>

<file path=ppt/tags/tag126.xml><?xml version="1.0" encoding="utf-8"?>
<p:tagLst xmlns:p="http://schemas.openxmlformats.org/presentationml/2006/main">
  <p:tag name="KSO_WM_UNIT_INDEX" val="1"/>
  <p:tag name="KSO_WM_UNIT_TEXT_SUBTYPE" val="a"/>
  <p:tag name="KSO_WM_UNIT_SUBTYPE" val="a"/>
  <p:tag name="KSO_WM_UNIT_TYPE" val="f"/>
  <p:tag name="KSO_WM_BEAUTIFY_FLAG" val="#wm#"/>
</p:tagLst>
</file>

<file path=ppt/tags/tag127.xml><?xml version="1.0" encoding="utf-8"?>
<p:tagLst xmlns:p="http://schemas.openxmlformats.org/presentationml/2006/main">
  <p:tag name="KSO_WM_UNIT_INDEX" val="2"/>
  <p:tag name="KSO_WM_UNIT_TYPE" val="a"/>
  <p:tag name="KSO_WM_BEAUTIFY_FLAG" val="#wm#"/>
</p:tagLst>
</file>

<file path=ppt/tags/tag128.xml><?xml version="1.0" encoding="utf-8"?>
<p:tagLst xmlns:p="http://schemas.openxmlformats.org/presentationml/2006/main">
  <p:tag name="KSO_WM_SLIDE_TYPE" val="text"/>
  <p:tag name="KSO_WM_BEAUTIFY_FLAG" val="#wm#"/>
</p:tagLst>
</file>

<file path=ppt/tags/tag129.xml><?xml version="1.0" encoding="utf-8"?>
<p:tagLst xmlns:p="http://schemas.openxmlformats.org/presentationml/2006/main">
  <p:tag name="TABLE_ENDDRAG_ORIGIN_RECT" val="578*539"/>
  <p:tag name="TABLE_ENDDRAG_RECT" val="339*0*578*539"/>
  <p:tag name="KSO_WM_UNIT_INDEX" val="1"/>
  <p:tag name="KSO_WM_UNIT_TYPE" val="β"/>
  <p:tag name="KSO_WM_BEAUTIFY_FLAG" val="#wm#"/>
</p:tagLst>
</file>

<file path=ppt/tags/tag1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2*i*2"/>
  <p:tag name="KSO_WM_UNIT_LAYERLEVEL" val="1"/>
  <p:tag name="KSO_WM_TAG_VERSION" val="3.0"/>
  <p:tag name="KSO_WM_BEAUTIFY_FLAG" val="#wm#"/>
</p:tagLst>
</file>

<file path=ppt/tags/tag13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custom20233412_9*a*1"/>
  <p:tag name="KSO_WM_TEMPLATE_CATEGORY" val="custom"/>
  <p:tag name="KSO_WM_TEMPLATE_INDEX" val="20233412"/>
  <p:tag name="KSO_WM_UNIT_LAYERLEVEL" val="1"/>
  <p:tag name="KSO_WM_TAG_VERSION" val="3.0"/>
  <p:tag name="KSO_WM_BEAUTIFY_FLAG" val="#wm#"/>
  <p:tag name="KSO_WM_UNIT_PRESET_TEXT" val="Your title here"/>
</p:tagLst>
</file>

<file path=ppt/tags/tag131.xml><?xml version="1.0" encoding="utf-8"?>
<p:tagLst xmlns:p="http://schemas.openxmlformats.org/presentationml/2006/main">
  <p:tag name="KSO_WM_SPECIAL_SOURCE" val="bdnull"/>
  <p:tag name="KSO_WM_SLIDE_CONTENT_AREA" val="{&quot;left&quot;:&quot;371&quot;,&quot;top&quot;:&quot;69.6&quot;,&quot;width&quot;:&quot;568.5&quot;,&quot;height&quot;:&quot;371.8&quot;}"/>
  <p:tag name="KSO_WM_SLIDE_ID" val="custom20233412_9"/>
  <p:tag name="KSO_WM_TEMPLATE_SUBCATEGORY" val="2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3412"/>
  <p:tag name="KSO_WM_SLIDE_LAYOUT" val="a_e"/>
  <p:tag name="KSO_WM_SLIDE_LAYOUT_CNT" val="1_1"/>
  <p:tag name="KSO_WM_SLIDE_THEME_ID" val="3321232"/>
  <p:tag name="KSO_WM_SLIDE_THEME_NAME" val="Z_20233412_Blue Business"/>
</p:tagLst>
</file>

<file path=ppt/tags/tag132.xml><?xml version="1.0" encoding="utf-8"?>
<p:tagLst xmlns:p="http://schemas.openxmlformats.org/presentationml/2006/main">
  <p:tag name="KSO_WM_UNIT_INDEX" val="1"/>
  <p:tag name="KSO_WM_UNIT_TEXT_SUBTYPE" val="a"/>
  <p:tag name="KSO_WM_UNIT_SUBTYPE" val="a"/>
  <p:tag name="KSO_WM_UNIT_TYPE" val="f"/>
  <p:tag name="KSO_WM_BEAUTIFY_FLAG" val="#wm#"/>
</p:tagLst>
</file>

<file path=ppt/tags/tag133.xml><?xml version="1.0" encoding="utf-8"?>
<p:tagLst xmlns:p="http://schemas.openxmlformats.org/presentationml/2006/main">
  <p:tag name="KSO_WM_UNIT_INDEX" val="2"/>
  <p:tag name="KSO_WM_UNIT_TYPE" val="a"/>
  <p:tag name="KSO_WM_BEAUTIFY_FLAG" val="#wm#"/>
</p:tagLst>
</file>

<file path=ppt/tags/tag134.xml><?xml version="1.0" encoding="utf-8"?>
<p:tagLst xmlns:p="http://schemas.openxmlformats.org/presentationml/2006/main">
  <p:tag name="KSO_WM_SLIDE_TYPE" val="text"/>
  <p:tag name="KSO_WM_BEAUTIFY_FLAG" val="#wm#"/>
</p:tagLst>
</file>

<file path=ppt/tags/tag135.xml><?xml version="1.0" encoding="utf-8"?>
<p:tagLst xmlns:p="http://schemas.openxmlformats.org/presentationml/2006/main">
  <p:tag name="KSO_WM_UNIT_INDEX" val="2"/>
  <p:tag name="KSO_WM_UNIT_TYPE" val="d"/>
  <p:tag name="KSO_WM_BEAUTIFY_FLAG" val="#wm#"/>
</p:tagLst>
</file>

<file path=ppt/tags/tag136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37.xml><?xml version="1.0" encoding="utf-8"?>
<p:tagLst xmlns:p="http://schemas.openxmlformats.org/presentationml/2006/main">
  <p:tag name="KSO_WM_SLIDE_TYPE" val="text"/>
  <p:tag name="KSO_WM_BEAUTIFY_FLAG" val="#wm#"/>
</p:tagLst>
</file>

<file path=ppt/tags/tag138.xml><?xml version="1.0" encoding="utf-8"?>
<p:tagLst xmlns:p="http://schemas.openxmlformats.org/presentationml/2006/main">
  <p:tag name="KSO_WM_UNIT_INDEX" val="1"/>
  <p:tag name="KSO_WM_UNIT_TEXT_SUBTYPE" val="a"/>
  <p:tag name="KSO_WM_UNIT_SUBTYPE" val="a"/>
  <p:tag name="KSO_WM_UNIT_TYPE" val="f"/>
  <p:tag name="KSO_WM_BEAUTIFY_FLAG" val="#wm#"/>
</p:tagLst>
</file>

<file path=ppt/tags/tag139.xml><?xml version="1.0" encoding="utf-8"?>
<p:tagLst xmlns:p="http://schemas.openxmlformats.org/presentationml/2006/main">
  <p:tag name="KSO_WM_UNIT_INDEX" val="2"/>
  <p:tag name="KSO_WM_UNIT_TYPE" val="a"/>
  <p:tag name="KSO_WM_BEAUTIFY_FLAG" val="#wm#"/>
  <p:tag name="KSO_WM_UNIT_TEXT_SUBTYPE" val="a"/>
  <p:tag name="KSO_WM_UNIT_SUBTYPE" val="a"/>
</p:tagLst>
</file>

<file path=ppt/tags/tag1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140.xml><?xml version="1.0" encoding="utf-8"?>
<p:tagLst xmlns:p="http://schemas.openxmlformats.org/presentationml/2006/main">
  <p:tag name="KSO_WM_SLIDE_TYPE" val="text"/>
  <p:tag name="KSO_WM_BEAUTIFY_FLAG" val="#wm#"/>
</p:tagLst>
</file>

<file path=ppt/tags/tag141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42.xml><?xml version="1.0" encoding="utf-8"?>
<p:tagLst xmlns:p="http://schemas.openxmlformats.org/presentationml/2006/main">
  <p:tag name="KSO_WM_SLIDE_TYPE" val="text"/>
  <p:tag name="KSO_WM_BEAUTIFY_FLAG" val="#wm#"/>
</p:tagLst>
</file>

<file path=ppt/tags/tag143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44.xml><?xml version="1.0" encoding="utf-8"?>
<p:tagLst xmlns:p="http://schemas.openxmlformats.org/presentationml/2006/main">
  <p:tag name="KSO_WM_SLIDE_TYPE" val="text"/>
  <p:tag name="KSO_WM_BEAUTIFY_FLAG" val="#wm#"/>
</p:tagLst>
</file>

<file path=ppt/tags/tag145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46.xml><?xml version="1.0" encoding="utf-8"?>
<p:tagLst xmlns:p="http://schemas.openxmlformats.org/presentationml/2006/main">
  <p:tag name="KSO_WM_SLIDE_TYPE" val="text"/>
  <p:tag name="KSO_WM_BEAUTIFY_FLAG" val="#wm#"/>
</p:tagLst>
</file>

<file path=ppt/tags/tag147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48.xml><?xml version="1.0" encoding="utf-8"?>
<p:tagLst xmlns:p="http://schemas.openxmlformats.org/presentationml/2006/main">
  <p:tag name="KSO_WM_SLIDE_TYPE" val="text"/>
  <p:tag name="KSO_WM_BEAUTIFY_FLAG" val="#wm#"/>
</p:tagLst>
</file>

<file path=ppt/tags/tag149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5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150.xml><?xml version="1.0" encoding="utf-8"?>
<p:tagLst xmlns:p="http://schemas.openxmlformats.org/presentationml/2006/main">
  <p:tag name="KSO_WM_SLIDE_TYPE" val="text"/>
  <p:tag name="KSO_WM_BEAUTIFY_FLAG" val="#wm#"/>
</p:tagLst>
</file>

<file path=ppt/tags/tag151.xml><?xml version="1.0" encoding="utf-8"?>
<p:tagLst xmlns:p="http://schemas.openxmlformats.org/presentationml/2006/main">
  <p:tag name="KSO_WM_SLIDE_TYPE" val="text"/>
  <p:tag name="KSO_WM_BEAUTIFY_FLAG" val="#wm#"/>
</p:tagLst>
</file>

<file path=ppt/tags/tag152.xml><?xml version="1.0" encoding="utf-8"?>
<p:tagLst xmlns:p="http://schemas.openxmlformats.org/presentationml/2006/main">
  <p:tag name="KSO_WM_UNIT_INDEX" val="2"/>
  <p:tag name="KSO_WM_UNIT_TYPE" val="d"/>
  <p:tag name="KSO_WM_BEAUTIFY_FLAG" val="#wm#"/>
</p:tagLst>
</file>

<file path=ppt/tags/tag153.xml><?xml version="1.0" encoding="utf-8"?>
<p:tagLst xmlns:p="http://schemas.openxmlformats.org/presentationml/2006/main">
  <p:tag name="KSO_WM_UNIT_INDEX" val="3"/>
  <p:tag name="KSO_WM_UNIT_TEXT_SUBTYPE" val="a"/>
  <p:tag name="KSO_WM_UNIT_SUBTYPE" val="a"/>
  <p:tag name="KSO_WM_UNIT_TYPE" val="f"/>
  <p:tag name="KSO_WM_BEAUTIFY_FLAG" val="#wm#"/>
</p:tagLst>
</file>

<file path=ppt/tags/tag154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55.xml><?xml version="1.0" encoding="utf-8"?>
<p:tagLst xmlns:p="http://schemas.openxmlformats.org/presentationml/2006/main">
  <p:tag name="KSO_WM_SLIDE_TYPE" val="text"/>
  <p:tag name="KSO_WM_BEAUTIFY_FLAG" val="#wm#"/>
</p:tagLst>
</file>

<file path=ppt/tags/tag156.xml><?xml version="1.0" encoding="utf-8"?>
<p:tagLst xmlns:p="http://schemas.openxmlformats.org/presentationml/2006/main">
  <p:tag name="KSO_WM_UNIT_INDEX" val="2"/>
  <p:tag name="KSO_WM_UNIT_TYPE" val="d"/>
  <p:tag name="KSO_WM_BEAUTIFY_FLAG" val="#wm#"/>
</p:tagLst>
</file>

<file path=ppt/tags/tag157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58.xml><?xml version="1.0" encoding="utf-8"?>
<p:tagLst xmlns:p="http://schemas.openxmlformats.org/presentationml/2006/main">
  <p:tag name="KSO_WM_SLIDE_TYPE" val="text"/>
  <p:tag name="KSO_WM_BEAUTIFY_FLAG" val="#wm#"/>
</p:tagLst>
</file>

<file path=ppt/tags/tag159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60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61.xml><?xml version="1.0" encoding="utf-8"?>
<p:tagLst xmlns:p="http://schemas.openxmlformats.org/presentationml/2006/main">
  <p:tag name="KSO_WM_SLIDE_TYPE" val="text"/>
  <p:tag name="KSO_WM_BEAUTIFY_FLAG" val="#wm#"/>
</p:tagLst>
</file>

<file path=ppt/tags/tag162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163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64.xml><?xml version="1.0" encoding="utf-8"?>
<p:tagLst xmlns:p="http://schemas.openxmlformats.org/presentationml/2006/main">
  <p:tag name="KSO_WM_SLIDE_TYPE" val="text"/>
  <p:tag name="KSO_WM_BEAUTIFY_FLAG" val="#wm#"/>
</p:tagLst>
</file>

<file path=ppt/tags/tag165.xml><?xml version="1.0" encoding="utf-8"?>
<p:tagLst xmlns:p="http://schemas.openxmlformats.org/presentationml/2006/main">
  <p:tag name="TABLE_ENDDRAG_ORIGIN_RECT" val="696*540"/>
  <p:tag name="TABLE_ENDDRAG_RECT" val="264*0*696*540"/>
  <p:tag name="KSO_WM_UNIT_INDEX" val="2"/>
  <p:tag name="KSO_WM_UNIT_TYPE" val="β"/>
  <p:tag name="KSO_WM_BEAUTIFY_FLAG" val="#wm#"/>
</p:tagLst>
</file>

<file path=ppt/tags/tag16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custom20233412_9*a*1"/>
  <p:tag name="KSO_WM_TEMPLATE_CATEGORY" val="custom"/>
  <p:tag name="KSO_WM_TEMPLATE_INDEX" val="20233412"/>
  <p:tag name="KSO_WM_UNIT_LAYERLEVEL" val="1"/>
  <p:tag name="KSO_WM_TAG_VERSION" val="3.0"/>
  <p:tag name="KSO_WM_BEAUTIFY_FLAG" val="#wm#"/>
  <p:tag name="KSO_WM_UNIT_PRESET_TEXT" val="Your title here"/>
</p:tagLst>
</file>

<file path=ppt/tags/tag167.xml><?xml version="1.0" encoding="utf-8"?>
<p:tagLst xmlns:p="http://schemas.openxmlformats.org/presentationml/2006/main">
  <p:tag name="KSO_WM_SPECIAL_SOURCE" val="bdnull"/>
  <p:tag name="KSO_WM_SLIDE_CONTENT_AREA" val="{&quot;left&quot;:&quot;371&quot;,&quot;top&quot;:&quot;69.6&quot;,&quot;width&quot;:&quot;568.5&quot;,&quot;height&quot;:&quot;371.8&quot;}"/>
  <p:tag name="KSO_WM_SLIDE_ID" val="custom20233412_9"/>
  <p:tag name="KSO_WM_TEMPLATE_SUBCATEGORY" val="2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3412"/>
  <p:tag name="KSO_WM_SLIDE_LAYOUT" val="a_e"/>
  <p:tag name="KSO_WM_SLIDE_LAYOUT_CNT" val="1_1"/>
  <p:tag name="KSO_WM_SLIDE_THEME_ID" val="3321232"/>
  <p:tag name="KSO_WM_SLIDE_THEME_NAME" val="Z_20233412_Blue Business"/>
</p:tagLst>
</file>

<file path=ppt/tags/tag16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custom20233412_9*a*1"/>
  <p:tag name="KSO_WM_TEMPLATE_CATEGORY" val="custom"/>
  <p:tag name="KSO_WM_TEMPLATE_INDEX" val="20233412"/>
  <p:tag name="KSO_WM_UNIT_LAYERLEVEL" val="1"/>
  <p:tag name="KSO_WM_TAG_VERSION" val="3.0"/>
  <p:tag name="KSO_WM_BEAUTIFY_FLAG" val="#wm#"/>
  <p:tag name="KSO_WM_UNIT_PRESET_TEXT" val="Your title here"/>
</p:tagLst>
</file>

<file path=ppt/tags/tag169.xml><?xml version="1.0" encoding="utf-8"?>
<p:tagLst xmlns:p="http://schemas.openxmlformats.org/presentationml/2006/main">
  <p:tag name="KSO_WM_SPECIAL_SOURCE" val="bdnull"/>
  <p:tag name="KSO_WM_SLIDE_CONTENT_AREA" val="{&quot;left&quot;:&quot;371&quot;,&quot;top&quot;:&quot;69.6&quot;,&quot;width&quot;:&quot;568.5&quot;,&quot;height&quot;:&quot;371.8&quot;}"/>
  <p:tag name="KSO_WM_SLIDE_ID" val="custom20233412_9"/>
  <p:tag name="KSO_WM_TEMPLATE_SUBCATEGORY" val="2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3412"/>
  <p:tag name="KSO_WM_SLIDE_LAYOUT" val="a_e"/>
  <p:tag name="KSO_WM_SLIDE_LAYOUT_CNT" val="1_1"/>
  <p:tag name="KSO_WM_SLIDE_THEME_ID" val="3321232"/>
  <p:tag name="KSO_WM_SLIDE_THEME_NAME" val="Z_20233412_Blue Business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70.xml><?xml version="1.0" encoding="utf-8"?>
<p:tagLst xmlns:p="http://schemas.openxmlformats.org/presentationml/2006/main">
  <p:tag name="KSO_WM_UNIT_INDEX" val="3"/>
  <p:tag name="KSO_WM_UNIT_TYPE" val="d"/>
  <p:tag name="KSO_WM_BEAUTIFY_FLAG" val="#wm#"/>
</p:tagLst>
</file>

<file path=ppt/tags/tag171.xml><?xml version="1.0" encoding="utf-8"?>
<p:tagLst xmlns:p="http://schemas.openxmlformats.org/presentationml/2006/main">
  <p:tag name="KSO_WM_UNIT_SUBTYPE" val="a"/>
  <p:tag name="KSO_WM_UNIT_NOCLEAR" val="0"/>
  <p:tag name="KSO_WM_UNIT_VALUE" val="3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3482_9*f*1"/>
  <p:tag name="KSO_WM_TEMPLATE_CATEGORY" val="custom"/>
  <p:tag name="KSO_WM_TEMPLATE_INDEX" val="20233482"/>
  <p:tag name="KSO_WM_UNIT_LAYERLEVEL" val="1"/>
  <p:tag name="KSO_WM_TAG_VERSION" val="3.0"/>
  <p:tag name="KSO_WM_BEAUTIFY_FLAG" val="#wm#"/>
  <p:tag name="KSO_WM_UNIT_PRESET_TEXT" val="Text"/>
</p:tagLst>
</file>

<file path=ppt/tags/tag172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f"/>
  <p:tag name="KSO_WM_UNIT_INDEX" val="1"/>
  <p:tag name="KSO_WM_UNIT_ID" val="custom20233412_11*f*1"/>
  <p:tag name="KSO_WM_TEMPLATE_CATEGORY" val="custom"/>
  <p:tag name="KSO_WM_TEMPLATE_INDEX" val="20233412"/>
  <p:tag name="KSO_WM_UNIT_LAYERLEVEL" val="1"/>
  <p:tag name="KSO_WM_TAG_VERSION" val="3.0"/>
  <p:tag name="KSO_WM_BEAUTIFY_FLAG" val="#wm#"/>
  <p:tag name="KSO_WM_UNIT_PRESET_TEXT" val="Name"/>
</p:tagLst>
</file>

<file path=ppt/tags/tag1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custom20233412_11*a*1"/>
  <p:tag name="KSO_WM_TEMPLATE_CATEGORY" val="custom"/>
  <p:tag name="KSO_WM_TEMPLATE_INDEX" val="20233412"/>
  <p:tag name="KSO_WM_UNIT_LAYERLEVEL" val="1"/>
  <p:tag name="KSO_WM_TAG_VERSION" val="3.0"/>
  <p:tag name="KSO_WM_BEAUTIFY_FLAG" val="#wm#"/>
  <p:tag name="KSO_WM_UNIT_PRESET_TEXT" val="THANK YOU"/>
</p:tagLst>
</file>

<file path=ppt/tags/tag174.xml><?xml version="1.0" encoding="utf-8"?>
<p:tagLst xmlns:p="http://schemas.openxmlformats.org/presentationml/2006/main">
  <p:tag name="KSO_WM_SPECIAL_SOURCE" val="bdnull"/>
  <p:tag name="KSO_WM_SLIDE_CONTENT_AREA" val="{&quot;left&quot;:&quot;46.85&quot;,&quot;top&quot;:&quot;89.2&quot;,&quot;width&quot;:&quot;476.8&quot;,&quot;height&quot;:&quot;371.8&quot;}"/>
  <p:tag name="KSO_WM_SLIDE_ID" val="custom20233412_11"/>
  <p:tag name="KSO_WM_TEMPLATE_SUBCATEGORY" val="29"/>
  <p:tag name="KSO_WM_TEMPLATE_MASTER_TYPE" val="0"/>
  <p:tag name="KSO_WM_TEMPLATE_COLOR_TYPE" val="0"/>
  <p:tag name="KSO_WM_SLIDE_TYPE" val="endPage"/>
  <p:tag name="KSO_WM_SLIDE_SUBTYPE" val="pureTxt"/>
  <p:tag name="KSO_WM_SLIDE_ITEM_CNT" val="0"/>
  <p:tag name="KSO_WM_SLIDE_INDEX" val="11"/>
  <p:tag name="KSO_WM_TAG_VERSION" val="3.0"/>
  <p:tag name="KSO_WM_BEAUTIFY_FLAG" val="#wm#"/>
  <p:tag name="KSO_WM_TEMPLATE_CATEGORY" val="custom"/>
  <p:tag name="KSO_WM_TEMPLATE_INDEX" val="20233412"/>
  <p:tag name="KSO_WM_SLIDE_LAYOUT" val="a_f"/>
  <p:tag name="KSO_WM_SLIDE_LAYOUT_CNT" val="1_1"/>
  <p:tag name="KSO_WM_SLIDE_THEME_ID" val="3321232"/>
  <p:tag name="KSO_WM_SLIDE_THEME_NAME" val="Z_20233412_Blue Business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9.xml><?xml version="1.0" encoding="utf-8"?>
<p:tagLst xmlns:p="http://schemas.openxmlformats.org/presentationml/2006/main">
  <p:tag name="KSO_WM_UNIT_FILL_FORE_SCHEMECOLOR_INDEX_1_BRIGHTNESS" val="0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46"/>
  <p:tag name="KSO_WM_UNIT_FILL_FORE_SCHEMECOLOR_INDEX_2_TRANS" val="0"/>
  <p:tag name="KSO_WM_UNIT_FILL_FORE_SCHEMECOLOR_INDEX_3_BRIGHTNESS" val="0"/>
  <p:tag name="KSO_WM_UNIT_FILL_FORE_SCHEMECOLOR_INDEX_3" val="5"/>
  <p:tag name="KSO_WM_UNIT_FILL_FORE_SCHEMECOLOR_INDEX_3_POS" val="1"/>
  <p:tag name="KSO_WM_UNIT_FILL_FORE_SCHEMECOLOR_INDEX_3_TRANS" val="0"/>
  <p:tag name="KSO_WM_UNIT_FILL_GRADIENT_TYPE" val="2"/>
  <p:tag name="KSO_WM_UNIT_FILL_GRADIENT_ANGLE" val="0"/>
  <p:tag name="KSO_WM_UNIT_FILL_GRADIENT_DIRECTION" val="12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UNIT_LINE_FORE_SCHEMECOLOR_INDEX_BRIGHTNESS" val="0.4"/>
  <p:tag name="KSO_WM_UNIT_LINE_FORE_SCHEMECOLOR_INDEX" val="15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3.0"/>
  <p:tag name="KSO_WM_BEAUTIFY_FLAG" val="#wm#"/>
</p:tagLst>
</file>

<file path=ppt/tags/tag22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3.0"/>
  <p:tag name="KSO_WM_BEAUTIFY_FLAG" val="#wm#"/>
</p:tagLst>
</file>

<file path=ppt/tags/tag28.xml><?xml version="1.0" encoding="utf-8"?>
<p:tagLst xmlns:p="http://schemas.openxmlformats.org/presentationml/2006/main">
  <p:tag name="KSO_WM_UNIT_TEXT_FILL_FORE_SCHEMECOLOR_INDEX_BRIGHTNESS" val="0.5"/>
  <p:tag name="KSO_WM_UNIT_TEXT_FILL_FORE_SCHEMECOLOR_INDEX" val="13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FILL_FORE_SCHEMECOLOR_INDEX_1_BRIGHTNESS" val="0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46"/>
  <p:tag name="KSO_WM_UNIT_FILL_FORE_SCHEMECOLOR_INDEX_2_TRANS" val="0"/>
  <p:tag name="KSO_WM_UNIT_FILL_FORE_SCHEMECOLOR_INDEX_3_BRIGHTNESS" val="0"/>
  <p:tag name="KSO_WM_UNIT_FILL_FORE_SCHEMECOLOR_INDEX_3" val="5"/>
  <p:tag name="KSO_WM_UNIT_FILL_FORE_SCHEMECOLOR_INDEX_3_POS" val="1"/>
  <p:tag name="KSO_WM_UNIT_FILL_FORE_SCHEMECOLOR_INDEX_3_TRANS" val="0"/>
  <p:tag name="KSO_WM_UNIT_FILL_GRADIENT_TYPE" val="2"/>
  <p:tag name="KSO_WM_UNIT_FILL_GRADIENT_ANGLE" val="0"/>
  <p:tag name="KSO_WM_UNIT_FILL_GRADIENT_DIRECTION" val="12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4*i*4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FILL_FORE_SCHEMECOLOR_INDEX_1_BRIGHTNESS" val="0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46"/>
  <p:tag name="KSO_WM_UNIT_FILL_FORE_SCHEMECOLOR_INDEX_2_TRANS" val="0"/>
  <p:tag name="KSO_WM_UNIT_FILL_FORE_SCHEMECOLOR_INDEX_3_BRIGHTNESS" val="0"/>
  <p:tag name="KSO_WM_UNIT_FILL_FORE_SCHEMECOLOR_INDEX_3" val="5"/>
  <p:tag name="KSO_WM_UNIT_FILL_FORE_SCHEMECOLOR_INDEX_3_POS" val="1"/>
  <p:tag name="KSO_WM_UNIT_FILL_FORE_SCHEMECOLOR_INDEX_3_TRANS" val="0"/>
  <p:tag name="KSO_WM_UNIT_FILL_GRADIENT_TYPE" val="2"/>
  <p:tag name="KSO_WM_UNIT_FILL_GRADIENT_ANGLE" val="0"/>
  <p:tag name="KSO_WM_UNIT_FILL_GRADIENT_DIRECTION" val="12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4*i*5"/>
  <p:tag name="KSO_WM_UNIT_LAYERLEVEL" val="1"/>
  <p:tag name="KSO_WM_TAG_VERSION" val="3.0"/>
  <p:tag name="KSO_WM_BEAUTIFY_FLAG" val="#wm#"/>
</p:tagLst>
</file>

<file path=ppt/tags/tag3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4*i*6"/>
  <p:tag name="KSO_WM_UNIT_LAYERLEVEL" val="1"/>
  <p:tag name="KSO_WM_TAG_VERSION" val="3.0"/>
  <p:tag name="KSO_WM_BEAUTIFY_FLAG" val="#wm#"/>
</p:tagLst>
</file>

<file path=ppt/tags/tag3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4*i*7"/>
  <p:tag name="KSO_WM_UNIT_LAYERLEVEL" val="1"/>
  <p:tag name="KSO_WM_TAG_VERSION" val="3.0"/>
  <p:tag name="KSO_WM_BEAUTIFY_FLAG" val="#wm#"/>
</p:tagLst>
</file>

<file path=ppt/tags/tag33.xml><?xml version="1.0" encoding="utf-8"?>
<p:tagLst xmlns:p="http://schemas.openxmlformats.org/presentationml/2006/main">
  <p:tag name="KSO_WM_UNIT_FILL_FORE_SCHEMECOLOR_INDEX_1_BRIGHTNESS" val="0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0.54"/>
  <p:tag name="KSO_WM_UNIT_FILL_FORE_SCHEMECOLOR_INDEX_2_TRANS" val="0"/>
  <p:tag name="KSO_WM_UNIT_FILL_FORE_SCHEMECOLOR_INDEX_3_BRIGHTNESS" val="0"/>
  <p:tag name="KSO_WM_UNIT_FILL_FORE_SCHEMECOLOR_INDEX_3" val="9"/>
  <p:tag name="KSO_WM_UNIT_FILL_FORE_SCHEMECOLOR_INDEX_3_POS" val="1"/>
  <p:tag name="KSO_WM_UNIT_FILL_FORE_SCHEMECOLOR_INDEX_3_TRANS" val="0"/>
  <p:tag name="KSO_WM_UNIT_FILL_GRADIENT_TYPE" val="2"/>
  <p:tag name="KSO_WM_UNIT_FILL_GRADIENT_ANGLE" val="0"/>
  <p:tag name="KSO_WM_UNIT_FILL_GRADIENT_DIRECTION" val="12"/>
  <p:tag name="KSO_WM_UNIT_FILL_TYPE" val="3"/>
  <p:tag name="KSO_WM_UNIT_TEXT_FILL_FORE_SCHEMECOLOR_INDEX_BRIGHTNESS" val="0"/>
  <p:tag name="KSO_WM_UNIT_TEXT_FILL_FORE_SCHEMECOLOR_INDEX" val="14"/>
  <p:tag name="KSO_WM_UNIT_TEXT_FILL_TYPE" val="1"/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CONTENT_GROUP_TYPE" val="contentchip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3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UNIT_TEXT_FILL_FORE_SCHEMECOLOR_INDEX_BRIGHTNESS" val="0.5"/>
  <p:tag name="KSO_WM_UNIT_TEXT_FILL_FORE_SCHEMECOLOR_INDEX" val="13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3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FILL_FORE_SCHEMECOLOR_INDEX_1_BRIGHTNESS" val="0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46"/>
  <p:tag name="KSO_WM_UNIT_FILL_FORE_SCHEMECOLOR_INDEX_2_TRANS" val="0"/>
  <p:tag name="KSO_WM_UNIT_FILL_FORE_SCHEMECOLOR_INDEX_3_BRIGHTNESS" val="0"/>
  <p:tag name="KSO_WM_UNIT_FILL_FORE_SCHEMECOLOR_INDEX_3" val="5"/>
  <p:tag name="KSO_WM_UNIT_FILL_FORE_SCHEMECOLOR_INDEX_3_POS" val="1"/>
  <p:tag name="KSO_WM_UNIT_FILL_FORE_SCHEMECOLOR_INDEX_3_TRANS" val="0"/>
  <p:tag name="KSO_WM_UNIT_FILL_GRADIENT_TYPE" val="2"/>
  <p:tag name="KSO_WM_UNIT_FILL_GRADIENT_ANGLE" val="0"/>
  <p:tag name="KSO_WM_UNIT_FILL_GRADIENT_DIRECTION" val="8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5*i*1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5*i*2"/>
  <p:tag name="KSO_WM_UNIT_LAYERLEVEL" val="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</p:tagLst>
</file>

<file path=ppt/tags/tag42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</p:tagLst>
</file>

<file path=ppt/tags/tag4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7.xml><?xml version="1.0" encoding="utf-8"?>
<p:tagLst xmlns:p="http://schemas.openxmlformats.org/presentationml/2006/main">
  <p:tag name="KSO_WM_UNIT_FILL_FORE_SCHEMECOLOR_INDEX_1_BRIGHTNESS" val="0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46"/>
  <p:tag name="KSO_WM_UNIT_FILL_FORE_SCHEMECOLOR_INDEX_2_TRANS" val="0"/>
  <p:tag name="KSO_WM_UNIT_FILL_FORE_SCHEMECOLOR_INDEX_3_BRIGHTNESS" val="0"/>
  <p:tag name="KSO_WM_UNIT_FILL_FORE_SCHEMECOLOR_INDEX_3" val="5"/>
  <p:tag name="KSO_WM_UNIT_FILL_FORE_SCHEMECOLOR_INDEX_3_POS" val="1"/>
  <p:tag name="KSO_WM_UNIT_FILL_FORE_SCHEMECOLOR_INDEX_3_TRANS" val="0"/>
  <p:tag name="KSO_WM_UNIT_FILL_GRADIENT_TYPE" val="2"/>
  <p:tag name="KSO_WM_UNIT_FILL_GRADIENT_ANGLE" val="0"/>
  <p:tag name="KSO_WM_UNIT_FILL_GRADIENT_DIRECTION" val="8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6*i*2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FILL_FORE_SCHEMECOLOR_INDEX_1_BRIGHTNESS" val="0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46"/>
  <p:tag name="KSO_WM_UNIT_FILL_FORE_SCHEMECOLOR_INDEX_2_TRANS" val="0"/>
  <p:tag name="KSO_WM_UNIT_FILL_FORE_SCHEMECOLOR_INDEX_3_BRIGHTNESS" val="0"/>
  <p:tag name="KSO_WM_UNIT_FILL_FORE_SCHEMECOLOR_INDEX_3" val="5"/>
  <p:tag name="KSO_WM_UNIT_FILL_FORE_SCHEMECOLOR_INDEX_3_POS" val="1"/>
  <p:tag name="KSO_WM_UNIT_FILL_FORE_SCHEMECOLOR_INDEX_3_TRANS" val="0"/>
  <p:tag name="KSO_WM_UNIT_FILL_GRADIENT_TYPE" val="2"/>
  <p:tag name="KSO_WM_UNIT_FILL_GRADIENT_ANGLE" val="0"/>
  <p:tag name="KSO_WM_UNIT_FILL_GRADIENT_DIRECTION" val="12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3.0"/>
  <p:tag name="KSO_WM_BEAUTIFY_FLAG" val="#wm#"/>
</p:tagLst>
</file>

<file path=ppt/tags/tag50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51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UNIT_FILL_FORE_SCHEMECOLOR_INDEX_1_BRIGHTNESS" val="0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46"/>
  <p:tag name="KSO_WM_UNIT_FILL_FORE_SCHEMECOLOR_INDEX_2_TRANS" val="0"/>
  <p:tag name="KSO_WM_UNIT_FILL_FORE_SCHEMECOLOR_INDEX_3_BRIGHTNESS" val="0"/>
  <p:tag name="KSO_WM_UNIT_FILL_FORE_SCHEMECOLOR_INDEX_3" val="5"/>
  <p:tag name="KSO_WM_UNIT_FILL_FORE_SCHEMECOLOR_INDEX_3_POS" val="1"/>
  <p:tag name="KSO_WM_UNIT_FILL_FORE_SCHEMECOLOR_INDEX_3_TRANS" val="0"/>
  <p:tag name="KSO_WM_UNIT_FILL_GRADIENT_TYPE" val="2"/>
  <p:tag name="KSO_WM_UNIT_FILL_GRADIENT_ANGLE" val="0"/>
  <p:tag name="KSO_WM_UNIT_FILL_GRADIENT_DIRECTION" val="8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7*i*1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7*i*2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f"/>
  <p:tag name="KSO_WM_UNIT_INDEX" val="1"/>
  <p:tag name="KSO_WM_UNIT_ID" val="_1*f*1"/>
  <p:tag name="KSO_WM_UNIT_LAYERLEVEL" val="1"/>
  <p:tag name="KSO_WM_TAG_VERSION" val="3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8*i*2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FILL_FORE_SCHEMECOLOR_INDEX_1_BRIGHTNESS" val="0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46"/>
  <p:tag name="KSO_WM_UNIT_FILL_FORE_SCHEMECOLOR_INDEX_2_TRANS" val="0"/>
  <p:tag name="KSO_WM_UNIT_FILL_FORE_SCHEMECOLOR_INDEX_3_BRIGHTNESS" val="0"/>
  <p:tag name="KSO_WM_UNIT_FILL_FORE_SCHEMECOLOR_INDEX_3" val="5"/>
  <p:tag name="KSO_WM_UNIT_FILL_FORE_SCHEMECOLOR_INDEX_3_POS" val="1"/>
  <p:tag name="KSO_WM_UNIT_FILL_FORE_SCHEMECOLOR_INDEX_3_TRANS" val="0"/>
  <p:tag name="KSO_WM_UNIT_FILL_GRADIENT_TYPE" val="2"/>
  <p:tag name="KSO_WM_UNIT_FILL_GRADIENT_ANGLE" val="0"/>
  <p:tag name="KSO_WM_UNIT_FILL_GRADIENT_DIRECTION" val="8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8*i*1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FILL_FORE_SCHEMECOLOR_INDEX_1_BRIGHTNESS" val="0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46"/>
  <p:tag name="KSO_WM_UNIT_FILL_FORE_SCHEMECOLOR_INDEX_2_TRANS" val="0"/>
  <p:tag name="KSO_WM_UNIT_FILL_FORE_SCHEMECOLOR_INDEX_3_BRIGHTNESS" val="0"/>
  <p:tag name="KSO_WM_UNIT_FILL_FORE_SCHEMECOLOR_INDEX_3" val="5"/>
  <p:tag name="KSO_WM_UNIT_FILL_FORE_SCHEMECOLOR_INDEX_3_POS" val="1"/>
  <p:tag name="KSO_WM_UNIT_FILL_FORE_SCHEMECOLOR_INDEX_3_TRANS" val="0"/>
  <p:tag name="KSO_WM_UNIT_FILL_GRADIENT_TYPE" val="2"/>
  <p:tag name="KSO_WM_UNIT_FILL_GRADIENT_ANGLE" val="0"/>
  <p:tag name="KSO_WM_UNIT_FILL_GRADIENT_DIRECTION" val="8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9*i*2"/>
  <p:tag name="KSO_WM_UNIT_LAYERLEVEL" val="1"/>
  <p:tag name="KSO_WM_TAG_VERSION" val="3.0"/>
  <p:tag name="KSO_WM_BEAUTIFY_FLAG" val="#wm#"/>
</p:tagLst>
</file>

<file path=ppt/tags/tag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内容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</p:tagLst>
</file>

<file path=ppt/tags/tag70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UNIT_FILL_FORE_SCHEMECOLOR_INDEX_1_BRIGHTNESS" val="0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46"/>
  <p:tag name="KSO_WM_UNIT_FILL_FORE_SCHEMECOLOR_INDEX_2_TRANS" val="0"/>
  <p:tag name="KSO_WM_UNIT_FILL_FORE_SCHEMECOLOR_INDEX_3_BRIGHTNESS" val="0"/>
  <p:tag name="KSO_WM_UNIT_FILL_FORE_SCHEMECOLOR_INDEX_3" val="5"/>
  <p:tag name="KSO_WM_UNIT_FILL_FORE_SCHEMECOLOR_INDEX_3_POS" val="1"/>
  <p:tag name="KSO_WM_UNIT_FILL_FORE_SCHEMECOLOR_INDEX_3_TRANS" val="0"/>
  <p:tag name="KSO_WM_UNIT_FILL_GRADIENT_TYPE" val="2"/>
  <p:tag name="KSO_WM_UNIT_FILL_GRADIENT_ANGLE" val="0"/>
  <p:tag name="KSO_WM_UNIT_FILL_GRADIENT_DIRECTION" val="8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0*i*2"/>
  <p:tag name="KSO_WM_UNIT_LAYERLEVEL" val="1"/>
  <p:tag name="KSO_WM_TAG_VERSION" val="3.0"/>
  <p:tag name="KSO_WM_BEAUTIFY_FLAG" val="#wm#"/>
</p:tagLst>
</file>

<file path=ppt/tags/tag7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</p:tagLst>
</file>

<file path=ppt/tags/tag7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8.xml><?xml version="1.0" encoding="utf-8"?>
<p:tagLst xmlns:p="http://schemas.openxmlformats.org/presentationml/2006/main">
  <p:tag name="KSO_WM_UNIT_TEXT_FILL_FORE_SCHEMECOLOR_INDEX_1_BRIGHTNESS" val="0"/>
  <p:tag name="KSO_WM_UNIT_TEXT_FILL_FORE_SCHEMECOLOR_INDEX_1" val="5"/>
  <p:tag name="KSO_WM_UNIT_TEXT_FILL_FORE_SCHEMECOLOR_INDEX_1_POS" val="0"/>
  <p:tag name="KSO_WM_UNIT_TEXT_FILL_FORE_SCHEMECOLOR_INDEX_1_TRANS" val="0"/>
  <p:tag name="KSO_WM_UNIT_TEXT_FILL_FORE_SCHEMECOLOR_INDEX_2_BRIGHTNESS" val="0"/>
  <p:tag name="KSO_WM_UNIT_TEXT_FILL_FORE_SCHEMECOLOR_INDEX_2" val="9"/>
  <p:tag name="KSO_WM_UNIT_TEXT_FILL_FORE_SCHEMECOLOR_INDEX_2_POS" val="0.532"/>
  <p:tag name="KSO_WM_UNIT_TEXT_FILL_FORE_SCHEMECOLOR_INDEX_2_TRANS" val="0"/>
  <p:tag name="KSO_WM_UNIT_TEXT_FILL_FORE_SCHEMECOLOR_INDEX_3_BRIGHTNESS" val="0"/>
  <p:tag name="KSO_WM_UNIT_TEXT_FILL_FORE_SCHEMECOLOR_INDEX_3" val="6"/>
  <p:tag name="KSO_WM_UNIT_TEXT_FILL_FORE_SCHEMECOLOR_INDEX_3_POS" val="1"/>
  <p:tag name="KSO_WM_UNIT_TEXT_FILL_FORE_SCHEMECOLOR_INDEX_3_TRANS" val="0"/>
  <p:tag name="KSO_WM_UNIT_TEXT_FILL_GRADIENT_TYPE" val="0"/>
  <p:tag name="KSO_WM_UNIT_TEXT_FILL_GRADIENT_ANGLE" val="0"/>
  <p:tag name="KSO_WM_UNIT_TEXT_FILL_GRADIENT_DIRECTION" val="3"/>
  <p:tag name="KSO_WM_UNIT_TEXT_FILL_TYPE" val="3"/>
  <p:tag name="KSO_WM_UNIT_ISCONTENTSTITLE" val="0"/>
  <p:tag name="KSO_WM_UNIT_ISNUMDGMTITLE" val="0"/>
  <p:tag name="KSO_WM_UNIT_PRESET_TEXT" val="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b"/>
  <p:tag name="KSO_WM_UNIT_INDEX" val="1"/>
  <p:tag name="KSO_WM_UNIT_ID" val="_1*b*1"/>
  <p:tag name="KSO_WM_UNIT_LAYERLEVEL" val="1"/>
  <p:tag name="KSO_WM_TAG_VERSION" val="3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3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3.0"/>
  <p:tag name="KSO_WM_BEAUTIFY_FLAG" val="#wm#"/>
</p:tagLst>
</file>

<file path=ppt/tags/tag83.xml><?xml version="1.0" encoding="utf-8"?>
<p:tagLst xmlns:p="http://schemas.openxmlformats.org/presentationml/2006/main">
  <p:tag name="KSO_WM_UNIT_FILL_FORE_SCHEMECOLOR_INDEX_1_BRIGHTNESS" val="0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46"/>
  <p:tag name="KSO_WM_UNIT_FILL_FORE_SCHEMECOLOR_INDEX_2_TRANS" val="0"/>
  <p:tag name="KSO_WM_UNIT_FILL_FORE_SCHEMECOLOR_INDEX_3_BRIGHTNESS" val="0"/>
  <p:tag name="KSO_WM_UNIT_FILL_FORE_SCHEMECOLOR_INDEX_3" val="5"/>
  <p:tag name="KSO_WM_UNIT_FILL_FORE_SCHEMECOLOR_INDEX_3_POS" val="1"/>
  <p:tag name="KSO_WM_UNIT_FILL_FORE_SCHEMECOLOR_INDEX_3_TRANS" val="0"/>
  <p:tag name="KSO_WM_UNIT_FILL_GRADIENT_TYPE" val="2"/>
  <p:tag name="KSO_WM_UNIT_FILL_GRADIENT_ANGLE" val="0"/>
  <p:tag name="KSO_WM_UNIT_FILL_GRADIENT_DIRECTION" val="12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3.0"/>
  <p:tag name="KSO_WM_BEAUTIFY_FLAG" val="#wm#"/>
</p:tagLst>
</file>

<file path=ppt/tags/tag84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</p:tagLst>
</file>

<file path=ppt/tags/tag85.xml><?xml version="1.0" encoding="utf-8"?>
<p:tagLst xmlns:p="http://schemas.openxmlformats.org/presentationml/2006/main">
  <p:tag name="KSO_WM_UNIT_ISCONTENTSTITLE" val="0"/>
  <p:tag name="KSO_WM_UNIT_ISNUMDGMTITLE" val="0"/>
  <p:tag name="KSO_WM_UNIT_PRESET_TEXT" val="感谢您的观看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3.0"/>
  <p:tag name="KSO_WM_BEAUTIFY_FLAG" val="#wm#"/>
</p:tagLst>
</file>

<file path=ppt/tags/tag87.xml><?xml version="1.0" encoding="utf-8"?>
<p:tagLst xmlns:p="http://schemas.openxmlformats.org/presentationml/2006/main">
  <p:tag name="KSO_WM_UNIT_FILL_FORE_SCHEMECOLOR_INDEX_1_BRIGHTNESS" val="0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46"/>
  <p:tag name="KSO_WM_UNIT_FILL_FORE_SCHEMECOLOR_INDEX_2_TRANS" val="0"/>
  <p:tag name="KSO_WM_UNIT_FILL_FORE_SCHEMECOLOR_INDEX_3_BRIGHTNESS" val="0"/>
  <p:tag name="KSO_WM_UNIT_FILL_FORE_SCHEMECOLOR_INDEX_3" val="5"/>
  <p:tag name="KSO_WM_UNIT_FILL_FORE_SCHEMECOLOR_INDEX_3_POS" val="1"/>
  <p:tag name="KSO_WM_UNIT_FILL_FORE_SCHEMECOLOR_INDEX_3_TRANS" val="0"/>
  <p:tag name="KSO_WM_UNIT_FILL_GRADIENT_TYPE" val="2"/>
  <p:tag name="KSO_WM_UNIT_FILL_GRADIENT_ANGLE" val="0"/>
  <p:tag name="KSO_WM_UNIT_FILL_GRADIENT_DIRECTION" val="12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1*i*5"/>
  <p:tag name="KSO_WM_UNIT_LAYERLEVEL" val="1"/>
  <p:tag name="KSO_WM_TAG_VERSION" val="3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1*i*6"/>
  <p:tag name="KSO_WM_UNIT_LAYERLEVEL" val="1"/>
  <p:tag name="KSO_WM_TAG_VERSION" val="3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92.xml><?xml version="1.0" encoding="utf-8"?>
<p:tagLst xmlns:p="http://schemas.openxmlformats.org/presentationml/2006/main">
  <p:tag name="KSO_WM_UNIT_FILL_FORE_SCHEMECOLOR_INDEX_1_BRIGHTNESS" val="0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46"/>
  <p:tag name="KSO_WM_UNIT_FILL_FORE_SCHEMECOLOR_INDEX_2_TRANS" val="0"/>
  <p:tag name="KSO_WM_UNIT_FILL_FORE_SCHEMECOLOR_INDEX_3_BRIGHTNESS" val="0"/>
  <p:tag name="KSO_WM_UNIT_FILL_FORE_SCHEMECOLOR_INDEX_3" val="5"/>
  <p:tag name="KSO_WM_UNIT_FILL_FORE_SCHEMECOLOR_INDEX_3_POS" val="1"/>
  <p:tag name="KSO_WM_UNIT_FILL_FORE_SCHEMECOLOR_INDEX_3_TRANS" val="0"/>
  <p:tag name="KSO_WM_UNIT_FILL_GRADIENT_TYPE" val="2"/>
  <p:tag name="KSO_WM_UNIT_FILL_GRADIENT_ANGLE" val="0"/>
  <p:tag name="KSO_WM_UNIT_FILL_GRADIENT_DIRECTION" val="8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  <p:tag name="KSO_WM_BEAUTIFY_FLAG" val="#wm#"/>
</p:tagLst>
</file>

<file path=ppt/tags/tag9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</p:tagLst>
</file>

<file path=ppt/tags/tag9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0*a*1"/>
  <p:tag name="KSO_WM_UNIT_LAYERLEVEL" val="1"/>
  <p:tag name="KSO_WM_TAG_VERSION" val="1.0"/>
  <p:tag name="KSO_WM_BEAUTIFY_FLAG" val="#wm#"/>
  <p:tag name="KSO_WM_TEMPLATE_CATEGORY" val="custom"/>
  <p:tag name="KSO_WM_TEMPLATE_INDEX" val="2023341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8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0*f*1"/>
  <p:tag name="KSO_WM_UNIT_LAYERLEVEL" val="1"/>
  <p:tag name="KSO_WM_TAG_VERSION" val="3.0"/>
  <p:tag name="KSO_WM_BEAUTIFY_FLAG" val="#wm#"/>
  <p:tag name="KSO_WM_TEMPLATE_CATEGORY" val="custom"/>
  <p:tag name="KSO_WM_TEMPLATE_INDEX" val="20233412"/>
</p:tagLst>
</file>

<file path=ppt/tags/tag99.xml><?xml version="1.0" encoding="utf-8"?>
<p:tagLst xmlns:p="http://schemas.openxmlformats.org/presentationml/2006/main">
  <p:tag name="KSO_WM_SPECIAL_SOURCE" val="bdnull"/>
  <p:tag name="KSO_WM_TEMPLATE_THUMBS_INDEX" val="1、11"/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412"/>
</p:tagLst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自定义 7">
      <a:dk1>
        <a:srgbClr val="000000"/>
      </a:dk1>
      <a:lt1>
        <a:srgbClr val="FFFFFF"/>
      </a:lt1>
      <a:dk2>
        <a:srgbClr val="44546A"/>
      </a:dk2>
      <a:lt2>
        <a:srgbClr val="F2F3F7"/>
      </a:lt2>
      <a:accent1>
        <a:srgbClr val="1CA5F0"/>
      </a:accent1>
      <a:accent2>
        <a:srgbClr val="0048E5"/>
      </a:accent2>
      <a:accent3>
        <a:srgbClr val="55D5EF"/>
      </a:accent3>
      <a:accent4>
        <a:srgbClr val="5845AA"/>
      </a:accent4>
      <a:accent5>
        <a:srgbClr val="7E6CFF"/>
      </a:accent5>
      <a:accent6>
        <a:srgbClr val="F6406A"/>
      </a:accent6>
      <a:hlink>
        <a:srgbClr val="2B86F7"/>
      </a:hlink>
      <a:folHlink>
        <a:srgbClr val="E537EB"/>
      </a:folHlink>
    </a:clrScheme>
    <a:fontScheme name="字体-立体">
      <a:majorFont>
        <a:latin typeface="Nunito Sans ExtraBold"/>
        <a:ea typeface="Nunito Sans ExtraBold"/>
        <a:cs typeface=""/>
      </a:majorFont>
      <a:minorFont>
        <a:latin typeface="Nunito Sans"/>
        <a:ea typeface="Nunito S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  <a:prstDash val="solid"/>
        </a:ln>
        <a:effectLst>
          <a:outerShdw blurRad="203200" dist="101600" dir="8100000" algn="tr" rotWithShape="0">
            <a:srgbClr val="FF5DA9">
              <a:alpha val="10000"/>
            </a:srgb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15944</Words>
  <Application>WPS Presentation</Application>
  <PresentationFormat>Widescreen</PresentationFormat>
  <Paragraphs>511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53" baseType="lpstr">
      <vt:lpstr>Arial</vt:lpstr>
      <vt:lpstr>SimSun</vt:lpstr>
      <vt:lpstr>Wingdings</vt:lpstr>
      <vt:lpstr>Times New Roman</vt:lpstr>
      <vt:lpstr>Calibri Light</vt:lpstr>
      <vt:lpstr>Algerian</vt:lpstr>
      <vt:lpstr>Wingdings</vt:lpstr>
      <vt:lpstr>Georgia Pro Light</vt:lpstr>
      <vt:lpstr>Georgia</vt:lpstr>
      <vt:lpstr>Microsoft YaHei</vt:lpstr>
      <vt:lpstr>Arial Unicode MS</vt:lpstr>
      <vt:lpstr>Aptos</vt:lpstr>
      <vt:lpstr>Segoe Print</vt:lpstr>
      <vt:lpstr>Calibri</vt:lpstr>
      <vt:lpstr>Inter Bold</vt:lpstr>
      <vt:lpstr>Inter</vt:lpstr>
      <vt:lpstr>Manrope ExtraBold</vt:lpstr>
      <vt:lpstr>Lato</vt:lpstr>
      <vt:lpstr>Nunito Sans ExtraBold</vt:lpstr>
      <vt:lpstr>Nunito Sans</vt:lpstr>
      <vt:lpstr>江城圆体 400W</vt:lpstr>
      <vt:lpstr>Crimson Text SemiBold</vt:lpstr>
      <vt:lpstr>Charis SIL</vt:lpstr>
      <vt:lpstr>VaultVTI</vt:lpstr>
      <vt:lpstr>1_Office Theme</vt:lpstr>
      <vt:lpstr>      CMR TECHNICAL CAMPUS UGC AUTONOMOUS Accredited by NBA &amp; NAAC with ‘A’ Grade Approved by AICTE, New Delhi and JNTU, Hyderabad Kandlakoya (V), Medchal Road, Hyderabad-501401, Telangana Department of Computer Science and Engineering  Developing an NLP Model for Efficient Summarization of Legal and Financial Documents Under the Guidance of Dr  K. Maheshwari (Associate Professor)   </vt:lpstr>
      <vt:lpstr>CONTENTS</vt:lpstr>
      <vt:lpstr>INTRODUCTION AND ABSTRACT</vt:lpstr>
      <vt:lpstr>EXISTING SYSTEM</vt:lpstr>
      <vt:lpstr>Disadvantages of Existing Systems </vt:lpstr>
      <vt:lpstr>PROPOSED SYSTEM</vt:lpstr>
      <vt:lpstr>Proposed System: Step-by-Step Process</vt:lpstr>
      <vt:lpstr>Advantages of the Proposed System</vt:lpstr>
      <vt:lpstr>System Requirements</vt:lpstr>
      <vt:lpstr>NOVELTY OF THE PROJECT</vt:lpstr>
      <vt:lpstr>SYSTEM ARCHITECTURE</vt:lpstr>
      <vt:lpstr>Modules</vt:lpstr>
      <vt:lpstr>UML DIAGRAMS</vt:lpstr>
      <vt:lpstr>
 CLASS DIAGRAM</vt:lpstr>
      <vt:lpstr>SEQUENCE DIAGRAM</vt:lpstr>
      <vt:lpstr>ACTIVITY DIAGRAM</vt:lpstr>
      <vt:lpstr>SAMPLE CODE</vt:lpstr>
      <vt:lpstr>PowerPoint 演示文稿</vt:lpstr>
      <vt:lpstr>PowerPoint 演示文稿</vt:lpstr>
      <vt:lpstr>PowerPoint 演示文稿</vt:lpstr>
      <vt:lpstr>PowerPoint 演示文稿</vt:lpstr>
      <vt:lpstr>RESULTS</vt:lpstr>
      <vt:lpstr>OUTPUT IMAGE</vt:lpstr>
      <vt:lpstr>CONCLUSION</vt:lpstr>
      <vt:lpstr>Future Scope of the Project</vt:lpstr>
      <vt:lpstr>REFERENCES</vt:lpstr>
      <vt:lpstr>GitHub Link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MANISHA Gudelli (Manisha)</dc:creator>
  <cp:lastModifiedBy>sachin miriyalkar</cp:lastModifiedBy>
  <cp:revision>5</cp:revision>
  <dcterms:created xsi:type="dcterms:W3CDTF">2025-03-02T07:13:00Z</dcterms:created>
  <dcterms:modified xsi:type="dcterms:W3CDTF">2025-03-03T09:37:13Z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05E88151D7524D178FE10C53BBFB41DF_13</vt:lpwstr>
  </property>
  <property fmtid="{D5CDD505-2E9C-101B-9397-08002B2CF9AE}" pid="3" name="KSOProductBuildVer">
    <vt:lpwstr>1033-12.2.0.19805</vt:lpwstr>
  </property>
</Properties>
</file>