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8"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74"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89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40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7890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6289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4104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528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9613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41810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17434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208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15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12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2624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0494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751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829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8853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19375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76299" y="2971800"/>
            <a:ext cx="10553701"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 : SACHINDERAN D</a:t>
            </a:r>
          </a:p>
          <a:p>
            <a:pPr algn="just"/>
            <a:r>
              <a:rPr lang="en-US" sz="2400" b="1" dirty="0">
                <a:latin typeface="Times New Roman" panose="02020603050405020304" pitchFamily="18" charset="0"/>
                <a:cs typeface="Times New Roman" panose="02020603050405020304" pitchFamily="18" charset="0"/>
              </a:rPr>
              <a:t>REGISTER NO     :312204518, FEAFD11EDA55D888DD142654A06AC98A</a:t>
            </a:r>
          </a:p>
          <a:p>
            <a:pPr algn="just"/>
            <a:r>
              <a:rPr lang="en-US" sz="2400" b="1" dirty="0">
                <a:latin typeface="Times New Roman" panose="02020603050405020304" pitchFamily="18" charset="0"/>
                <a:cs typeface="Times New Roman" panose="02020603050405020304" pitchFamily="18" charset="0"/>
              </a:rPr>
              <a:t>DEPARTMENT     :COMMERCE</a:t>
            </a:r>
          </a:p>
          <a:p>
            <a:pPr algn="just"/>
            <a:r>
              <a:rPr lang="en-US" sz="2400" b="1" dirty="0">
                <a:latin typeface="Times New Roman" panose="02020603050405020304" pitchFamily="18" charset="0"/>
                <a:cs typeface="Times New Roman" panose="02020603050405020304" pitchFamily="18" charset="0"/>
              </a:rPr>
              <a:t>COLLEGE       : K.C.S. KASI NADAR COLLAGE OF ARTS &amp; SCEINCE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12725"/>
            <a:ext cx="4670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815975" y="1447800"/>
            <a:ext cx="7108825" cy="3046988"/>
          </a:xfrm>
          <a:prstGeom prst="rect">
            <a:avLst/>
          </a:prstGeom>
          <a:noFill/>
        </p:spPr>
        <p:txBody>
          <a:bodyPr wrap="square" rtlCol="0">
            <a:spAutoFit/>
          </a:bodyPr>
          <a:lstStyle/>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C6881424-FB76-C616-E429-C2ADC9236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18" y="1357340"/>
            <a:ext cx="9021332" cy="4538635"/>
          </a:xfrm>
          <a:prstGeom prst="rect">
            <a:avLst/>
          </a:prstGeom>
        </p:spPr>
      </p:pic>
      <p:graphicFrame>
        <p:nvGraphicFramePr>
          <p:cNvPr id="13" name="Object 12">
            <a:extLst>
              <a:ext uri="{FF2B5EF4-FFF2-40B4-BE49-F238E27FC236}">
                <a16:creationId xmlns:a16="http://schemas.microsoft.com/office/drawing/2014/main" id="{CB45FD84-6C8C-AC46-81B2-B0D4661188C5}"/>
              </a:ext>
            </a:extLst>
          </p:cNvPr>
          <p:cNvGraphicFramePr>
            <a:graphicFrameLocks noChangeAspect="1"/>
          </p:cNvGraphicFramePr>
          <p:nvPr>
            <p:extLst>
              <p:ext uri="{D42A27DB-BD31-4B8C-83A1-F6EECF244321}">
                <p14:modId xmlns:p14="http://schemas.microsoft.com/office/powerpoint/2010/main" val="1537543743"/>
              </p:ext>
            </p:extLst>
          </p:nvPr>
        </p:nvGraphicFramePr>
        <p:xfrm>
          <a:off x="3908425" y="381000"/>
          <a:ext cx="1049338" cy="2517775"/>
        </p:xfrm>
        <a:graphic>
          <a:graphicData uri="http://schemas.openxmlformats.org/presentationml/2006/ole">
            <mc:AlternateContent xmlns:mc="http://schemas.openxmlformats.org/markup-compatibility/2006">
              <mc:Choice xmlns:v="urn:schemas-microsoft-com:vml" Requires="v">
                <p:oleObj name="Worksheet" showAsIcon="1" r:id="rId6" imgW="362520" imgH="868680" progId="Excel.Sheet.12">
                  <p:embed/>
                </p:oleObj>
              </mc:Choice>
              <mc:Fallback>
                <p:oleObj name="Worksheet" showAsIcon="1" r:id="rId6" imgW="362520" imgH="868680" progId="Excel.Sheet.12">
                  <p:embed/>
                  <p:pic>
                    <p:nvPicPr>
                      <p:cNvPr id="0" name=""/>
                      <p:cNvPicPr/>
                      <p:nvPr/>
                    </p:nvPicPr>
                    <p:blipFill>
                      <a:blip r:embed="rId7"/>
                      <a:stretch>
                        <a:fillRect/>
                      </a:stretch>
                    </p:blipFill>
                    <p:spPr>
                      <a:xfrm>
                        <a:off x="3908425" y="381000"/>
                        <a:ext cx="1049338" cy="25177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9912668" cy="3539430"/>
          </a:xfrm>
          <a:prstGeom prst="rect">
            <a:avLst/>
          </a:prstGeom>
          <a:noFill/>
        </p:spPr>
        <p:txBody>
          <a:bodyPr wrap="square" rtlCol="0">
            <a:spAutoFit/>
          </a:bodyPr>
          <a:lstStyle/>
          <a:p>
            <a:pPr algn="just"/>
            <a:r>
              <a:rPr lang="en-US" sz="3200" dirty="0"/>
              <a:t>“</a:t>
            </a:r>
            <a:r>
              <a:rPr lang="en-US" sz="3200" dirty="0">
                <a:latin typeface="Times New Roman" panose="02020603050405020304" pitchFamily="18" charset="0"/>
                <a:cs typeface="Times New Roman" panose="02020603050405020304" pitchFamily="18" charset="0"/>
              </a:rPr>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D0F6-8139-1904-0FD4-4567655C642A}"/>
              </a:ext>
            </a:extLst>
          </p:cNvPr>
          <p:cNvSpPr>
            <a:spLocks noGrp="1"/>
          </p:cNvSpPr>
          <p:nvPr>
            <p:ph type="ctrTitle"/>
          </p:nvPr>
        </p:nvSpPr>
        <p:spPr>
          <a:xfrm>
            <a:off x="1507067" y="685800"/>
            <a:ext cx="7766936" cy="914400"/>
          </a:xfrm>
        </p:spPr>
        <p:txBody>
          <a:bodyPr/>
          <a:lstStyle/>
          <a:p>
            <a:pPr algn="l"/>
            <a:r>
              <a:rPr lang="en-IN" dirty="0">
                <a:latin typeface="Times New Roman" panose="02020603050405020304" pitchFamily="18" charset="0"/>
                <a:cs typeface="Times New Roman" panose="02020603050405020304" pitchFamily="18" charset="0"/>
              </a:rPr>
              <a:t>PROJECT TITLE </a:t>
            </a:r>
          </a:p>
        </p:txBody>
      </p:sp>
      <p:sp>
        <p:nvSpPr>
          <p:cNvPr id="3" name="Subtitle 2">
            <a:extLst>
              <a:ext uri="{FF2B5EF4-FFF2-40B4-BE49-F238E27FC236}">
                <a16:creationId xmlns:a16="http://schemas.microsoft.com/office/drawing/2014/main" id="{5A904528-D7FC-C80A-E26C-E5192D6D7C40}"/>
              </a:ext>
            </a:extLst>
          </p:cNvPr>
          <p:cNvSpPr>
            <a:spLocks noGrp="1"/>
          </p:cNvSpPr>
          <p:nvPr>
            <p:ph type="subTitle" idx="1"/>
          </p:nvPr>
        </p:nvSpPr>
        <p:spPr>
          <a:xfrm>
            <a:off x="1295400" y="2057401"/>
            <a:ext cx="8381999" cy="1828800"/>
          </a:xfrm>
        </p:spPr>
        <p:txBody>
          <a:bodyPr>
            <a:normAutofit/>
          </a:bodyPr>
          <a:lstStyle/>
          <a:p>
            <a:pPr algn="l"/>
            <a:r>
              <a:rPr lang="en-IN" sz="3600" b="1" dirty="0">
                <a:latin typeface="Times New Roman" panose="02020603050405020304" pitchFamily="18" charset="0"/>
                <a:cs typeface="Times New Roman" panose="02020603050405020304" pitchFamily="18" charset="0"/>
              </a:rPr>
              <a:t>Employee Data Analysis</a:t>
            </a:r>
          </a:p>
        </p:txBody>
      </p:sp>
    </p:spTree>
    <p:extLst>
      <p:ext uri="{BB962C8B-B14F-4D97-AF65-F5344CB8AC3E}">
        <p14:creationId xmlns:p14="http://schemas.microsoft.com/office/powerpoint/2010/main" val="39296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56FA-39BA-A99E-80F4-C8E76C2829F0}"/>
              </a:ext>
            </a:extLst>
          </p:cNvPr>
          <p:cNvSpPr>
            <a:spLocks noGrp="1"/>
          </p:cNvSpPr>
          <p:nvPr>
            <p:ph type="ctrTitle"/>
          </p:nvPr>
        </p:nvSpPr>
        <p:spPr>
          <a:xfrm>
            <a:off x="1507067" y="533400"/>
            <a:ext cx="7766936" cy="990600"/>
          </a:xfrm>
        </p:spPr>
        <p:txBody>
          <a:bodyPr/>
          <a:lstStyle/>
          <a:p>
            <a:pPr algn="l"/>
            <a:r>
              <a:rPr lang="en-IN" dirty="0">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C0405687-CE44-404A-0B3F-C56E64A12561}"/>
              </a:ext>
            </a:extLst>
          </p:cNvPr>
          <p:cNvSpPr>
            <a:spLocks noGrp="1"/>
          </p:cNvSpPr>
          <p:nvPr>
            <p:ph type="subTitle" idx="1"/>
          </p:nvPr>
        </p:nvSpPr>
        <p:spPr>
          <a:xfrm>
            <a:off x="1507067" y="1676400"/>
            <a:ext cx="7766936" cy="3886199"/>
          </a:xfrm>
        </p:spPr>
        <p:txBody>
          <a:bodyPr>
            <a:normAutofit lnSpcReduction="10000"/>
          </a:bodyPr>
          <a:lstStyle/>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End Users</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Our Solution And Proposition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Dataset Description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Modelling Approach</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Results And Discussion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827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sz="4400" spc="20" dirty="0"/>
              <a:t>M</a:t>
            </a:r>
            <a:r>
              <a:rPr sz="4400" dirty="0"/>
              <a:t>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304800" y="1600200"/>
            <a:ext cx="11734799" cy="255454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THE EMPLOYEES  DATA  ACCORDING THEIR Employee name, Employee ID, Department, Gender, Recruitment Source, Salary per month .		</a:t>
            </a:r>
            <a:r>
              <a:rPr lang="en-US" sz="3200" dirty="0"/>
              <a:t>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381001"/>
            <a:ext cx="5508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0210800"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IM GOING TO EASE THE PROCESS OF IDENTIFY  THE EMPLOYEES SALARY,RECRUITMENT SOURCE,DEPARTMENT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534400"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CHART,PIE CHART &amp; BAR CHART</a:t>
            </a:r>
            <a:r>
              <a:rPr lang="en-US" sz="24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609601"/>
            <a:ext cx="101098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9303068" cy="443198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Data Overview:</a:t>
            </a:r>
          </a:p>
          <a:p>
            <a:pPr algn="just"/>
            <a:r>
              <a:rPr lang="en-US" sz="24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analyze the project progress metrics.</a:t>
            </a:r>
          </a:p>
          <a:p>
            <a:pPr algn="just"/>
            <a:r>
              <a:rPr lang="en-IN" sz="24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Employee name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Recruitment Source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 Salary per month 																	</a:t>
            </a:r>
            <a:r>
              <a:rPr lang="en-US" dirty="0">
                <a:latin typeface="Times New Roman" panose="02020603050405020304" pitchFamily="18" charset="0"/>
                <a:cs typeface="Times New Roman" panose="02020603050405020304" pitchFamily="18" charset="0"/>
              </a:rPr>
              <a:t>	</a:t>
            </a:r>
            <a:r>
              <a:rPr lang="en-US" dirty="0"/>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539</TotalTime>
  <Words>434</Words>
  <Application>Microsoft Office PowerPoint</Application>
  <PresentationFormat>Widescreen</PresentationFormat>
  <Paragraphs>83</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34</cp:revision>
  <dcterms:created xsi:type="dcterms:W3CDTF">2024-03-29T15:07:22Z</dcterms:created>
  <dcterms:modified xsi:type="dcterms:W3CDTF">2024-08-27T08:03:54Z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