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3" r:id="rId7"/>
    <p:sldId id="262" r:id="rId8"/>
    <p:sldId id="261" r:id="rId9"/>
    <p:sldId id="260" r:id="rId10"/>
    <p:sldId id="268" r:id="rId11"/>
    <p:sldId id="267" r:id="rId12"/>
    <p:sldId id="266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4" autoAdjust="0"/>
    <p:restoredTop sz="86323" autoAdjust="0"/>
  </p:normalViewPr>
  <p:slideViewPr>
    <p:cSldViewPr>
      <p:cViewPr>
        <p:scale>
          <a:sx n="60" d="100"/>
          <a:sy n="60" d="100"/>
        </p:scale>
        <p:origin x="-227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2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8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6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7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6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7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E680-1660-4292-9908-FF496B36E924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DD28-09B9-45F8-9B3A-06BECE66E8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218" y="828098"/>
            <a:ext cx="7772400" cy="1470025"/>
          </a:xfrm>
        </p:spPr>
        <p:txBody>
          <a:bodyPr/>
          <a:lstStyle/>
          <a:p>
            <a:r>
              <a:rPr lang="en-US" dirty="0" smtClean="0"/>
              <a:t>Exploratory data analysis of “Car Sales”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welcome\Desktop\desk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7010400" cy="40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8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8"/>
    </mc:Choice>
    <mc:Fallback xmlns="">
      <p:transition spd="slow" advTm="123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the distribution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-of-cylinders  that are in cars and sold highly?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Most of the vehicles sold are having 2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-of-cylinders.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200650" cy="408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87"/>
    </mc:Choice>
    <mc:Fallback xmlns="">
      <p:transition spd="slow" advTm="2528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of the fuel-systems has higher city-mpg that are sold mostly embedded in cars?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idi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kind of fuel-system is more consistent in city-mpg hence sold more that is between 20-40 mpg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Least is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mpfi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fuel-system whose city-mpg ranges between 15-25 mpg are less sold.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81545"/>
            <a:ext cx="5391150" cy="398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5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24"/>
    </mc:Choice>
    <mc:Fallback xmlns="">
      <p:transition spd="slow" advTm="4252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make of vehicles are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highly sold depending on high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low price?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Observation: From the Boxplot it is found that highest prices are 20000-35000 found among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Mercedes-benz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Jaguar, Porsche and BMW which are the luxury vehicles.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Vehicles such as Alfa-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romero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Audi,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Peugot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Saab, Volvo are also luxury vehicles but are priced between 10000-20000.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There are vehicles that are priced between 5000-15000 such as Chevrolet, Dodge, Honda, Isuzu, Mazda, Mitsubishi,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nissan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plymouth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renault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sabaru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toyota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volkswagon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which are observed to be mostly sold in large amounts units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4501"/>
            <a:ext cx="6758968" cy="247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96"/>
    </mc:Choice>
    <mc:Fallback xmlns="">
      <p:transition spd="slow" advTm="685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is the percentage of make that has less rating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symboling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which increases sales?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from the above pie-chart it is inferred that 1.46+10.73=12.19% of the vehicle make have less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symboling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hence sold more.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467100" cy="35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5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27"/>
    </mc:Choice>
    <mc:Fallback xmlns="">
      <p:transition spd="slow" advTm="2692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Which make of cars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 highest in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7274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2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2"/>
    </mc:Choice>
    <mc:Fallback xmlns="">
      <p:transition spd="slow" advTm="167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symboling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of vehicles are mostly sold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Observation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From the above plot it could be identified that most of the vehicles sold are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moderately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risky.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2999"/>
            <a:ext cx="5281613" cy="388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5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74"/>
    </mc:Choice>
    <mc:Fallback xmlns="">
      <p:transition spd="slow" advTm="1857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kind of fuel-type of cars are sold most and least?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It is observed that most of the vehicles sold are fuel-type that run on Gas and least sold are Diesel.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47" y="1447800"/>
            <a:ext cx="5504703" cy="4010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36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38"/>
    </mc:Choice>
    <mc:Fallback xmlns="">
      <p:transition spd="slow" advTm="210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are prices of most the vehicles fall in between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It is inferred that most of the vehicles are priced in between mid-10000 and mid-20000.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5115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1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6"/>
    </mc:Choice>
    <mc:Fallback xmlns="">
      <p:transition spd="slow" advTm="1861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What is the curb-weight that is high with a high city-mpg in sales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31 as City-mpg vehicles are mostly a curb-weight of 25 being high in sales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48537" cy="41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71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37"/>
    </mc:Choice>
    <mc:Fallback xmlns="">
      <p:transition spd="slow" advTm="260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Which kind of engine-location is mostly present in various body-styles that are sold? 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Observation: From the plot it is understood that most of the vehicle sales are sedan and hatchback that have front engine location.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Vehicles with rear engine location are low in sales and are found in convertible and hardtop body-style.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05450" cy="385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4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02"/>
    </mc:Choice>
    <mc:Fallback xmlns="">
      <p:transition spd="slow" advTm="3360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Identify sales of which type of engines are seen mostly with highest curb-weight cars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L engine type is highest in curb weight being 2250-2600 are mostly sold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01982"/>
            <a:ext cx="6705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74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4"/>
    </mc:Choice>
    <mc:Fallback xmlns="">
      <p:transition spd="slow" advTm="279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Which aspiration is high in sales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with significance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compression-ratio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Observation: Rear wheel driver vehicles have high compression-ratio which are of turbo aspiration that are highly sold.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vehicles with aspiration of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are low in compression-ratio in all kinds of wheel drivers hence sold less.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484168"/>
            <a:ext cx="5572125" cy="369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4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22"/>
    </mc:Choice>
    <mc:Fallback xmlns="">
      <p:transition spd="slow" advTm="3732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486</Words>
  <Application>Microsoft Office PowerPoint</Application>
  <PresentationFormat>On-screen Show (4:3)</PresentationFormat>
  <Paragraphs>201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Exploratory data analysis of “Car Sales”</vt:lpstr>
      <vt:lpstr> Which make of cars are highest in sales?</vt:lpstr>
      <vt:lpstr>Which symboling of vehicles are mostly sold?</vt:lpstr>
      <vt:lpstr>Which kind of fuel-type of cars are sold most and least?</vt:lpstr>
      <vt:lpstr>What are prices of most the vehicles fall in between?</vt:lpstr>
      <vt:lpstr>What is the curb-weight that is high with a high city-mpg in sales?</vt:lpstr>
      <vt:lpstr>Which kind of engine-location is mostly present in various body-styles that are sold? </vt:lpstr>
      <vt:lpstr>Identify sales of which type of engines are seen mostly with highest curb-weight cars?</vt:lpstr>
      <vt:lpstr>Which aspiration is high in sales with significance to compression-ratio?</vt:lpstr>
      <vt:lpstr>What is the distribution of num-of-cylinders  that are in cars and sold highly?</vt:lpstr>
      <vt:lpstr>Which of the fuel-systems has higher city-mpg that are sold mostly embedded in cars?</vt:lpstr>
      <vt:lpstr>Which make of vehicles are highly sold depending on high and low price?</vt:lpstr>
      <vt:lpstr>What is the percentage of make that has less rating of symboling which increases sales?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“Car Sales”</dc:title>
  <dc:creator>welcome</dc:creator>
  <cp:lastModifiedBy>welcome</cp:lastModifiedBy>
  <cp:revision>20</cp:revision>
  <dcterms:created xsi:type="dcterms:W3CDTF">2019-05-05T14:13:10Z</dcterms:created>
  <dcterms:modified xsi:type="dcterms:W3CDTF">2019-05-05T19:34:25Z</dcterms:modified>
</cp:coreProperties>
</file>