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63" r:id="rId2"/>
    <p:sldId id="256" r:id="rId3"/>
    <p:sldId id="257" r:id="rId4"/>
    <p:sldId id="259" r:id="rId5"/>
    <p:sldId id="262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3A1F"/>
    <a:srgbClr val="9EFF29"/>
    <a:srgbClr val="003635"/>
    <a:srgbClr val="D6370C"/>
    <a:srgbClr val="0000CC"/>
    <a:srgbClr val="1D3A00"/>
    <a:srgbClr val="FF856D"/>
    <a:srgbClr val="FF2549"/>
    <a:srgbClr val="005856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02"/>
    <p:restoredTop sz="94673"/>
  </p:normalViewPr>
  <p:slideViewPr>
    <p:cSldViewPr snapToGrid="0">
      <p:cViewPr varScale="1">
        <p:scale>
          <a:sx n="111" d="100"/>
          <a:sy n="111" d="100"/>
        </p:scale>
        <p:origin x="696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775338"/>
            <a:ext cx="8067369" cy="1592824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479496"/>
            <a:ext cx="8067368" cy="678426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826" y="180091"/>
            <a:ext cx="8259098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25105"/>
            <a:ext cx="8246070" cy="3537217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689" y="303922"/>
            <a:ext cx="6680528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177436"/>
            <a:ext cx="6703016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410" y="233969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32017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04414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32017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04414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88500"/>
            <a:ext cx="4998262" cy="1592824"/>
          </a:xfrm>
        </p:spPr>
        <p:txBody>
          <a:bodyPr>
            <a:noAutofit/>
          </a:bodyPr>
          <a:lstStyle/>
          <a:p>
            <a:pPr algn="ctr"/>
            <a:r>
              <a:rPr lang="en-IN" sz="4800" b="1" i="1" dirty="0" smtClean="0"/>
              <a:t> ELECTRIC EYE</a:t>
            </a:r>
            <a:endParaRPr lang="en-IN" sz="4800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484" y="2371940"/>
            <a:ext cx="4432516" cy="1842550"/>
          </a:xfrm>
        </p:spPr>
        <p:txBody>
          <a:bodyPr>
            <a:normAutofit fontScale="77500" lnSpcReduction="20000"/>
          </a:bodyPr>
          <a:lstStyle/>
          <a:p>
            <a:r>
              <a:rPr lang="en-IN" dirty="0" smtClean="0"/>
              <a:t>TEAM LEADER:FAUZAIL KARNAR</a:t>
            </a:r>
          </a:p>
          <a:p>
            <a:r>
              <a:rPr lang="en-IN" dirty="0" smtClean="0"/>
              <a:t>TEAM </a:t>
            </a:r>
            <a:r>
              <a:rPr lang="en-IN" dirty="0" smtClean="0"/>
              <a:t>MEMBERS:</a:t>
            </a:r>
          </a:p>
          <a:p>
            <a:r>
              <a:rPr lang="en-IN" dirty="0" smtClean="0"/>
              <a:t>KSHITIJ JANDE</a:t>
            </a:r>
          </a:p>
          <a:p>
            <a:r>
              <a:rPr lang="en-IN" dirty="0" smtClean="0"/>
              <a:t> </a:t>
            </a:r>
            <a:r>
              <a:rPr lang="en-IN" dirty="0" smtClean="0"/>
              <a:t>VIRAJ </a:t>
            </a:r>
            <a:r>
              <a:rPr lang="en-IN" dirty="0" smtClean="0"/>
              <a:t>GARG</a:t>
            </a:r>
          </a:p>
          <a:p>
            <a:r>
              <a:rPr lang="en-IN" dirty="0" smtClean="0"/>
              <a:t> </a:t>
            </a:r>
            <a:r>
              <a:rPr lang="en-IN" dirty="0" smtClean="0"/>
              <a:t>SACHIN RAI</a:t>
            </a:r>
          </a:p>
          <a:p>
            <a:endParaRPr lang="en-IN" dirty="0" smtClean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81509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9933" y="312420"/>
            <a:ext cx="2976708" cy="4221480"/>
          </a:xfrm>
        </p:spPr>
        <p:txBody>
          <a:bodyPr>
            <a:normAutofit/>
          </a:bodyPr>
          <a:lstStyle/>
          <a:p>
            <a:r>
              <a:rPr lang="en-US" b="1" dirty="0" smtClean="0"/>
              <a:t>VISION TO SUPPORT VISUALLY IMPAIRED</a:t>
            </a:r>
            <a:br>
              <a:rPr lang="en-US" b="1" dirty="0" smtClean="0"/>
            </a:br>
            <a:r>
              <a:rPr lang="en-US" b="1" dirty="0" smtClean="0"/>
              <a:t>PEOPLE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9290" y="1276337"/>
            <a:ext cx="8684982" cy="3807727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Arial Rounded MT Bold" panose="020F0704030504030204" pitchFamily="34" charset="0"/>
              </a:rPr>
              <a:t>The challenges faced by blind people while performing outdoor activities are plenty.</a:t>
            </a:r>
          </a:p>
          <a:p>
            <a:endParaRPr lang="en-US" sz="1800" dirty="0" smtClean="0">
              <a:latin typeface="Arial Rounded MT Bold" panose="020F0704030504030204" pitchFamily="34" charset="0"/>
            </a:endParaRPr>
          </a:p>
          <a:p>
            <a:r>
              <a:rPr lang="en-US" sz="1800" dirty="0" smtClean="0">
                <a:latin typeface="Arial Rounded MT Bold" panose="020F0704030504030204" pitchFamily="34" charset="0"/>
              </a:rPr>
              <a:t>For Example: </a:t>
            </a:r>
            <a:r>
              <a:rPr lang="en-US" sz="1800" dirty="0">
                <a:latin typeface="Arial Rounded MT Bold" panose="020F0704030504030204" pitchFamily="34" charset="0"/>
              </a:rPr>
              <a:t>L</a:t>
            </a:r>
            <a:r>
              <a:rPr lang="en-US" sz="1800" dirty="0" smtClean="0">
                <a:latin typeface="Arial Rounded MT Bold" panose="020F0704030504030204" pitchFamily="34" charset="0"/>
              </a:rPr>
              <a:t>ooking for particular spot or destination, crossing the road.</a:t>
            </a:r>
          </a:p>
          <a:p>
            <a:pPr marL="0" indent="0">
              <a:buNone/>
            </a:pPr>
            <a:endParaRPr lang="en-US" sz="1800" dirty="0" smtClean="0">
              <a:latin typeface="Arial Rounded MT Bold" panose="020F0704030504030204" pitchFamily="34" charset="0"/>
            </a:endParaRPr>
          </a:p>
          <a:p>
            <a:r>
              <a:rPr lang="en-US" sz="1800" dirty="0" smtClean="0">
                <a:latin typeface="Arial Rounded MT Bold" panose="020F0704030504030204" pitchFamily="34" charset="0"/>
              </a:rPr>
              <a:t>The latest technology like google maps or navigation system speed monitoring system they have failed to address the basic problem faced by visually impaired group of people in the world.</a:t>
            </a:r>
          </a:p>
          <a:p>
            <a:pPr marL="0" indent="0">
              <a:buNone/>
            </a:pPr>
            <a:r>
              <a:rPr lang="en-IN" sz="1800" dirty="0" smtClean="0">
                <a:latin typeface="Arial Rounded MT Bold" panose="020F0704030504030204" pitchFamily="34" charset="0"/>
              </a:rPr>
              <a:t/>
            </a:r>
            <a:br>
              <a:rPr lang="en-IN" sz="1800" dirty="0" smtClean="0">
                <a:latin typeface="Arial Rounded MT Bold" panose="020F0704030504030204" pitchFamily="34" charset="0"/>
              </a:rPr>
            </a:br>
            <a:endParaRPr lang="en-IN" sz="1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 STATEMENT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1" y="1177436"/>
            <a:ext cx="6362985" cy="3545818"/>
          </a:xfrm>
        </p:spPr>
        <p:txBody>
          <a:bodyPr>
            <a:noAutofit/>
          </a:bodyPr>
          <a:lstStyle/>
          <a:p>
            <a:r>
              <a:rPr lang="en-US" sz="1800" dirty="0" smtClean="0"/>
              <a:t>We aim to build the device that is abled with speech analysis that can help the blind person in guiding to reach the destination.</a:t>
            </a:r>
          </a:p>
          <a:p>
            <a:pPr marL="0" indent="0">
              <a:buNone/>
            </a:pPr>
            <a:r>
              <a:rPr lang="en-US" sz="1800" dirty="0" smtClean="0"/>
              <a:t> </a:t>
            </a:r>
          </a:p>
          <a:p>
            <a:r>
              <a:rPr lang="en-US" sz="1800" dirty="0" smtClean="0"/>
              <a:t>The device is enabled with object sensor that can identify the presence of vehicle within a certain diameter of the person until they cross the road.</a:t>
            </a:r>
          </a:p>
          <a:p>
            <a:pPr marL="0" indent="0">
              <a:buNone/>
            </a:pPr>
            <a:r>
              <a:rPr lang="en-US" sz="1800" dirty="0" smtClean="0"/>
              <a:t> </a:t>
            </a:r>
            <a:endParaRPr lang="en-US" sz="1800" dirty="0"/>
          </a:p>
          <a:p>
            <a:r>
              <a:rPr lang="en-US" sz="1800" dirty="0" smtClean="0"/>
              <a:t>The device will also inform other people that a blind person is crossing the road.</a:t>
            </a:r>
            <a:endParaRPr lang="en-IN" sz="1800" dirty="0" smtClean="0"/>
          </a:p>
          <a:p>
            <a:endParaRPr lang="en-IN" sz="1800" dirty="0"/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82879" y="192162"/>
            <a:ext cx="3190241" cy="72534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mtClean="0">
                <a:solidFill>
                  <a:schemeClr val="accent5"/>
                </a:solidFill>
              </a:rPr>
              <a:t>FLOWCHART</a:t>
            </a:r>
            <a:endParaRPr lang="en-IN" dirty="0">
              <a:solidFill>
                <a:schemeClr val="accent5"/>
              </a:solidFill>
            </a:endParaRPr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257849" y="1296657"/>
            <a:ext cx="6498939" cy="4000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>
                <a:latin typeface="Arial Rounded MT Bold" panose="020F0704030504030204" pitchFamily="34" charset="0"/>
              </a:rPr>
              <a:t>THIS IS HOW OUR MODEL WORKS (FLOWCHART):</a:t>
            </a:r>
            <a:endParaRPr lang="en-IN" sz="1800" dirty="0">
              <a:latin typeface="Arial Rounded MT Bold" panose="020F0704030504030204" pitchFamily="34" charset="0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5001432" y="2593053"/>
            <a:ext cx="3831871" cy="17988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sz="2000" dirty="0" smtClean="0"/>
              <a:t>Arduino Mega</a:t>
            </a:r>
          </a:p>
          <a:p>
            <a:pPr algn="just"/>
            <a:r>
              <a:rPr lang="en-IN" sz="2000" dirty="0" smtClean="0"/>
              <a:t>GMR Sensor</a:t>
            </a:r>
          </a:p>
          <a:p>
            <a:pPr algn="just"/>
            <a:r>
              <a:rPr lang="en-IN" sz="2000" dirty="0" smtClean="0"/>
              <a:t>Grove – Speech Recognizer</a:t>
            </a:r>
          </a:p>
          <a:p>
            <a:pPr algn="just"/>
            <a:r>
              <a:rPr lang="en-IN" sz="2000" dirty="0" smtClean="0"/>
              <a:t>Active Buzzer</a:t>
            </a:r>
          </a:p>
          <a:p>
            <a:pPr algn="just"/>
            <a:endParaRPr lang="en-IN" sz="2000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5001432" y="2143218"/>
            <a:ext cx="2776994" cy="43161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b="1" dirty="0" smtClean="0"/>
              <a:t>Components:</a:t>
            </a:r>
            <a:endParaRPr lang="en-IN" sz="2000" b="1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19" y="1696720"/>
            <a:ext cx="3821782" cy="331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450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</Words>
  <Application>Microsoft Office PowerPoint</Application>
  <PresentationFormat>On-screen Show (16:9)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Arial Rounded MT Bold</vt:lpstr>
      <vt:lpstr>Calibri</vt:lpstr>
      <vt:lpstr>Office Theme</vt:lpstr>
      <vt:lpstr> ELECTRIC EYE</vt:lpstr>
      <vt:lpstr>VISION TO SUPPORT VISUALLY IMPAIRED PEOPLE</vt:lpstr>
      <vt:lpstr>PROBLEM STATEMENT</vt:lpstr>
      <vt:lpstr>SOLUTION STATEMENT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2020-09-07T15:56:40Z</dcterms:modified>
</cp:coreProperties>
</file>