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9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85" d="100"/>
          <a:sy n="85" d="100"/>
        </p:scale>
        <p:origin x="49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1757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53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796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99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4960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550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110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846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092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ED1C14C-A143-42F5-B247-D0E800131009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759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257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8146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public.tableau.com/views/SalesInsights-DataAnalysisProject/Dashboard-RevenueAnalysis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B12AA8B4-9659-4030-ACE1-A0045ABAC1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Sales Insights - Data Analysis Project using Tableau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870430DB-4FB6-44EF-AF90-92953FF5E5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58936"/>
            <a:ext cx="9144000" cy="898863"/>
          </a:xfrm>
        </p:spPr>
        <p:txBody>
          <a:bodyPr>
            <a:normAutofit/>
          </a:bodyPr>
          <a:lstStyle/>
          <a:p>
            <a:r>
              <a:rPr lang="en-IN" sz="3200" dirty="0"/>
              <a:t>By – Sachin kumar</a:t>
            </a:r>
            <a:endParaRPr sz="3200"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Dashboard - Revenue Analysis">
            <a:extLst>
              <a:ext uri="{FF2B5EF4-FFF2-40B4-BE49-F238E27FC236}">
                <a16:creationId xmlns:a16="http://schemas.microsoft.com/office/drawing/2014/main" id="{2828D31F-14B5-42A8-B2CE-0763D93F6C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34"/>
            <a:ext cx="12192000" cy="6855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Dashboard - Profit Analysis">
            <a:extLst>
              <a:ext uri="{FF2B5EF4-FFF2-40B4-BE49-F238E27FC236}">
                <a16:creationId xmlns:a16="http://schemas.microsoft.com/office/drawing/2014/main" id="{F8F8A8A3-C128-4606-BDC7-60A902CBDE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34"/>
            <a:ext cx="12192000" cy="6855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16</TotalTime>
  <Words>12</Words>
  <Application>Microsoft Office PowerPoint</Application>
  <PresentationFormat>Widescreen</PresentationFormat>
  <Paragraphs>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Calibri</vt:lpstr>
      <vt:lpstr>Calibri Light</vt:lpstr>
      <vt:lpstr>Retrospect</vt:lpstr>
      <vt:lpstr>Sales Insights - Data Analysis Project using Tableau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Sales Insights - Data Analysis Project using Tableau</dc:title>
  <dc:creator/>
  <cp:lastModifiedBy>sachin kumar</cp:lastModifiedBy>
  <cp:revision>7</cp:revision>
  <dcterms:created xsi:type="dcterms:W3CDTF">2022-04-19T20:18:35Z</dcterms:created>
  <dcterms:modified xsi:type="dcterms:W3CDTF">2023-08-18T18:24:00Z</dcterms:modified>
</cp:coreProperties>
</file>