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058" r:id="rId5"/>
    <p:sldId id="2083" r:id="rId6"/>
    <p:sldId id="2084" r:id="rId7"/>
    <p:sldId id="2085" r:id="rId8"/>
    <p:sldId id="2094" r:id="rId9"/>
    <p:sldId id="2086" r:id="rId10"/>
    <p:sldId id="2073" r:id="rId11"/>
    <p:sldId id="2074" r:id="rId12"/>
    <p:sldId id="2087" r:id="rId13"/>
    <p:sldId id="2095" r:id="rId14"/>
    <p:sldId id="2088" r:id="rId15"/>
    <p:sldId id="2097" r:id="rId16"/>
    <p:sldId id="2089" r:id="rId17"/>
    <p:sldId id="2091" r:id="rId18"/>
    <p:sldId id="2092" r:id="rId19"/>
    <p:sldId id="2098" r:id="rId20"/>
    <p:sldId id="2099" r:id="rId21"/>
    <p:sldId id="2101" r:id="rId22"/>
    <p:sldId id="2102" r:id="rId23"/>
    <p:sldId id="2100" r:id="rId24"/>
    <p:sldId id="2093" r:id="rId25"/>
    <p:sldId id="2096" r:id="rId26"/>
    <p:sldId id="2066" r:id="rId27"/>
    <p:sldId id="2077" r:id="rId28"/>
    <p:sldId id="2078" r:id="rId29"/>
    <p:sldId id="2079" r:id="rId30"/>
    <p:sldId id="2080" r:id="rId31"/>
    <p:sldId id="2081" r:id="rId32"/>
    <p:sldId id="2090" r:id="rId33"/>
    <p:sldId id="2064" r:id="rId34"/>
    <p:sldId id="2075" r:id="rId35"/>
    <p:sldId id="2068" r:id="rId36"/>
    <p:sldId id="2069" r:id="rId37"/>
    <p:sldId id="2070" r:id="rId38"/>
    <p:sldId id="2071" r:id="rId39"/>
    <p:sldId id="2072" r:id="rId40"/>
    <p:sldId id="2082" r:id="rId41"/>
    <p:sldId id="207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Kumar" initials="SK" lastIdx="5" clrIdx="0">
    <p:extLst>
      <p:ext uri="{19B8F6BF-5375-455C-9EA6-DF929625EA0E}">
        <p15:presenceInfo xmlns:p15="http://schemas.microsoft.com/office/powerpoint/2012/main" userId="Sachi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33CCCC"/>
    <a:srgbClr val="FF6699"/>
    <a:srgbClr val="ABD1ED"/>
    <a:srgbClr val="66CCFF"/>
    <a:srgbClr val="CCFF99"/>
    <a:srgbClr val="66FFCC"/>
    <a:srgbClr val="A33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3ACBD-0DC9-46A3-8CE9-B004F8B983C5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A367EB-7B20-4D47-B433-3F49741BA805}">
      <dgm:prSet/>
      <dgm:spPr/>
      <dgm:t>
        <a:bodyPr/>
        <a:lstStyle/>
        <a:p>
          <a:r>
            <a:rPr lang="en-US"/>
            <a:t>Step 1</a:t>
          </a:r>
        </a:p>
      </dgm:t>
    </dgm:pt>
    <dgm:pt modelId="{105572FF-FB1C-4687-B161-3C3BB7716ACD}" type="parTrans" cxnId="{9C02C93A-B590-4D82-A0DF-187C3408815D}">
      <dgm:prSet/>
      <dgm:spPr/>
      <dgm:t>
        <a:bodyPr/>
        <a:lstStyle/>
        <a:p>
          <a:endParaRPr lang="en-US"/>
        </a:p>
      </dgm:t>
    </dgm:pt>
    <dgm:pt modelId="{CF204D31-1946-4B6C-ABAC-962EFECF02DF}" type="sibTrans" cxnId="{9C02C93A-B590-4D82-A0DF-187C3408815D}">
      <dgm:prSet/>
      <dgm:spPr/>
      <dgm:t>
        <a:bodyPr/>
        <a:lstStyle/>
        <a:p>
          <a:endParaRPr lang="en-US"/>
        </a:p>
      </dgm:t>
    </dgm:pt>
    <dgm:pt modelId="{2F3EBCEB-7B8F-468A-9E0A-0E72E56A7F07}">
      <dgm:prSet/>
      <dgm:spPr/>
      <dgm:t>
        <a:bodyPr/>
        <a:lstStyle/>
        <a:p>
          <a:r>
            <a:rPr lang="en-US"/>
            <a:t>Check cluster Size it should be less than 3Km.</a:t>
          </a:r>
        </a:p>
      </dgm:t>
    </dgm:pt>
    <dgm:pt modelId="{3168B88E-CB2E-49F4-BC70-CE033FB44A6A}" type="parTrans" cxnId="{4C9E3D7E-868C-4B44-A1EB-E43A995923E2}">
      <dgm:prSet/>
      <dgm:spPr/>
      <dgm:t>
        <a:bodyPr/>
        <a:lstStyle/>
        <a:p>
          <a:endParaRPr lang="en-US"/>
        </a:p>
      </dgm:t>
    </dgm:pt>
    <dgm:pt modelId="{B3563B70-43DB-4411-B1F9-FC15C2112091}" type="sibTrans" cxnId="{4C9E3D7E-868C-4B44-A1EB-E43A995923E2}">
      <dgm:prSet/>
      <dgm:spPr/>
      <dgm:t>
        <a:bodyPr/>
        <a:lstStyle/>
        <a:p>
          <a:endParaRPr lang="en-US"/>
        </a:p>
      </dgm:t>
    </dgm:pt>
    <dgm:pt modelId="{DC29E46C-EAEF-4313-A519-70EBAF668004}">
      <dgm:prSet/>
      <dgm:spPr/>
      <dgm:t>
        <a:bodyPr/>
        <a:lstStyle/>
        <a:p>
          <a:r>
            <a:rPr lang="en-US"/>
            <a:t>Step 2</a:t>
          </a:r>
        </a:p>
      </dgm:t>
    </dgm:pt>
    <dgm:pt modelId="{76E58589-8AB4-4BBE-8292-8A896186F712}" type="parTrans" cxnId="{A6F72A4A-4413-4A42-885C-C91223BA0CE8}">
      <dgm:prSet/>
      <dgm:spPr/>
      <dgm:t>
        <a:bodyPr/>
        <a:lstStyle/>
        <a:p>
          <a:endParaRPr lang="en-US"/>
        </a:p>
      </dgm:t>
    </dgm:pt>
    <dgm:pt modelId="{B73F9FE9-6528-4FB2-818B-4E7664C26B94}" type="sibTrans" cxnId="{A6F72A4A-4413-4A42-885C-C91223BA0CE8}">
      <dgm:prSet/>
      <dgm:spPr/>
      <dgm:t>
        <a:bodyPr/>
        <a:lstStyle/>
        <a:p>
          <a:endParaRPr lang="en-US"/>
        </a:p>
      </dgm:t>
    </dgm:pt>
    <dgm:pt modelId="{C22A2F2F-6800-4FC1-9AD8-573AC21F837E}">
      <dgm:prSet/>
      <dgm:spPr/>
      <dgm:t>
        <a:bodyPr/>
        <a:lstStyle/>
        <a:p>
          <a:r>
            <a:rPr lang="en-US" dirty="0"/>
            <a:t>Take median </a:t>
          </a:r>
          <a:r>
            <a:rPr lang="en-US" dirty="0" err="1"/>
            <a:t>lat</a:t>
          </a:r>
          <a:r>
            <a:rPr lang="en-US" dirty="0"/>
            <a:t>-long of cluster using group-by</a:t>
          </a:r>
        </a:p>
      </dgm:t>
    </dgm:pt>
    <dgm:pt modelId="{5EA25C96-1F5D-4E01-A149-855A52552749}" type="parTrans" cxnId="{6C916485-BA9E-4EA4-A02D-E61A6C1FC92D}">
      <dgm:prSet/>
      <dgm:spPr/>
      <dgm:t>
        <a:bodyPr/>
        <a:lstStyle/>
        <a:p>
          <a:endParaRPr lang="en-US"/>
        </a:p>
      </dgm:t>
    </dgm:pt>
    <dgm:pt modelId="{5C16F7BB-80DC-4CDA-A3F9-884F5940D4E6}" type="sibTrans" cxnId="{6C916485-BA9E-4EA4-A02D-E61A6C1FC92D}">
      <dgm:prSet/>
      <dgm:spPr/>
      <dgm:t>
        <a:bodyPr/>
        <a:lstStyle/>
        <a:p>
          <a:endParaRPr lang="en-US"/>
        </a:p>
      </dgm:t>
    </dgm:pt>
    <dgm:pt modelId="{A46011CA-7BEA-4F8E-88D9-5886036230D9}">
      <dgm:prSet/>
      <dgm:spPr/>
      <dgm:t>
        <a:bodyPr/>
        <a:lstStyle/>
        <a:p>
          <a:r>
            <a:rPr lang="en-US"/>
            <a:t>Step 3</a:t>
          </a:r>
        </a:p>
      </dgm:t>
    </dgm:pt>
    <dgm:pt modelId="{21E70E7A-4859-4739-8A50-8915EFD3C142}" type="parTrans" cxnId="{5F080D11-0B04-4C6E-BCBB-65609C346F45}">
      <dgm:prSet/>
      <dgm:spPr/>
      <dgm:t>
        <a:bodyPr/>
        <a:lstStyle/>
        <a:p>
          <a:endParaRPr lang="en-US"/>
        </a:p>
      </dgm:t>
    </dgm:pt>
    <dgm:pt modelId="{B5FF1A9F-63B1-42DE-B336-21F5F6000173}" type="sibTrans" cxnId="{5F080D11-0B04-4C6E-BCBB-65609C346F45}">
      <dgm:prSet/>
      <dgm:spPr/>
      <dgm:t>
        <a:bodyPr/>
        <a:lstStyle/>
        <a:p>
          <a:endParaRPr lang="en-US"/>
        </a:p>
      </dgm:t>
    </dgm:pt>
    <dgm:pt modelId="{FF69E317-78B9-4CAC-BEBA-E2118C549BAC}">
      <dgm:prSet/>
      <dgm:spPr/>
      <dgm:t>
        <a:bodyPr/>
        <a:lstStyle/>
        <a:p>
          <a:r>
            <a:rPr lang="en-US" dirty="0"/>
            <a:t>Take distance b/w each cluster </a:t>
          </a:r>
        </a:p>
      </dgm:t>
    </dgm:pt>
    <dgm:pt modelId="{530FE515-7043-419E-B431-53215C3DA9CB}" type="parTrans" cxnId="{E286488B-009D-43CE-9D71-80C504F4DAE5}">
      <dgm:prSet/>
      <dgm:spPr/>
      <dgm:t>
        <a:bodyPr/>
        <a:lstStyle/>
        <a:p>
          <a:endParaRPr lang="en-US"/>
        </a:p>
      </dgm:t>
    </dgm:pt>
    <dgm:pt modelId="{1867CBE7-3AD5-4D8D-965A-2FF5FDFA00A7}" type="sibTrans" cxnId="{E286488B-009D-43CE-9D71-80C504F4DAE5}">
      <dgm:prSet/>
      <dgm:spPr/>
      <dgm:t>
        <a:bodyPr/>
        <a:lstStyle/>
        <a:p>
          <a:endParaRPr lang="en-US"/>
        </a:p>
      </dgm:t>
    </dgm:pt>
    <dgm:pt modelId="{BC45766E-769E-48AC-8B0F-5F7225995534}">
      <dgm:prSet/>
      <dgm:spPr/>
      <dgm:t>
        <a:bodyPr/>
        <a:lstStyle/>
        <a:p>
          <a:r>
            <a:rPr lang="en-US"/>
            <a:t>Step 4</a:t>
          </a:r>
        </a:p>
      </dgm:t>
    </dgm:pt>
    <dgm:pt modelId="{D166B8F0-BB53-4FC2-BB95-D2C033EE2317}" type="parTrans" cxnId="{85A82D3B-9436-4F66-9E2F-BD14AE29169A}">
      <dgm:prSet/>
      <dgm:spPr/>
      <dgm:t>
        <a:bodyPr/>
        <a:lstStyle/>
        <a:p>
          <a:endParaRPr lang="en-US"/>
        </a:p>
      </dgm:t>
    </dgm:pt>
    <dgm:pt modelId="{543671F8-2E83-4847-9B2F-CD932E023187}" type="sibTrans" cxnId="{85A82D3B-9436-4F66-9E2F-BD14AE29169A}">
      <dgm:prSet/>
      <dgm:spPr/>
      <dgm:t>
        <a:bodyPr/>
        <a:lstStyle/>
        <a:p>
          <a:endParaRPr lang="en-US"/>
        </a:p>
      </dgm:t>
    </dgm:pt>
    <dgm:pt modelId="{22B166A7-8FD9-46F3-A9EB-6BACA5E6F86A}">
      <dgm:prSet/>
      <dgm:spPr/>
      <dgm:t>
        <a:bodyPr/>
        <a:lstStyle/>
        <a:p>
          <a:r>
            <a:rPr lang="en-US" dirty="0"/>
            <a:t>Discard cluster which distance  are less than 1 Km.</a:t>
          </a:r>
        </a:p>
      </dgm:t>
    </dgm:pt>
    <dgm:pt modelId="{C250018D-3BED-4D61-9778-610D7F4561FF}" type="parTrans" cxnId="{08A62768-B72F-49B8-B01E-2C88CFCDDD48}">
      <dgm:prSet/>
      <dgm:spPr/>
      <dgm:t>
        <a:bodyPr/>
        <a:lstStyle/>
        <a:p>
          <a:endParaRPr lang="en-US"/>
        </a:p>
      </dgm:t>
    </dgm:pt>
    <dgm:pt modelId="{AAFDC60F-9E7E-4D41-92D7-65A9C48D1467}" type="sibTrans" cxnId="{08A62768-B72F-49B8-B01E-2C88CFCDDD48}">
      <dgm:prSet/>
      <dgm:spPr/>
      <dgm:t>
        <a:bodyPr/>
        <a:lstStyle/>
        <a:p>
          <a:endParaRPr lang="en-US"/>
        </a:p>
      </dgm:t>
    </dgm:pt>
    <dgm:pt modelId="{BFA44440-9485-43FF-8BD3-DEBF89D4CD63}" type="pres">
      <dgm:prSet presAssocID="{B443ACBD-0DC9-46A3-8CE9-B004F8B983C5}" presName="Name0" presStyleCnt="0">
        <dgm:presLayoutVars>
          <dgm:dir/>
          <dgm:animLvl val="lvl"/>
          <dgm:resizeHandles val="exact"/>
        </dgm:presLayoutVars>
      </dgm:prSet>
      <dgm:spPr/>
    </dgm:pt>
    <dgm:pt modelId="{CD20AD7C-792C-4F2B-90E4-14E7B5046DCC}" type="pres">
      <dgm:prSet presAssocID="{BC45766E-769E-48AC-8B0F-5F7225995534}" presName="boxAndChildren" presStyleCnt="0"/>
      <dgm:spPr/>
    </dgm:pt>
    <dgm:pt modelId="{6ABA74A0-D98A-477D-83BF-C3DF5F25D409}" type="pres">
      <dgm:prSet presAssocID="{BC45766E-769E-48AC-8B0F-5F7225995534}" presName="parentTextBox" presStyleLbl="alignNode1" presStyleIdx="0" presStyleCnt="4"/>
      <dgm:spPr/>
    </dgm:pt>
    <dgm:pt modelId="{0EC89936-7D92-400B-BB6B-BAB7EAD5BA08}" type="pres">
      <dgm:prSet presAssocID="{BC45766E-769E-48AC-8B0F-5F7225995534}" presName="descendantBox" presStyleLbl="bgAccFollowNode1" presStyleIdx="0" presStyleCnt="4"/>
      <dgm:spPr/>
    </dgm:pt>
    <dgm:pt modelId="{4E71F6F4-052A-4E27-A28D-7D7925992ECA}" type="pres">
      <dgm:prSet presAssocID="{B5FF1A9F-63B1-42DE-B336-21F5F6000173}" presName="sp" presStyleCnt="0"/>
      <dgm:spPr/>
    </dgm:pt>
    <dgm:pt modelId="{6CF73DB0-A1E2-40A7-9D65-A62CDCDE0364}" type="pres">
      <dgm:prSet presAssocID="{A46011CA-7BEA-4F8E-88D9-5886036230D9}" presName="arrowAndChildren" presStyleCnt="0"/>
      <dgm:spPr/>
    </dgm:pt>
    <dgm:pt modelId="{20804983-BDBD-447F-B251-5272309D27D3}" type="pres">
      <dgm:prSet presAssocID="{A46011CA-7BEA-4F8E-88D9-5886036230D9}" presName="parentTextArrow" presStyleLbl="node1" presStyleIdx="0" presStyleCnt="0"/>
      <dgm:spPr/>
    </dgm:pt>
    <dgm:pt modelId="{93764A18-7401-4F24-B0E3-5A975885A967}" type="pres">
      <dgm:prSet presAssocID="{A46011CA-7BEA-4F8E-88D9-5886036230D9}" presName="arrow" presStyleLbl="alignNode1" presStyleIdx="1" presStyleCnt="4"/>
      <dgm:spPr/>
    </dgm:pt>
    <dgm:pt modelId="{2A75CC2C-8500-4B46-B510-1892B2966490}" type="pres">
      <dgm:prSet presAssocID="{A46011CA-7BEA-4F8E-88D9-5886036230D9}" presName="descendantArrow" presStyleLbl="bgAccFollowNode1" presStyleIdx="1" presStyleCnt="4"/>
      <dgm:spPr/>
    </dgm:pt>
    <dgm:pt modelId="{3DB867B2-7366-4AD9-B7B0-4146C309CAB2}" type="pres">
      <dgm:prSet presAssocID="{B73F9FE9-6528-4FB2-818B-4E7664C26B94}" presName="sp" presStyleCnt="0"/>
      <dgm:spPr/>
    </dgm:pt>
    <dgm:pt modelId="{7CFC3415-E770-461A-AC19-FBA04961C2CF}" type="pres">
      <dgm:prSet presAssocID="{DC29E46C-EAEF-4313-A519-70EBAF668004}" presName="arrowAndChildren" presStyleCnt="0"/>
      <dgm:spPr/>
    </dgm:pt>
    <dgm:pt modelId="{AFF503E6-3EAA-4FBB-A1F1-67FA87C7D88F}" type="pres">
      <dgm:prSet presAssocID="{DC29E46C-EAEF-4313-A519-70EBAF668004}" presName="parentTextArrow" presStyleLbl="node1" presStyleIdx="0" presStyleCnt="0"/>
      <dgm:spPr/>
    </dgm:pt>
    <dgm:pt modelId="{6514481C-9C00-447F-B157-5E00BC15BF81}" type="pres">
      <dgm:prSet presAssocID="{DC29E46C-EAEF-4313-A519-70EBAF668004}" presName="arrow" presStyleLbl="alignNode1" presStyleIdx="2" presStyleCnt="4"/>
      <dgm:spPr/>
    </dgm:pt>
    <dgm:pt modelId="{ED91598E-956B-4B66-A213-FD211346F982}" type="pres">
      <dgm:prSet presAssocID="{DC29E46C-EAEF-4313-A519-70EBAF668004}" presName="descendantArrow" presStyleLbl="bgAccFollowNode1" presStyleIdx="2" presStyleCnt="4"/>
      <dgm:spPr/>
    </dgm:pt>
    <dgm:pt modelId="{9C3531D1-7EFF-4596-9FB0-45E630B57AE4}" type="pres">
      <dgm:prSet presAssocID="{CF204D31-1946-4B6C-ABAC-962EFECF02DF}" presName="sp" presStyleCnt="0"/>
      <dgm:spPr/>
    </dgm:pt>
    <dgm:pt modelId="{28123F16-438A-4CB5-9BCE-56DF627D71D3}" type="pres">
      <dgm:prSet presAssocID="{A7A367EB-7B20-4D47-B433-3F49741BA805}" presName="arrowAndChildren" presStyleCnt="0"/>
      <dgm:spPr/>
    </dgm:pt>
    <dgm:pt modelId="{0237C2B3-ACE0-4F08-8BEF-C1CDADED6797}" type="pres">
      <dgm:prSet presAssocID="{A7A367EB-7B20-4D47-B433-3F49741BA805}" presName="parentTextArrow" presStyleLbl="node1" presStyleIdx="0" presStyleCnt="0"/>
      <dgm:spPr/>
    </dgm:pt>
    <dgm:pt modelId="{541A50A4-3B0E-46E1-8F95-01D747BAEFAE}" type="pres">
      <dgm:prSet presAssocID="{A7A367EB-7B20-4D47-B433-3F49741BA805}" presName="arrow" presStyleLbl="alignNode1" presStyleIdx="3" presStyleCnt="4"/>
      <dgm:spPr/>
    </dgm:pt>
    <dgm:pt modelId="{C42C9BA0-E625-4EDC-9028-A62F501C7A0D}" type="pres">
      <dgm:prSet presAssocID="{A7A367EB-7B20-4D47-B433-3F49741BA805}" presName="descendantArrow" presStyleLbl="bgAccFollowNode1" presStyleIdx="3" presStyleCnt="4"/>
      <dgm:spPr/>
    </dgm:pt>
  </dgm:ptLst>
  <dgm:cxnLst>
    <dgm:cxn modelId="{5F080D11-0B04-4C6E-BCBB-65609C346F45}" srcId="{B443ACBD-0DC9-46A3-8CE9-B004F8B983C5}" destId="{A46011CA-7BEA-4F8E-88D9-5886036230D9}" srcOrd="2" destOrd="0" parTransId="{21E70E7A-4859-4739-8A50-8915EFD3C142}" sibTransId="{B5FF1A9F-63B1-42DE-B336-21F5F6000173}"/>
    <dgm:cxn modelId="{44DBE71C-D152-42DD-B569-EA2C3E1B242E}" type="presOf" srcId="{A7A367EB-7B20-4D47-B433-3F49741BA805}" destId="{0237C2B3-ACE0-4F08-8BEF-C1CDADED6797}" srcOrd="0" destOrd="0" presId="urn:microsoft.com/office/officeart/2016/7/layout/VerticalDownArrowProcess"/>
    <dgm:cxn modelId="{556DAF29-8B3D-4B11-9CE2-684EE4F7B4F1}" type="presOf" srcId="{FF69E317-78B9-4CAC-BEBA-E2118C549BAC}" destId="{2A75CC2C-8500-4B46-B510-1892B2966490}" srcOrd="0" destOrd="0" presId="urn:microsoft.com/office/officeart/2016/7/layout/VerticalDownArrowProcess"/>
    <dgm:cxn modelId="{9C02C93A-B590-4D82-A0DF-187C3408815D}" srcId="{B443ACBD-0DC9-46A3-8CE9-B004F8B983C5}" destId="{A7A367EB-7B20-4D47-B433-3F49741BA805}" srcOrd="0" destOrd="0" parTransId="{105572FF-FB1C-4687-B161-3C3BB7716ACD}" sibTransId="{CF204D31-1946-4B6C-ABAC-962EFECF02DF}"/>
    <dgm:cxn modelId="{85A82D3B-9436-4F66-9E2F-BD14AE29169A}" srcId="{B443ACBD-0DC9-46A3-8CE9-B004F8B983C5}" destId="{BC45766E-769E-48AC-8B0F-5F7225995534}" srcOrd="3" destOrd="0" parTransId="{D166B8F0-BB53-4FC2-BB95-D2C033EE2317}" sibTransId="{543671F8-2E83-4847-9B2F-CD932E023187}"/>
    <dgm:cxn modelId="{AB0B055E-DD04-4237-8FD0-317635A8DA70}" type="presOf" srcId="{C22A2F2F-6800-4FC1-9AD8-573AC21F837E}" destId="{ED91598E-956B-4B66-A213-FD211346F982}" srcOrd="0" destOrd="0" presId="urn:microsoft.com/office/officeart/2016/7/layout/VerticalDownArrowProcess"/>
    <dgm:cxn modelId="{351A335E-ADE6-48FB-A89E-A44FEC2D177D}" type="presOf" srcId="{2F3EBCEB-7B8F-468A-9E0A-0E72E56A7F07}" destId="{C42C9BA0-E625-4EDC-9028-A62F501C7A0D}" srcOrd="0" destOrd="0" presId="urn:microsoft.com/office/officeart/2016/7/layout/VerticalDownArrowProcess"/>
    <dgm:cxn modelId="{08A62768-B72F-49B8-B01E-2C88CFCDDD48}" srcId="{BC45766E-769E-48AC-8B0F-5F7225995534}" destId="{22B166A7-8FD9-46F3-A9EB-6BACA5E6F86A}" srcOrd="0" destOrd="0" parTransId="{C250018D-3BED-4D61-9778-610D7F4561FF}" sibTransId="{AAFDC60F-9E7E-4D41-92D7-65A9C48D1467}"/>
    <dgm:cxn modelId="{011D9F49-165E-46FE-A8AD-42476F408791}" type="presOf" srcId="{A46011CA-7BEA-4F8E-88D9-5886036230D9}" destId="{93764A18-7401-4F24-B0E3-5A975885A967}" srcOrd="1" destOrd="0" presId="urn:microsoft.com/office/officeart/2016/7/layout/VerticalDownArrowProcess"/>
    <dgm:cxn modelId="{A6F72A4A-4413-4A42-885C-C91223BA0CE8}" srcId="{B443ACBD-0DC9-46A3-8CE9-B004F8B983C5}" destId="{DC29E46C-EAEF-4313-A519-70EBAF668004}" srcOrd="1" destOrd="0" parTransId="{76E58589-8AB4-4BBE-8292-8A896186F712}" sibTransId="{B73F9FE9-6528-4FB2-818B-4E7664C26B94}"/>
    <dgm:cxn modelId="{F1523C6B-D971-4FE9-B3F6-8576895E09BA}" type="presOf" srcId="{22B166A7-8FD9-46F3-A9EB-6BACA5E6F86A}" destId="{0EC89936-7D92-400B-BB6B-BAB7EAD5BA08}" srcOrd="0" destOrd="0" presId="urn:microsoft.com/office/officeart/2016/7/layout/VerticalDownArrowProcess"/>
    <dgm:cxn modelId="{EDCFAD79-56A2-49D5-9662-6FCC7360CDA3}" type="presOf" srcId="{BC45766E-769E-48AC-8B0F-5F7225995534}" destId="{6ABA74A0-D98A-477D-83BF-C3DF5F25D409}" srcOrd="0" destOrd="0" presId="urn:microsoft.com/office/officeart/2016/7/layout/VerticalDownArrowProcess"/>
    <dgm:cxn modelId="{1165CD7B-EC21-466D-866C-8DF5E5F16B22}" type="presOf" srcId="{B443ACBD-0DC9-46A3-8CE9-B004F8B983C5}" destId="{BFA44440-9485-43FF-8BD3-DEBF89D4CD63}" srcOrd="0" destOrd="0" presId="urn:microsoft.com/office/officeart/2016/7/layout/VerticalDownArrowProcess"/>
    <dgm:cxn modelId="{4C9E3D7E-868C-4B44-A1EB-E43A995923E2}" srcId="{A7A367EB-7B20-4D47-B433-3F49741BA805}" destId="{2F3EBCEB-7B8F-468A-9E0A-0E72E56A7F07}" srcOrd="0" destOrd="0" parTransId="{3168B88E-CB2E-49F4-BC70-CE033FB44A6A}" sibTransId="{B3563B70-43DB-4411-B1F9-FC15C2112091}"/>
    <dgm:cxn modelId="{6C916485-BA9E-4EA4-A02D-E61A6C1FC92D}" srcId="{DC29E46C-EAEF-4313-A519-70EBAF668004}" destId="{C22A2F2F-6800-4FC1-9AD8-573AC21F837E}" srcOrd="0" destOrd="0" parTransId="{5EA25C96-1F5D-4E01-A149-855A52552749}" sibTransId="{5C16F7BB-80DC-4CDA-A3F9-884F5940D4E6}"/>
    <dgm:cxn modelId="{E286488B-009D-43CE-9D71-80C504F4DAE5}" srcId="{A46011CA-7BEA-4F8E-88D9-5886036230D9}" destId="{FF69E317-78B9-4CAC-BEBA-E2118C549BAC}" srcOrd="0" destOrd="0" parTransId="{530FE515-7043-419E-B431-53215C3DA9CB}" sibTransId="{1867CBE7-3AD5-4D8D-965A-2FF5FDFA00A7}"/>
    <dgm:cxn modelId="{D495D29C-9A9A-4AAD-9508-E3471E06AC96}" type="presOf" srcId="{A46011CA-7BEA-4F8E-88D9-5886036230D9}" destId="{20804983-BDBD-447F-B251-5272309D27D3}" srcOrd="0" destOrd="0" presId="urn:microsoft.com/office/officeart/2016/7/layout/VerticalDownArrowProcess"/>
    <dgm:cxn modelId="{DAF9A3A1-01E7-4EE4-A5C9-50D4928117E4}" type="presOf" srcId="{DC29E46C-EAEF-4313-A519-70EBAF668004}" destId="{6514481C-9C00-447F-B157-5E00BC15BF81}" srcOrd="1" destOrd="0" presId="urn:microsoft.com/office/officeart/2016/7/layout/VerticalDownArrowProcess"/>
    <dgm:cxn modelId="{12FF43B2-332C-4250-8FFE-54460E1257AE}" type="presOf" srcId="{DC29E46C-EAEF-4313-A519-70EBAF668004}" destId="{AFF503E6-3EAA-4FBB-A1F1-67FA87C7D88F}" srcOrd="0" destOrd="0" presId="urn:microsoft.com/office/officeart/2016/7/layout/VerticalDownArrowProcess"/>
    <dgm:cxn modelId="{040BC2D5-00E5-4AB8-A78F-1D387DB1B9E8}" type="presOf" srcId="{A7A367EB-7B20-4D47-B433-3F49741BA805}" destId="{541A50A4-3B0E-46E1-8F95-01D747BAEFAE}" srcOrd="1" destOrd="0" presId="urn:microsoft.com/office/officeart/2016/7/layout/VerticalDownArrowProcess"/>
    <dgm:cxn modelId="{F207753A-8339-423B-AB54-D8E5E63A9996}" type="presParOf" srcId="{BFA44440-9485-43FF-8BD3-DEBF89D4CD63}" destId="{CD20AD7C-792C-4F2B-90E4-14E7B5046DCC}" srcOrd="0" destOrd="0" presId="urn:microsoft.com/office/officeart/2016/7/layout/VerticalDownArrowProcess"/>
    <dgm:cxn modelId="{0EC48697-AE64-447D-B80B-C82324BBE7EB}" type="presParOf" srcId="{CD20AD7C-792C-4F2B-90E4-14E7B5046DCC}" destId="{6ABA74A0-D98A-477D-83BF-C3DF5F25D409}" srcOrd="0" destOrd="0" presId="urn:microsoft.com/office/officeart/2016/7/layout/VerticalDownArrowProcess"/>
    <dgm:cxn modelId="{B93036B3-8E34-4CDA-A19A-0D42AEC96D73}" type="presParOf" srcId="{CD20AD7C-792C-4F2B-90E4-14E7B5046DCC}" destId="{0EC89936-7D92-400B-BB6B-BAB7EAD5BA08}" srcOrd="1" destOrd="0" presId="urn:microsoft.com/office/officeart/2016/7/layout/VerticalDownArrowProcess"/>
    <dgm:cxn modelId="{E51362E6-9DE7-4AE4-A403-3220511AA05B}" type="presParOf" srcId="{BFA44440-9485-43FF-8BD3-DEBF89D4CD63}" destId="{4E71F6F4-052A-4E27-A28D-7D7925992ECA}" srcOrd="1" destOrd="0" presId="urn:microsoft.com/office/officeart/2016/7/layout/VerticalDownArrowProcess"/>
    <dgm:cxn modelId="{59CB7937-CCF0-4329-992B-8A2C4C080D45}" type="presParOf" srcId="{BFA44440-9485-43FF-8BD3-DEBF89D4CD63}" destId="{6CF73DB0-A1E2-40A7-9D65-A62CDCDE0364}" srcOrd="2" destOrd="0" presId="urn:microsoft.com/office/officeart/2016/7/layout/VerticalDownArrowProcess"/>
    <dgm:cxn modelId="{5DC27551-4665-416E-9BF3-892135CFF37E}" type="presParOf" srcId="{6CF73DB0-A1E2-40A7-9D65-A62CDCDE0364}" destId="{20804983-BDBD-447F-B251-5272309D27D3}" srcOrd="0" destOrd="0" presId="urn:microsoft.com/office/officeart/2016/7/layout/VerticalDownArrowProcess"/>
    <dgm:cxn modelId="{DACE589C-D5E4-4B0D-82E9-A6367661B619}" type="presParOf" srcId="{6CF73DB0-A1E2-40A7-9D65-A62CDCDE0364}" destId="{93764A18-7401-4F24-B0E3-5A975885A967}" srcOrd="1" destOrd="0" presId="urn:microsoft.com/office/officeart/2016/7/layout/VerticalDownArrowProcess"/>
    <dgm:cxn modelId="{9F3444BB-2C1F-42CF-83D5-A83E2BB315A9}" type="presParOf" srcId="{6CF73DB0-A1E2-40A7-9D65-A62CDCDE0364}" destId="{2A75CC2C-8500-4B46-B510-1892B2966490}" srcOrd="2" destOrd="0" presId="urn:microsoft.com/office/officeart/2016/7/layout/VerticalDownArrowProcess"/>
    <dgm:cxn modelId="{2B19B7D9-ADAC-46A6-ABDA-361C692AC2A5}" type="presParOf" srcId="{BFA44440-9485-43FF-8BD3-DEBF89D4CD63}" destId="{3DB867B2-7366-4AD9-B7B0-4146C309CAB2}" srcOrd="3" destOrd="0" presId="urn:microsoft.com/office/officeart/2016/7/layout/VerticalDownArrowProcess"/>
    <dgm:cxn modelId="{BAF3E1EB-41CB-4AAC-AA4F-B7BB1DD46F3C}" type="presParOf" srcId="{BFA44440-9485-43FF-8BD3-DEBF89D4CD63}" destId="{7CFC3415-E770-461A-AC19-FBA04961C2CF}" srcOrd="4" destOrd="0" presId="urn:microsoft.com/office/officeart/2016/7/layout/VerticalDownArrowProcess"/>
    <dgm:cxn modelId="{E2AAB93E-B4E6-42A2-BE8F-F93C6DD7B9B6}" type="presParOf" srcId="{7CFC3415-E770-461A-AC19-FBA04961C2CF}" destId="{AFF503E6-3EAA-4FBB-A1F1-67FA87C7D88F}" srcOrd="0" destOrd="0" presId="urn:microsoft.com/office/officeart/2016/7/layout/VerticalDownArrowProcess"/>
    <dgm:cxn modelId="{9A4B41C6-939E-457F-9798-B13695EAB6A3}" type="presParOf" srcId="{7CFC3415-E770-461A-AC19-FBA04961C2CF}" destId="{6514481C-9C00-447F-B157-5E00BC15BF81}" srcOrd="1" destOrd="0" presId="urn:microsoft.com/office/officeart/2016/7/layout/VerticalDownArrowProcess"/>
    <dgm:cxn modelId="{D5F86BE6-1AAD-4CB0-A074-6596B1150B2B}" type="presParOf" srcId="{7CFC3415-E770-461A-AC19-FBA04961C2CF}" destId="{ED91598E-956B-4B66-A213-FD211346F982}" srcOrd="2" destOrd="0" presId="urn:microsoft.com/office/officeart/2016/7/layout/VerticalDownArrowProcess"/>
    <dgm:cxn modelId="{E44C937A-C47C-4DB2-BE22-62EAD1A51465}" type="presParOf" srcId="{BFA44440-9485-43FF-8BD3-DEBF89D4CD63}" destId="{9C3531D1-7EFF-4596-9FB0-45E630B57AE4}" srcOrd="5" destOrd="0" presId="urn:microsoft.com/office/officeart/2016/7/layout/VerticalDownArrowProcess"/>
    <dgm:cxn modelId="{B3818AF0-21D8-48D8-B01F-C0D4CF0DB229}" type="presParOf" srcId="{BFA44440-9485-43FF-8BD3-DEBF89D4CD63}" destId="{28123F16-438A-4CB5-9BCE-56DF627D71D3}" srcOrd="6" destOrd="0" presId="urn:microsoft.com/office/officeart/2016/7/layout/VerticalDownArrowProcess"/>
    <dgm:cxn modelId="{2505534C-DBA4-422F-A520-86C715A9BB0A}" type="presParOf" srcId="{28123F16-438A-4CB5-9BCE-56DF627D71D3}" destId="{0237C2B3-ACE0-4F08-8BEF-C1CDADED6797}" srcOrd="0" destOrd="0" presId="urn:microsoft.com/office/officeart/2016/7/layout/VerticalDownArrowProcess"/>
    <dgm:cxn modelId="{BB15DD33-2538-406E-B52A-06B6DF87191A}" type="presParOf" srcId="{28123F16-438A-4CB5-9BCE-56DF627D71D3}" destId="{541A50A4-3B0E-46E1-8F95-01D747BAEFAE}" srcOrd="1" destOrd="0" presId="urn:microsoft.com/office/officeart/2016/7/layout/VerticalDownArrowProcess"/>
    <dgm:cxn modelId="{31D47530-D0E3-4F3C-80DF-BF01FD722AEF}" type="presParOf" srcId="{28123F16-438A-4CB5-9BCE-56DF627D71D3}" destId="{C42C9BA0-E625-4EDC-9028-A62F501C7A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5F77C2-0929-442B-B89D-7FEBB9D74A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2FF555-F04C-4D80-BA69-A4A127DE16FA}">
      <dgm:prSet/>
      <dgm:spPr/>
      <dgm:t>
        <a:bodyPr/>
        <a:lstStyle/>
        <a:p>
          <a:r>
            <a:rPr lang="en-US" b="1"/>
            <a:t>Test 1 </a:t>
          </a:r>
          <a:r>
            <a:rPr lang="en-US"/>
            <a:t>: After we getting clean overlapped clusters we take cluster on basis of top duration.</a:t>
          </a:r>
        </a:p>
      </dgm:t>
    </dgm:pt>
    <dgm:pt modelId="{30CB291C-911D-479D-94BE-11BF3370A2E7}" type="parTrans" cxnId="{5AF5F7C3-53B1-44E6-BDD5-3DE8B148F333}">
      <dgm:prSet/>
      <dgm:spPr/>
      <dgm:t>
        <a:bodyPr/>
        <a:lstStyle/>
        <a:p>
          <a:endParaRPr lang="en-US"/>
        </a:p>
      </dgm:t>
    </dgm:pt>
    <dgm:pt modelId="{CE9A542D-4BAD-4657-8998-400FB0882842}" type="sibTrans" cxnId="{5AF5F7C3-53B1-44E6-BDD5-3DE8B148F333}">
      <dgm:prSet/>
      <dgm:spPr/>
      <dgm:t>
        <a:bodyPr/>
        <a:lstStyle/>
        <a:p>
          <a:endParaRPr lang="en-US"/>
        </a:p>
      </dgm:t>
    </dgm:pt>
    <dgm:pt modelId="{C5B53866-88EE-4CB0-844D-F72DC4E6E221}">
      <dgm:prSet/>
      <dgm:spPr/>
      <dgm:t>
        <a:bodyPr/>
        <a:lstStyle/>
        <a:p>
          <a:r>
            <a:rPr lang="en-US" b="1" dirty="0"/>
            <a:t>Problem: </a:t>
          </a:r>
          <a:endParaRPr lang="en-US" dirty="0"/>
        </a:p>
      </dgm:t>
    </dgm:pt>
    <dgm:pt modelId="{1725C4D7-8E8B-424C-824E-C4FFF783875F}" type="parTrans" cxnId="{AB2A20B6-6775-4B2F-84D8-0F54BE2350F0}">
      <dgm:prSet/>
      <dgm:spPr/>
      <dgm:t>
        <a:bodyPr/>
        <a:lstStyle/>
        <a:p>
          <a:endParaRPr lang="en-US"/>
        </a:p>
      </dgm:t>
    </dgm:pt>
    <dgm:pt modelId="{2247D1D4-A66F-457D-9EB8-AD3493D367D6}" type="sibTrans" cxnId="{AB2A20B6-6775-4B2F-84D8-0F54BE2350F0}">
      <dgm:prSet/>
      <dgm:spPr/>
      <dgm:t>
        <a:bodyPr/>
        <a:lstStyle/>
        <a:p>
          <a:endParaRPr lang="en-US"/>
        </a:p>
      </dgm:t>
    </dgm:pt>
    <dgm:pt modelId="{822A2CC8-B24C-4D7A-BB8F-BFF845DFB730}">
      <dgm:prSet/>
      <dgm:spPr/>
      <dgm:t>
        <a:bodyPr/>
        <a:lstStyle/>
        <a:p>
          <a:r>
            <a:rPr lang="en-US"/>
            <a:t>in many cases we see clusters which are same pattren are come in top 2 cluster because they are high duration than work cluster.</a:t>
          </a:r>
        </a:p>
      </dgm:t>
    </dgm:pt>
    <dgm:pt modelId="{02028ECB-E398-42B5-B483-A40DCFAE2A35}" type="parTrans" cxnId="{E749CD37-75A9-4FE5-B6E1-ADD27E107525}">
      <dgm:prSet/>
      <dgm:spPr/>
      <dgm:t>
        <a:bodyPr/>
        <a:lstStyle/>
        <a:p>
          <a:endParaRPr lang="en-US"/>
        </a:p>
      </dgm:t>
    </dgm:pt>
    <dgm:pt modelId="{C76F5840-7651-4362-B692-D084004EB667}" type="sibTrans" cxnId="{E749CD37-75A9-4FE5-B6E1-ADD27E107525}">
      <dgm:prSet/>
      <dgm:spPr/>
      <dgm:t>
        <a:bodyPr/>
        <a:lstStyle/>
        <a:p>
          <a:endParaRPr lang="en-US"/>
        </a:p>
      </dgm:t>
    </dgm:pt>
    <dgm:pt modelId="{C24F5188-85FA-4A85-B25A-A02FEB692361}">
      <dgm:prSet/>
      <dgm:spPr/>
      <dgm:t>
        <a:bodyPr/>
        <a:lstStyle/>
        <a:p>
          <a:r>
            <a:rPr lang="en-US"/>
            <a:t>Some time cluster which are available less than 3 Hour are come in top 2 cluster which impact result of classification  </a:t>
          </a:r>
        </a:p>
      </dgm:t>
    </dgm:pt>
    <dgm:pt modelId="{D62DBF9F-2616-4565-9F2E-BB5B9177F157}" type="parTrans" cxnId="{BCF74F1F-2994-44F6-A602-6261BAC19CC0}">
      <dgm:prSet/>
      <dgm:spPr/>
      <dgm:t>
        <a:bodyPr/>
        <a:lstStyle/>
        <a:p>
          <a:endParaRPr lang="en-US"/>
        </a:p>
      </dgm:t>
    </dgm:pt>
    <dgm:pt modelId="{B24923FF-4A91-4BBA-963F-218371F7744B}" type="sibTrans" cxnId="{BCF74F1F-2994-44F6-A602-6261BAC19CC0}">
      <dgm:prSet/>
      <dgm:spPr/>
      <dgm:t>
        <a:bodyPr/>
        <a:lstStyle/>
        <a:p>
          <a:endParaRPr lang="en-US"/>
        </a:p>
      </dgm:t>
    </dgm:pt>
    <dgm:pt modelId="{2D42ABF9-FF52-4ADA-8A6A-75C4E76986C8}">
      <dgm:prSet/>
      <dgm:spPr/>
      <dgm:t>
        <a:bodyPr/>
        <a:lstStyle/>
        <a:p>
          <a:r>
            <a:rPr lang="en-US" b="1" dirty="0"/>
            <a:t>Test 2</a:t>
          </a:r>
          <a:r>
            <a:rPr lang="en-US" dirty="0"/>
            <a:t>:to over come this problem we use wattage factor :multiple of  </a:t>
          </a:r>
          <a:r>
            <a:rPr lang="en-US" b="1" dirty="0"/>
            <a:t>duration*unique days*hour spend.</a:t>
          </a:r>
          <a:endParaRPr lang="en-US" dirty="0"/>
        </a:p>
      </dgm:t>
    </dgm:pt>
    <dgm:pt modelId="{2BF2978B-B884-418B-BC23-3F0F6161CB2A}" type="parTrans" cxnId="{6DFD5A04-AA6E-4D90-82CD-567FF463EBF2}">
      <dgm:prSet/>
      <dgm:spPr/>
      <dgm:t>
        <a:bodyPr/>
        <a:lstStyle/>
        <a:p>
          <a:endParaRPr lang="en-US"/>
        </a:p>
      </dgm:t>
    </dgm:pt>
    <dgm:pt modelId="{6A870DC7-D27E-4592-BF71-FF2826E7678D}" type="sibTrans" cxnId="{6DFD5A04-AA6E-4D90-82CD-567FF463EBF2}">
      <dgm:prSet/>
      <dgm:spPr/>
      <dgm:t>
        <a:bodyPr/>
        <a:lstStyle/>
        <a:p>
          <a:endParaRPr lang="en-US"/>
        </a:p>
      </dgm:t>
    </dgm:pt>
    <dgm:pt modelId="{A429A3F5-1AFD-4110-904A-B54E16D5C4F9}">
      <dgm:prSet/>
      <dgm:spPr/>
      <dgm:t>
        <a:bodyPr/>
        <a:lstStyle/>
        <a:p>
          <a:r>
            <a:rPr lang="en-US" b="1"/>
            <a:t>Problem:  </a:t>
          </a:r>
          <a:endParaRPr lang="en-US"/>
        </a:p>
      </dgm:t>
    </dgm:pt>
    <dgm:pt modelId="{B46CF01A-0F43-4144-B22E-2CBBC426D38C}" type="parTrans" cxnId="{0BC14111-2330-4A93-8771-CEA77752C6F5}">
      <dgm:prSet/>
      <dgm:spPr/>
      <dgm:t>
        <a:bodyPr/>
        <a:lstStyle/>
        <a:p>
          <a:endParaRPr lang="en-US"/>
        </a:p>
      </dgm:t>
    </dgm:pt>
    <dgm:pt modelId="{E6B5D4D4-9D44-4271-8C6E-3D8F266BD7F4}" type="sibTrans" cxnId="{0BC14111-2330-4A93-8771-CEA77752C6F5}">
      <dgm:prSet/>
      <dgm:spPr/>
      <dgm:t>
        <a:bodyPr/>
        <a:lstStyle/>
        <a:p>
          <a:endParaRPr lang="en-US"/>
        </a:p>
      </dgm:t>
    </dgm:pt>
    <dgm:pt modelId="{7ACDD0EB-33E3-4C0F-BDB6-9F24873B1182}">
      <dgm:prSet/>
      <dgm:spPr/>
      <dgm:t>
        <a:bodyPr/>
        <a:lstStyle/>
        <a:p>
          <a:r>
            <a:rPr lang="en-US" dirty="0"/>
            <a:t>it will help to remove those cluster which are available less than 3 Hour are come in top 2 cluster.</a:t>
          </a:r>
        </a:p>
      </dgm:t>
    </dgm:pt>
    <dgm:pt modelId="{6C4ADBA6-F673-4234-8E2C-3A5CD7394CCB}" type="parTrans" cxnId="{C94A5EB3-19DD-4B05-9AD3-03B93FA28B4F}">
      <dgm:prSet/>
      <dgm:spPr/>
      <dgm:t>
        <a:bodyPr/>
        <a:lstStyle/>
        <a:p>
          <a:endParaRPr lang="en-US"/>
        </a:p>
      </dgm:t>
    </dgm:pt>
    <dgm:pt modelId="{F0B3D761-BE4C-44E8-A9EE-978D58E478B3}" type="sibTrans" cxnId="{C94A5EB3-19DD-4B05-9AD3-03B93FA28B4F}">
      <dgm:prSet/>
      <dgm:spPr/>
      <dgm:t>
        <a:bodyPr/>
        <a:lstStyle/>
        <a:p>
          <a:endParaRPr lang="en-US"/>
        </a:p>
      </dgm:t>
    </dgm:pt>
    <dgm:pt modelId="{EF836E84-8338-45E7-A4B5-177D43C00DE0}">
      <dgm:prSet/>
      <dgm:spPr/>
      <dgm:t>
        <a:bodyPr/>
        <a:lstStyle/>
        <a:p>
          <a:r>
            <a:rPr lang="en-US"/>
            <a:t>But still have cluster in top 2 which have same pattren as home-home or work-work. </a:t>
          </a:r>
        </a:p>
      </dgm:t>
    </dgm:pt>
    <dgm:pt modelId="{041517A2-FDCF-4E36-8312-0E334040DA8B}" type="parTrans" cxnId="{9F74F571-4A62-4597-901E-014413EB41F3}">
      <dgm:prSet/>
      <dgm:spPr/>
      <dgm:t>
        <a:bodyPr/>
        <a:lstStyle/>
        <a:p>
          <a:endParaRPr lang="en-US"/>
        </a:p>
      </dgm:t>
    </dgm:pt>
    <dgm:pt modelId="{6D59D913-8818-42EB-B2C0-C11942CF3E1C}" type="sibTrans" cxnId="{9F74F571-4A62-4597-901E-014413EB41F3}">
      <dgm:prSet/>
      <dgm:spPr/>
      <dgm:t>
        <a:bodyPr/>
        <a:lstStyle/>
        <a:p>
          <a:endParaRPr lang="en-US"/>
        </a:p>
      </dgm:t>
    </dgm:pt>
    <dgm:pt modelId="{62033648-78BD-4752-9098-07EC474C2E01}" type="pres">
      <dgm:prSet presAssocID="{FC5F77C2-0929-442B-B89D-7FEBB9D74A3A}" presName="linear" presStyleCnt="0">
        <dgm:presLayoutVars>
          <dgm:animLvl val="lvl"/>
          <dgm:resizeHandles val="exact"/>
        </dgm:presLayoutVars>
      </dgm:prSet>
      <dgm:spPr/>
    </dgm:pt>
    <dgm:pt modelId="{19B0C374-F860-480A-869B-863B20A00F6C}" type="pres">
      <dgm:prSet presAssocID="{842FF555-F04C-4D80-BA69-A4A127DE16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ED2236-EE34-4527-A7F6-B99A0C443ADB}" type="pres">
      <dgm:prSet presAssocID="{842FF555-F04C-4D80-BA69-A4A127DE16FA}" presName="childText" presStyleLbl="revTx" presStyleIdx="0" presStyleCnt="2">
        <dgm:presLayoutVars>
          <dgm:bulletEnabled val="1"/>
        </dgm:presLayoutVars>
      </dgm:prSet>
      <dgm:spPr/>
    </dgm:pt>
    <dgm:pt modelId="{B77BA4E7-6D1B-44DB-B9FF-38DA167B9AD4}" type="pres">
      <dgm:prSet presAssocID="{2D42ABF9-FF52-4ADA-8A6A-75C4E76986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153906-7C4E-48DC-97BB-8AE5F15602F2}" type="pres">
      <dgm:prSet presAssocID="{2D42ABF9-FF52-4ADA-8A6A-75C4E76986C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DFD5A04-AA6E-4D90-82CD-567FF463EBF2}" srcId="{FC5F77C2-0929-442B-B89D-7FEBB9D74A3A}" destId="{2D42ABF9-FF52-4ADA-8A6A-75C4E76986C8}" srcOrd="1" destOrd="0" parTransId="{2BF2978B-B884-418B-BC23-3F0F6161CB2A}" sibTransId="{6A870DC7-D27E-4592-BF71-FF2826E7678D}"/>
    <dgm:cxn modelId="{F7C7240B-0FD0-4A32-9389-87D8CAF4B776}" type="presOf" srcId="{C24F5188-85FA-4A85-B25A-A02FEB692361}" destId="{BEED2236-EE34-4527-A7F6-B99A0C443ADB}" srcOrd="0" destOrd="2" presId="urn:microsoft.com/office/officeart/2005/8/layout/vList2"/>
    <dgm:cxn modelId="{0BC14111-2330-4A93-8771-CEA77752C6F5}" srcId="{2D42ABF9-FF52-4ADA-8A6A-75C4E76986C8}" destId="{A429A3F5-1AFD-4110-904A-B54E16D5C4F9}" srcOrd="0" destOrd="0" parTransId="{B46CF01A-0F43-4144-B22E-2CBBC426D38C}" sibTransId="{E6B5D4D4-9D44-4271-8C6E-3D8F266BD7F4}"/>
    <dgm:cxn modelId="{D6DAA916-F91A-476F-A8C8-059D5EA3DA70}" type="presOf" srcId="{C5B53866-88EE-4CB0-844D-F72DC4E6E221}" destId="{BEED2236-EE34-4527-A7F6-B99A0C443ADB}" srcOrd="0" destOrd="0" presId="urn:microsoft.com/office/officeart/2005/8/layout/vList2"/>
    <dgm:cxn modelId="{BCF74F1F-2994-44F6-A602-6261BAC19CC0}" srcId="{C5B53866-88EE-4CB0-844D-F72DC4E6E221}" destId="{C24F5188-85FA-4A85-B25A-A02FEB692361}" srcOrd="1" destOrd="0" parTransId="{D62DBF9F-2616-4565-9F2E-BB5B9177F157}" sibTransId="{B24923FF-4A91-4BBA-963F-218371F7744B}"/>
    <dgm:cxn modelId="{E749CD37-75A9-4FE5-B6E1-ADD27E107525}" srcId="{C5B53866-88EE-4CB0-844D-F72DC4E6E221}" destId="{822A2CC8-B24C-4D7A-BB8F-BFF845DFB730}" srcOrd="0" destOrd="0" parTransId="{02028ECB-E398-42B5-B483-A40DCFAE2A35}" sibTransId="{C76F5840-7651-4362-B692-D084004EB667}"/>
    <dgm:cxn modelId="{20102A3F-139C-4112-91C3-3B892B1671EE}" type="presOf" srcId="{7ACDD0EB-33E3-4C0F-BDB6-9F24873B1182}" destId="{60153906-7C4E-48DC-97BB-8AE5F15602F2}" srcOrd="0" destOrd="1" presId="urn:microsoft.com/office/officeart/2005/8/layout/vList2"/>
    <dgm:cxn modelId="{FDB97C51-812C-4D3E-B8A2-9B42EB305B9B}" type="presOf" srcId="{A429A3F5-1AFD-4110-904A-B54E16D5C4F9}" destId="{60153906-7C4E-48DC-97BB-8AE5F15602F2}" srcOrd="0" destOrd="0" presId="urn:microsoft.com/office/officeart/2005/8/layout/vList2"/>
    <dgm:cxn modelId="{9F74F571-4A62-4597-901E-014413EB41F3}" srcId="{A429A3F5-1AFD-4110-904A-B54E16D5C4F9}" destId="{EF836E84-8338-45E7-A4B5-177D43C00DE0}" srcOrd="1" destOrd="0" parTransId="{041517A2-FDCF-4E36-8312-0E334040DA8B}" sibTransId="{6D59D913-8818-42EB-B2C0-C11942CF3E1C}"/>
    <dgm:cxn modelId="{84D28874-5B5B-438F-ABFF-62D1B5628954}" type="presOf" srcId="{842FF555-F04C-4D80-BA69-A4A127DE16FA}" destId="{19B0C374-F860-480A-869B-863B20A00F6C}" srcOrd="0" destOrd="0" presId="urn:microsoft.com/office/officeart/2005/8/layout/vList2"/>
    <dgm:cxn modelId="{9483699A-D39C-45FD-9E64-FFE1BA2B1D30}" type="presOf" srcId="{822A2CC8-B24C-4D7A-BB8F-BFF845DFB730}" destId="{BEED2236-EE34-4527-A7F6-B99A0C443ADB}" srcOrd="0" destOrd="1" presId="urn:microsoft.com/office/officeart/2005/8/layout/vList2"/>
    <dgm:cxn modelId="{CC1E8DA4-8C54-476A-843D-B188CFFE75E8}" type="presOf" srcId="{FC5F77C2-0929-442B-B89D-7FEBB9D74A3A}" destId="{62033648-78BD-4752-9098-07EC474C2E01}" srcOrd="0" destOrd="0" presId="urn:microsoft.com/office/officeart/2005/8/layout/vList2"/>
    <dgm:cxn modelId="{0014F2AA-A39D-4219-9796-2DED1E0437BA}" type="presOf" srcId="{2D42ABF9-FF52-4ADA-8A6A-75C4E76986C8}" destId="{B77BA4E7-6D1B-44DB-B9FF-38DA167B9AD4}" srcOrd="0" destOrd="0" presId="urn:microsoft.com/office/officeart/2005/8/layout/vList2"/>
    <dgm:cxn modelId="{C94A5EB3-19DD-4B05-9AD3-03B93FA28B4F}" srcId="{A429A3F5-1AFD-4110-904A-B54E16D5C4F9}" destId="{7ACDD0EB-33E3-4C0F-BDB6-9F24873B1182}" srcOrd="0" destOrd="0" parTransId="{6C4ADBA6-F673-4234-8E2C-3A5CD7394CCB}" sibTransId="{F0B3D761-BE4C-44E8-A9EE-978D58E478B3}"/>
    <dgm:cxn modelId="{AB2A20B6-6775-4B2F-84D8-0F54BE2350F0}" srcId="{842FF555-F04C-4D80-BA69-A4A127DE16FA}" destId="{C5B53866-88EE-4CB0-844D-F72DC4E6E221}" srcOrd="0" destOrd="0" parTransId="{1725C4D7-8E8B-424C-824E-C4FFF783875F}" sibTransId="{2247D1D4-A66F-457D-9EB8-AD3493D367D6}"/>
    <dgm:cxn modelId="{5AF5F7C3-53B1-44E6-BDD5-3DE8B148F333}" srcId="{FC5F77C2-0929-442B-B89D-7FEBB9D74A3A}" destId="{842FF555-F04C-4D80-BA69-A4A127DE16FA}" srcOrd="0" destOrd="0" parTransId="{30CB291C-911D-479D-94BE-11BF3370A2E7}" sibTransId="{CE9A542D-4BAD-4657-8998-400FB0882842}"/>
    <dgm:cxn modelId="{715217DB-2060-4047-AFC9-9EE74B6AE000}" type="presOf" srcId="{EF836E84-8338-45E7-A4B5-177D43C00DE0}" destId="{60153906-7C4E-48DC-97BB-8AE5F15602F2}" srcOrd="0" destOrd="2" presId="urn:microsoft.com/office/officeart/2005/8/layout/vList2"/>
    <dgm:cxn modelId="{6F222324-069F-4798-9436-8CD15ADBBADE}" type="presParOf" srcId="{62033648-78BD-4752-9098-07EC474C2E01}" destId="{19B0C374-F860-480A-869B-863B20A00F6C}" srcOrd="0" destOrd="0" presId="urn:microsoft.com/office/officeart/2005/8/layout/vList2"/>
    <dgm:cxn modelId="{F886465B-B02D-42D7-B47B-D5813D2CE6D7}" type="presParOf" srcId="{62033648-78BD-4752-9098-07EC474C2E01}" destId="{BEED2236-EE34-4527-A7F6-B99A0C443ADB}" srcOrd="1" destOrd="0" presId="urn:microsoft.com/office/officeart/2005/8/layout/vList2"/>
    <dgm:cxn modelId="{225D8FE5-D967-4167-97D0-A0AE115AD594}" type="presParOf" srcId="{62033648-78BD-4752-9098-07EC474C2E01}" destId="{B77BA4E7-6D1B-44DB-B9FF-38DA167B9AD4}" srcOrd="2" destOrd="0" presId="urn:microsoft.com/office/officeart/2005/8/layout/vList2"/>
    <dgm:cxn modelId="{D0C9CA34-5B35-4AAD-9275-DAB175CE7BF9}" type="presParOf" srcId="{62033648-78BD-4752-9098-07EC474C2E01}" destId="{60153906-7C4E-48DC-97BB-8AE5F15602F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95E046-B897-4581-8E43-2F925EB73479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E4A233-760F-4276-8C48-F864CF01FD55}">
      <dgm:prSet custT="1"/>
      <dgm:spPr/>
      <dgm:t>
        <a:bodyPr/>
        <a:lstStyle/>
        <a:p>
          <a:r>
            <a:rPr lang="en-US" sz="3600" dirty="0"/>
            <a:t>To classify top 2 cluster in Home &amp; Work first we need to create feature </a:t>
          </a:r>
        </a:p>
      </dgm:t>
    </dgm:pt>
    <dgm:pt modelId="{849BD684-665B-46FF-BE0A-3B8AA1C967BA}" type="parTrans" cxnId="{D48E7AB4-D0D8-4A4C-922A-3DE6331E336B}">
      <dgm:prSet/>
      <dgm:spPr/>
      <dgm:t>
        <a:bodyPr/>
        <a:lstStyle/>
        <a:p>
          <a:endParaRPr lang="en-US"/>
        </a:p>
      </dgm:t>
    </dgm:pt>
    <dgm:pt modelId="{D1BA484E-E140-425D-AC7F-CC17D47AFA0D}" type="sibTrans" cxnId="{D48E7AB4-D0D8-4A4C-922A-3DE6331E336B}">
      <dgm:prSet/>
      <dgm:spPr/>
      <dgm:t>
        <a:bodyPr/>
        <a:lstStyle/>
        <a:p>
          <a:endParaRPr lang="en-US"/>
        </a:p>
      </dgm:t>
    </dgm:pt>
    <dgm:pt modelId="{852CDDFA-7C0C-4256-A972-BE0E02B06403}">
      <dgm:prSet/>
      <dgm:spPr/>
      <dgm:t>
        <a:bodyPr/>
        <a:lstStyle/>
        <a:p>
          <a:r>
            <a:rPr lang="en-US" dirty="0"/>
            <a:t>Duration Spend distribution in cluster </a:t>
          </a:r>
        </a:p>
      </dgm:t>
    </dgm:pt>
    <dgm:pt modelId="{C6880E47-9C01-4919-A98C-B58F8D79B078}" type="parTrans" cxnId="{7ACA6DFA-4F44-4B9E-B332-75ECC607314A}">
      <dgm:prSet/>
      <dgm:spPr/>
      <dgm:t>
        <a:bodyPr/>
        <a:lstStyle/>
        <a:p>
          <a:endParaRPr lang="en-US"/>
        </a:p>
      </dgm:t>
    </dgm:pt>
    <dgm:pt modelId="{EC17A194-A285-46D3-9E70-E36B26491632}" type="sibTrans" cxnId="{7ACA6DFA-4F44-4B9E-B332-75ECC607314A}">
      <dgm:prSet/>
      <dgm:spPr/>
      <dgm:t>
        <a:bodyPr/>
        <a:lstStyle/>
        <a:p>
          <a:endParaRPr lang="en-US"/>
        </a:p>
      </dgm:t>
    </dgm:pt>
    <dgm:pt modelId="{F3E0C47F-5ABE-4960-95DF-90DEF184FD8F}">
      <dgm:prSet/>
      <dgm:spPr/>
      <dgm:t>
        <a:bodyPr/>
        <a:lstStyle/>
        <a:p>
          <a:r>
            <a:rPr lang="en-US" dirty="0"/>
            <a:t>Perc Unique day spend in cluster </a:t>
          </a:r>
        </a:p>
      </dgm:t>
    </dgm:pt>
    <dgm:pt modelId="{32421CD0-2A48-4FDF-BE34-DB22ACC598BD}" type="parTrans" cxnId="{2971220C-FC5A-4B9F-B253-564FDD999B25}">
      <dgm:prSet/>
      <dgm:spPr/>
      <dgm:t>
        <a:bodyPr/>
        <a:lstStyle/>
        <a:p>
          <a:endParaRPr lang="en-US"/>
        </a:p>
      </dgm:t>
    </dgm:pt>
    <dgm:pt modelId="{5CD5AE4E-640F-4F28-91AE-2D8B50F3EF33}" type="sibTrans" cxnId="{2971220C-FC5A-4B9F-B253-564FDD999B25}">
      <dgm:prSet/>
      <dgm:spPr/>
      <dgm:t>
        <a:bodyPr/>
        <a:lstStyle/>
        <a:p>
          <a:endParaRPr lang="en-US"/>
        </a:p>
      </dgm:t>
    </dgm:pt>
    <dgm:pt modelId="{91EDF941-DF82-404A-A930-CE0FE4D8CC44}">
      <dgm:prSet/>
      <dgm:spPr/>
      <dgm:t>
        <a:bodyPr/>
        <a:lstStyle/>
        <a:p>
          <a:r>
            <a:rPr lang="en-US" dirty="0"/>
            <a:t>Perc Weekend spend in cluster</a:t>
          </a:r>
        </a:p>
      </dgm:t>
    </dgm:pt>
    <dgm:pt modelId="{897E576E-6C12-430D-B1B2-ED099B92C41F}" type="parTrans" cxnId="{8DC3C741-6FF7-43B0-A0B7-2EF3D2A446C2}">
      <dgm:prSet/>
      <dgm:spPr/>
      <dgm:t>
        <a:bodyPr/>
        <a:lstStyle/>
        <a:p>
          <a:endParaRPr lang="en-US"/>
        </a:p>
      </dgm:t>
    </dgm:pt>
    <dgm:pt modelId="{AD0ADC38-20DE-4A15-B926-2F6D913927C7}" type="sibTrans" cxnId="{8DC3C741-6FF7-43B0-A0B7-2EF3D2A446C2}">
      <dgm:prSet/>
      <dgm:spPr/>
      <dgm:t>
        <a:bodyPr/>
        <a:lstStyle/>
        <a:p>
          <a:endParaRPr lang="en-US"/>
        </a:p>
      </dgm:t>
    </dgm:pt>
    <dgm:pt modelId="{27F6FD65-321D-431D-BC5F-D0D04AEA339F}">
      <dgm:prSet/>
      <dgm:spPr/>
      <dgm:t>
        <a:bodyPr/>
        <a:lstStyle/>
        <a:p>
          <a:r>
            <a:rPr lang="en-US" dirty="0"/>
            <a:t>Perc Weekday spend in cluster</a:t>
          </a:r>
        </a:p>
      </dgm:t>
    </dgm:pt>
    <dgm:pt modelId="{E3A63475-A595-49D3-8C9D-A3F4D6A35948}" type="parTrans" cxnId="{B502017C-B735-4B25-9EC2-81A8BA69542C}">
      <dgm:prSet/>
      <dgm:spPr/>
      <dgm:t>
        <a:bodyPr/>
        <a:lstStyle/>
        <a:p>
          <a:endParaRPr lang="en-US"/>
        </a:p>
      </dgm:t>
    </dgm:pt>
    <dgm:pt modelId="{0DC89700-ED5D-423F-9295-10C20DBC2813}" type="sibTrans" cxnId="{B502017C-B735-4B25-9EC2-81A8BA69542C}">
      <dgm:prSet/>
      <dgm:spPr/>
      <dgm:t>
        <a:bodyPr/>
        <a:lstStyle/>
        <a:p>
          <a:endParaRPr lang="en-US"/>
        </a:p>
      </dgm:t>
    </dgm:pt>
    <dgm:pt modelId="{A15E6AE7-5009-498C-8C95-5EDE2544D19A}">
      <dgm:prSet/>
      <dgm:spPr/>
      <dgm:t>
        <a:bodyPr/>
        <a:lstStyle/>
        <a:p>
          <a:r>
            <a:rPr lang="en-US" dirty="0"/>
            <a:t>Hour Spend Distribution in cluster</a:t>
          </a:r>
        </a:p>
      </dgm:t>
    </dgm:pt>
    <dgm:pt modelId="{F020291B-265D-460D-9FD9-3BD5300F870A}" type="parTrans" cxnId="{6FDC2DA5-7D8F-4CA2-B687-D8731233EFBD}">
      <dgm:prSet/>
      <dgm:spPr/>
      <dgm:t>
        <a:bodyPr/>
        <a:lstStyle/>
        <a:p>
          <a:endParaRPr lang="en-US"/>
        </a:p>
      </dgm:t>
    </dgm:pt>
    <dgm:pt modelId="{689121B9-9B25-434E-B116-325CB53EEAE6}" type="sibTrans" cxnId="{6FDC2DA5-7D8F-4CA2-B687-D8731233EFBD}">
      <dgm:prSet/>
      <dgm:spPr/>
      <dgm:t>
        <a:bodyPr/>
        <a:lstStyle/>
        <a:p>
          <a:endParaRPr lang="en-US"/>
        </a:p>
      </dgm:t>
    </dgm:pt>
    <dgm:pt modelId="{8E24D490-1C34-4567-8A9D-85F81D1D90B0}">
      <dgm:prSet/>
      <dgm:spPr/>
      <dgm:t>
        <a:bodyPr/>
        <a:lstStyle/>
        <a:p>
          <a:r>
            <a:rPr lang="en-US" dirty="0"/>
            <a:t>Hamming Distance with Home pattren</a:t>
          </a:r>
        </a:p>
      </dgm:t>
    </dgm:pt>
    <dgm:pt modelId="{857747F9-9F55-44FA-991B-3E1C8C6879FF}" type="parTrans" cxnId="{5B821DB6-AC78-458A-863F-C8A93E83679A}">
      <dgm:prSet/>
      <dgm:spPr/>
      <dgm:t>
        <a:bodyPr/>
        <a:lstStyle/>
        <a:p>
          <a:endParaRPr lang="en-US"/>
        </a:p>
      </dgm:t>
    </dgm:pt>
    <dgm:pt modelId="{3E8C9E6E-A815-4268-9CCC-C722E66A35CC}" type="sibTrans" cxnId="{5B821DB6-AC78-458A-863F-C8A93E83679A}">
      <dgm:prSet/>
      <dgm:spPr/>
      <dgm:t>
        <a:bodyPr/>
        <a:lstStyle/>
        <a:p>
          <a:endParaRPr lang="en-US"/>
        </a:p>
      </dgm:t>
    </dgm:pt>
    <dgm:pt modelId="{46DED59F-97C3-45D6-9CDC-2F9635EC1A00}">
      <dgm:prSet/>
      <dgm:spPr/>
      <dgm:t>
        <a:bodyPr/>
        <a:lstStyle/>
        <a:p>
          <a:r>
            <a:rPr lang="en-US" dirty="0"/>
            <a:t>Hamming Distance with Work pattren</a:t>
          </a:r>
        </a:p>
      </dgm:t>
    </dgm:pt>
    <dgm:pt modelId="{59EAE5F9-C8F3-4EB9-AD18-6D8EE346A565}" type="parTrans" cxnId="{7F2A205F-80A0-4019-ABD3-B6FDE3332894}">
      <dgm:prSet/>
      <dgm:spPr/>
      <dgm:t>
        <a:bodyPr/>
        <a:lstStyle/>
        <a:p>
          <a:endParaRPr lang="en-US"/>
        </a:p>
      </dgm:t>
    </dgm:pt>
    <dgm:pt modelId="{34681DE3-C68C-4EBE-B0E5-25E942408BD8}" type="sibTrans" cxnId="{7F2A205F-80A0-4019-ABD3-B6FDE3332894}">
      <dgm:prSet/>
      <dgm:spPr/>
      <dgm:t>
        <a:bodyPr/>
        <a:lstStyle/>
        <a:p>
          <a:endParaRPr lang="en-US"/>
        </a:p>
      </dgm:t>
    </dgm:pt>
    <dgm:pt modelId="{54724103-269B-4E2E-A10F-D5F79689AB4A}">
      <dgm:prSet/>
      <dgm:spPr/>
      <dgm:t>
        <a:bodyPr/>
        <a:lstStyle/>
        <a:p>
          <a:r>
            <a:rPr lang="en-US" dirty="0"/>
            <a:t>Week count Spend</a:t>
          </a:r>
        </a:p>
      </dgm:t>
    </dgm:pt>
    <dgm:pt modelId="{C55ECE02-ABBE-40E2-8207-F73D90706DBF}" type="parTrans" cxnId="{4CD43C40-50D5-4DA1-88EC-71B1BD03EEA2}">
      <dgm:prSet/>
      <dgm:spPr/>
    </dgm:pt>
    <dgm:pt modelId="{5BFC94CB-4CB5-4240-8AAF-B1ADA32A2F3F}" type="sibTrans" cxnId="{4CD43C40-50D5-4DA1-88EC-71B1BD03EEA2}">
      <dgm:prSet/>
      <dgm:spPr/>
    </dgm:pt>
    <dgm:pt modelId="{24EAA2A4-4CE4-4220-B448-1DF80F9728AE}" type="pres">
      <dgm:prSet presAssocID="{9795E046-B897-4581-8E43-2F925EB73479}" presName="Name0" presStyleCnt="0">
        <dgm:presLayoutVars>
          <dgm:dir/>
          <dgm:animLvl val="lvl"/>
          <dgm:resizeHandles val="exact"/>
        </dgm:presLayoutVars>
      </dgm:prSet>
      <dgm:spPr/>
    </dgm:pt>
    <dgm:pt modelId="{C15D7118-38A8-4F42-93CE-FAE631A2C368}" type="pres">
      <dgm:prSet presAssocID="{A3E4A233-760F-4276-8C48-F864CF01FD55}" presName="boxAndChildren" presStyleCnt="0"/>
      <dgm:spPr/>
    </dgm:pt>
    <dgm:pt modelId="{B2D4E624-87DB-40FE-B76B-8300E803E672}" type="pres">
      <dgm:prSet presAssocID="{A3E4A233-760F-4276-8C48-F864CF01FD55}" presName="parentTextBox" presStyleLbl="node1" presStyleIdx="0" presStyleCnt="1"/>
      <dgm:spPr/>
    </dgm:pt>
    <dgm:pt modelId="{73B39FC5-46D6-4F16-9DE2-9EACDFD3030D}" type="pres">
      <dgm:prSet presAssocID="{A3E4A233-760F-4276-8C48-F864CF01FD55}" presName="entireBox" presStyleLbl="node1" presStyleIdx="0" presStyleCnt="1"/>
      <dgm:spPr/>
    </dgm:pt>
    <dgm:pt modelId="{AEE2F769-43D6-4B67-A5E2-1A432C2ABA2A}" type="pres">
      <dgm:prSet presAssocID="{A3E4A233-760F-4276-8C48-F864CF01FD55}" presName="descendantBox" presStyleCnt="0"/>
      <dgm:spPr/>
    </dgm:pt>
    <dgm:pt modelId="{52EEB854-7FA1-425C-903F-705ECB19A8A5}" type="pres">
      <dgm:prSet presAssocID="{852CDDFA-7C0C-4256-A972-BE0E02B06403}" presName="childTextBox" presStyleLbl="fgAccFollowNode1" presStyleIdx="0" presStyleCnt="8">
        <dgm:presLayoutVars>
          <dgm:bulletEnabled val="1"/>
        </dgm:presLayoutVars>
      </dgm:prSet>
      <dgm:spPr/>
    </dgm:pt>
    <dgm:pt modelId="{C6F3CFB9-44EE-42E4-9156-76FAAE600877}" type="pres">
      <dgm:prSet presAssocID="{F3E0C47F-5ABE-4960-95DF-90DEF184FD8F}" presName="childTextBox" presStyleLbl="fgAccFollowNode1" presStyleIdx="1" presStyleCnt="8">
        <dgm:presLayoutVars>
          <dgm:bulletEnabled val="1"/>
        </dgm:presLayoutVars>
      </dgm:prSet>
      <dgm:spPr/>
    </dgm:pt>
    <dgm:pt modelId="{FFDC4938-4039-4C95-9C2D-A5C1C8B9148A}" type="pres">
      <dgm:prSet presAssocID="{91EDF941-DF82-404A-A930-CE0FE4D8CC44}" presName="childTextBox" presStyleLbl="fgAccFollowNode1" presStyleIdx="2" presStyleCnt="8">
        <dgm:presLayoutVars>
          <dgm:bulletEnabled val="1"/>
        </dgm:presLayoutVars>
      </dgm:prSet>
      <dgm:spPr/>
    </dgm:pt>
    <dgm:pt modelId="{0474A1E8-9436-436F-B089-E3C991120A50}" type="pres">
      <dgm:prSet presAssocID="{27F6FD65-321D-431D-BC5F-D0D04AEA339F}" presName="childTextBox" presStyleLbl="fgAccFollowNode1" presStyleIdx="3" presStyleCnt="8">
        <dgm:presLayoutVars>
          <dgm:bulletEnabled val="1"/>
        </dgm:presLayoutVars>
      </dgm:prSet>
      <dgm:spPr/>
    </dgm:pt>
    <dgm:pt modelId="{260CB140-2115-4281-BFBB-C89E207D87BC}" type="pres">
      <dgm:prSet presAssocID="{A15E6AE7-5009-498C-8C95-5EDE2544D19A}" presName="childTextBox" presStyleLbl="fgAccFollowNode1" presStyleIdx="4" presStyleCnt="8">
        <dgm:presLayoutVars>
          <dgm:bulletEnabled val="1"/>
        </dgm:presLayoutVars>
      </dgm:prSet>
      <dgm:spPr/>
    </dgm:pt>
    <dgm:pt modelId="{9DB84F96-239C-4110-A643-9632987044F4}" type="pres">
      <dgm:prSet presAssocID="{8E24D490-1C34-4567-8A9D-85F81D1D90B0}" presName="childTextBox" presStyleLbl="fgAccFollowNode1" presStyleIdx="5" presStyleCnt="8">
        <dgm:presLayoutVars>
          <dgm:bulletEnabled val="1"/>
        </dgm:presLayoutVars>
      </dgm:prSet>
      <dgm:spPr/>
    </dgm:pt>
    <dgm:pt modelId="{A15099BA-011D-4B6C-9522-94EF8FD7B1F0}" type="pres">
      <dgm:prSet presAssocID="{46DED59F-97C3-45D6-9CDC-2F9635EC1A00}" presName="childTextBox" presStyleLbl="fgAccFollowNode1" presStyleIdx="6" presStyleCnt="8">
        <dgm:presLayoutVars>
          <dgm:bulletEnabled val="1"/>
        </dgm:presLayoutVars>
      </dgm:prSet>
      <dgm:spPr/>
    </dgm:pt>
    <dgm:pt modelId="{FB9DAF0C-5353-40E4-81E8-645302C1196C}" type="pres">
      <dgm:prSet presAssocID="{54724103-269B-4E2E-A10F-D5F79689AB4A}" presName="childTextBox" presStyleLbl="fgAccFollowNode1" presStyleIdx="7" presStyleCnt="8">
        <dgm:presLayoutVars>
          <dgm:bulletEnabled val="1"/>
        </dgm:presLayoutVars>
      </dgm:prSet>
      <dgm:spPr/>
    </dgm:pt>
  </dgm:ptLst>
  <dgm:cxnLst>
    <dgm:cxn modelId="{2E29BC03-07FA-4DB4-9B89-20E9216D62BE}" type="presOf" srcId="{9795E046-B897-4581-8E43-2F925EB73479}" destId="{24EAA2A4-4CE4-4220-B448-1DF80F9728AE}" srcOrd="0" destOrd="0" presId="urn:microsoft.com/office/officeart/2005/8/layout/process4"/>
    <dgm:cxn modelId="{2971220C-FC5A-4B9F-B253-564FDD999B25}" srcId="{A3E4A233-760F-4276-8C48-F864CF01FD55}" destId="{F3E0C47F-5ABE-4960-95DF-90DEF184FD8F}" srcOrd="1" destOrd="0" parTransId="{32421CD0-2A48-4FDF-BE34-DB22ACC598BD}" sibTransId="{5CD5AE4E-640F-4F28-91AE-2D8B50F3EF33}"/>
    <dgm:cxn modelId="{0430370E-C8AE-4B69-B3D2-356D072BC13D}" type="presOf" srcId="{A3E4A233-760F-4276-8C48-F864CF01FD55}" destId="{B2D4E624-87DB-40FE-B76B-8300E803E672}" srcOrd="0" destOrd="0" presId="urn:microsoft.com/office/officeart/2005/8/layout/process4"/>
    <dgm:cxn modelId="{EC44FD12-1673-4898-93BB-10942FCC8BF3}" type="presOf" srcId="{8E24D490-1C34-4567-8A9D-85F81D1D90B0}" destId="{9DB84F96-239C-4110-A643-9632987044F4}" srcOrd="0" destOrd="0" presId="urn:microsoft.com/office/officeart/2005/8/layout/process4"/>
    <dgm:cxn modelId="{FF0C251C-DFC8-4413-AF6E-2EBDB597D594}" type="presOf" srcId="{46DED59F-97C3-45D6-9CDC-2F9635EC1A00}" destId="{A15099BA-011D-4B6C-9522-94EF8FD7B1F0}" srcOrd="0" destOrd="0" presId="urn:microsoft.com/office/officeart/2005/8/layout/process4"/>
    <dgm:cxn modelId="{DB02562B-863C-46ED-862B-D539DE8FE7C0}" type="presOf" srcId="{A15E6AE7-5009-498C-8C95-5EDE2544D19A}" destId="{260CB140-2115-4281-BFBB-C89E207D87BC}" srcOrd="0" destOrd="0" presId="urn:microsoft.com/office/officeart/2005/8/layout/process4"/>
    <dgm:cxn modelId="{4CD43C40-50D5-4DA1-88EC-71B1BD03EEA2}" srcId="{A3E4A233-760F-4276-8C48-F864CF01FD55}" destId="{54724103-269B-4E2E-A10F-D5F79689AB4A}" srcOrd="7" destOrd="0" parTransId="{C55ECE02-ABBE-40E2-8207-F73D90706DBF}" sibTransId="{5BFC94CB-4CB5-4240-8AAF-B1ADA32A2F3F}"/>
    <dgm:cxn modelId="{7F2A205F-80A0-4019-ABD3-B6FDE3332894}" srcId="{A3E4A233-760F-4276-8C48-F864CF01FD55}" destId="{46DED59F-97C3-45D6-9CDC-2F9635EC1A00}" srcOrd="6" destOrd="0" parTransId="{59EAE5F9-C8F3-4EB9-AD18-6D8EE346A565}" sibTransId="{34681DE3-C68C-4EBE-B0E5-25E942408BD8}"/>
    <dgm:cxn modelId="{8DC3C741-6FF7-43B0-A0B7-2EF3D2A446C2}" srcId="{A3E4A233-760F-4276-8C48-F864CF01FD55}" destId="{91EDF941-DF82-404A-A930-CE0FE4D8CC44}" srcOrd="2" destOrd="0" parTransId="{897E576E-6C12-430D-B1B2-ED099B92C41F}" sibTransId="{AD0ADC38-20DE-4A15-B926-2F6D913927C7}"/>
    <dgm:cxn modelId="{B502017C-B735-4B25-9EC2-81A8BA69542C}" srcId="{A3E4A233-760F-4276-8C48-F864CF01FD55}" destId="{27F6FD65-321D-431D-BC5F-D0D04AEA339F}" srcOrd="3" destOrd="0" parTransId="{E3A63475-A595-49D3-8C9D-A3F4D6A35948}" sibTransId="{0DC89700-ED5D-423F-9295-10C20DBC2813}"/>
    <dgm:cxn modelId="{77F20585-5049-4C86-849A-6F71A78F4BA9}" type="presOf" srcId="{A3E4A233-760F-4276-8C48-F864CF01FD55}" destId="{73B39FC5-46D6-4F16-9DE2-9EACDFD3030D}" srcOrd="1" destOrd="0" presId="urn:microsoft.com/office/officeart/2005/8/layout/process4"/>
    <dgm:cxn modelId="{CB3415A0-A139-4D5A-AD57-5177557C8E8B}" type="presOf" srcId="{54724103-269B-4E2E-A10F-D5F79689AB4A}" destId="{FB9DAF0C-5353-40E4-81E8-645302C1196C}" srcOrd="0" destOrd="0" presId="urn:microsoft.com/office/officeart/2005/8/layout/process4"/>
    <dgm:cxn modelId="{6FDC2DA5-7D8F-4CA2-B687-D8731233EFBD}" srcId="{A3E4A233-760F-4276-8C48-F864CF01FD55}" destId="{A15E6AE7-5009-498C-8C95-5EDE2544D19A}" srcOrd="4" destOrd="0" parTransId="{F020291B-265D-460D-9FD9-3BD5300F870A}" sibTransId="{689121B9-9B25-434E-B116-325CB53EEAE6}"/>
    <dgm:cxn modelId="{D48E7AB4-D0D8-4A4C-922A-3DE6331E336B}" srcId="{9795E046-B897-4581-8E43-2F925EB73479}" destId="{A3E4A233-760F-4276-8C48-F864CF01FD55}" srcOrd="0" destOrd="0" parTransId="{849BD684-665B-46FF-BE0A-3B8AA1C967BA}" sibTransId="{D1BA484E-E140-425D-AC7F-CC17D47AFA0D}"/>
    <dgm:cxn modelId="{5B821DB6-AC78-458A-863F-C8A93E83679A}" srcId="{A3E4A233-760F-4276-8C48-F864CF01FD55}" destId="{8E24D490-1C34-4567-8A9D-85F81D1D90B0}" srcOrd="5" destOrd="0" parTransId="{857747F9-9F55-44FA-991B-3E1C8C6879FF}" sibTransId="{3E8C9E6E-A815-4268-9CCC-C722E66A35CC}"/>
    <dgm:cxn modelId="{0139DAD5-08D4-4E2D-B2E3-9C707A6EF453}" type="presOf" srcId="{852CDDFA-7C0C-4256-A972-BE0E02B06403}" destId="{52EEB854-7FA1-425C-903F-705ECB19A8A5}" srcOrd="0" destOrd="0" presId="urn:microsoft.com/office/officeart/2005/8/layout/process4"/>
    <dgm:cxn modelId="{8A5195EA-690F-4BB8-A53C-E537B7F2C19A}" type="presOf" srcId="{27F6FD65-321D-431D-BC5F-D0D04AEA339F}" destId="{0474A1E8-9436-436F-B089-E3C991120A50}" srcOrd="0" destOrd="0" presId="urn:microsoft.com/office/officeart/2005/8/layout/process4"/>
    <dgm:cxn modelId="{31D4D4ED-097D-42CD-B4F4-0F1FFA3882EC}" type="presOf" srcId="{91EDF941-DF82-404A-A930-CE0FE4D8CC44}" destId="{FFDC4938-4039-4C95-9C2D-A5C1C8B9148A}" srcOrd="0" destOrd="0" presId="urn:microsoft.com/office/officeart/2005/8/layout/process4"/>
    <dgm:cxn modelId="{7ACA6DFA-4F44-4B9E-B332-75ECC607314A}" srcId="{A3E4A233-760F-4276-8C48-F864CF01FD55}" destId="{852CDDFA-7C0C-4256-A972-BE0E02B06403}" srcOrd="0" destOrd="0" parTransId="{C6880E47-9C01-4919-A98C-B58F8D79B078}" sibTransId="{EC17A194-A285-46D3-9E70-E36B26491632}"/>
    <dgm:cxn modelId="{3E185CFB-F2AF-4215-AB60-BEA540B3448B}" type="presOf" srcId="{F3E0C47F-5ABE-4960-95DF-90DEF184FD8F}" destId="{C6F3CFB9-44EE-42E4-9156-76FAAE600877}" srcOrd="0" destOrd="0" presId="urn:microsoft.com/office/officeart/2005/8/layout/process4"/>
    <dgm:cxn modelId="{F84AAF42-ABE6-44EB-B801-5EDBFBBE8C3D}" type="presParOf" srcId="{24EAA2A4-4CE4-4220-B448-1DF80F9728AE}" destId="{C15D7118-38A8-4F42-93CE-FAE631A2C368}" srcOrd="0" destOrd="0" presId="urn:microsoft.com/office/officeart/2005/8/layout/process4"/>
    <dgm:cxn modelId="{0B2B5977-F3F8-4E04-8EB8-8B4612D368F8}" type="presParOf" srcId="{C15D7118-38A8-4F42-93CE-FAE631A2C368}" destId="{B2D4E624-87DB-40FE-B76B-8300E803E672}" srcOrd="0" destOrd="0" presId="urn:microsoft.com/office/officeart/2005/8/layout/process4"/>
    <dgm:cxn modelId="{B55A2EF1-520D-4639-B6DA-4219A146AD54}" type="presParOf" srcId="{C15D7118-38A8-4F42-93CE-FAE631A2C368}" destId="{73B39FC5-46D6-4F16-9DE2-9EACDFD3030D}" srcOrd="1" destOrd="0" presId="urn:microsoft.com/office/officeart/2005/8/layout/process4"/>
    <dgm:cxn modelId="{CE0ED8F6-070F-4154-A84F-94BB33EA3FDC}" type="presParOf" srcId="{C15D7118-38A8-4F42-93CE-FAE631A2C368}" destId="{AEE2F769-43D6-4B67-A5E2-1A432C2ABA2A}" srcOrd="2" destOrd="0" presId="urn:microsoft.com/office/officeart/2005/8/layout/process4"/>
    <dgm:cxn modelId="{9B85053E-C36F-489B-99FA-6DCC9653D129}" type="presParOf" srcId="{AEE2F769-43D6-4B67-A5E2-1A432C2ABA2A}" destId="{52EEB854-7FA1-425C-903F-705ECB19A8A5}" srcOrd="0" destOrd="0" presId="urn:microsoft.com/office/officeart/2005/8/layout/process4"/>
    <dgm:cxn modelId="{D108D3CE-B8CA-48CB-8DCC-DFDFA454AF74}" type="presParOf" srcId="{AEE2F769-43D6-4B67-A5E2-1A432C2ABA2A}" destId="{C6F3CFB9-44EE-42E4-9156-76FAAE600877}" srcOrd="1" destOrd="0" presId="urn:microsoft.com/office/officeart/2005/8/layout/process4"/>
    <dgm:cxn modelId="{46F1E9A8-3E9E-4CE9-A46A-3983A20D8C1D}" type="presParOf" srcId="{AEE2F769-43D6-4B67-A5E2-1A432C2ABA2A}" destId="{FFDC4938-4039-4C95-9C2D-A5C1C8B9148A}" srcOrd="2" destOrd="0" presId="urn:microsoft.com/office/officeart/2005/8/layout/process4"/>
    <dgm:cxn modelId="{A73848A3-20EB-4843-9841-1CDEC2496EA3}" type="presParOf" srcId="{AEE2F769-43D6-4B67-A5E2-1A432C2ABA2A}" destId="{0474A1E8-9436-436F-B089-E3C991120A50}" srcOrd="3" destOrd="0" presId="urn:microsoft.com/office/officeart/2005/8/layout/process4"/>
    <dgm:cxn modelId="{57843929-1466-4212-8D24-F15A0D65E170}" type="presParOf" srcId="{AEE2F769-43D6-4B67-A5E2-1A432C2ABA2A}" destId="{260CB140-2115-4281-BFBB-C89E207D87BC}" srcOrd="4" destOrd="0" presId="urn:microsoft.com/office/officeart/2005/8/layout/process4"/>
    <dgm:cxn modelId="{B068DE9F-7E39-4348-ABD9-16D60E397B7D}" type="presParOf" srcId="{AEE2F769-43D6-4B67-A5E2-1A432C2ABA2A}" destId="{9DB84F96-239C-4110-A643-9632987044F4}" srcOrd="5" destOrd="0" presId="urn:microsoft.com/office/officeart/2005/8/layout/process4"/>
    <dgm:cxn modelId="{CDED0ACB-C5BD-441B-89E2-25C15A143236}" type="presParOf" srcId="{AEE2F769-43D6-4B67-A5E2-1A432C2ABA2A}" destId="{A15099BA-011D-4B6C-9522-94EF8FD7B1F0}" srcOrd="6" destOrd="0" presId="urn:microsoft.com/office/officeart/2005/8/layout/process4"/>
    <dgm:cxn modelId="{74E9452A-EE82-4AC4-9EBF-4F6C12AC489A}" type="presParOf" srcId="{AEE2F769-43D6-4B67-A5E2-1A432C2ABA2A}" destId="{FB9DAF0C-5353-40E4-81E8-645302C1196C}" srcOrd="7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A74A0-D98A-477D-83BF-C3DF5F25D409}">
      <dsp:nvSpPr>
        <dsp:cNvPr id="0" name=""/>
        <dsp:cNvSpPr/>
      </dsp:nvSpPr>
      <dsp:spPr>
        <a:xfrm>
          <a:off x="0" y="4312535"/>
          <a:ext cx="1623060" cy="9434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432" tIns="234696" rIns="11543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Step 4</a:t>
          </a:r>
        </a:p>
      </dsp:txBody>
      <dsp:txXfrm>
        <a:off x="0" y="4312535"/>
        <a:ext cx="1623060" cy="943477"/>
      </dsp:txXfrm>
    </dsp:sp>
    <dsp:sp modelId="{0EC89936-7D92-400B-BB6B-BAB7EAD5BA08}">
      <dsp:nvSpPr>
        <dsp:cNvPr id="0" name=""/>
        <dsp:cNvSpPr/>
      </dsp:nvSpPr>
      <dsp:spPr>
        <a:xfrm>
          <a:off x="1623059" y="4312535"/>
          <a:ext cx="4869180" cy="9434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8770" tIns="228600" rIns="9877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Discard cluster which distance  are less than 1 Km.</a:t>
          </a:r>
        </a:p>
      </dsp:txBody>
      <dsp:txXfrm>
        <a:off x="1623059" y="4312535"/>
        <a:ext cx="4869180" cy="943477"/>
      </dsp:txXfrm>
    </dsp:sp>
    <dsp:sp modelId="{93764A18-7401-4F24-B0E3-5A975885A967}">
      <dsp:nvSpPr>
        <dsp:cNvPr id="0" name=""/>
        <dsp:cNvSpPr/>
      </dsp:nvSpPr>
      <dsp:spPr>
        <a:xfrm rot="10800000">
          <a:off x="0" y="2875619"/>
          <a:ext cx="1623060" cy="145106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432" tIns="234696" rIns="11543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Step 3</a:t>
          </a:r>
        </a:p>
      </dsp:txBody>
      <dsp:txXfrm rot="-10800000">
        <a:off x="0" y="2875619"/>
        <a:ext cx="1623060" cy="943194"/>
      </dsp:txXfrm>
    </dsp:sp>
    <dsp:sp modelId="{2A75CC2C-8500-4B46-B510-1892B2966490}">
      <dsp:nvSpPr>
        <dsp:cNvPr id="0" name=""/>
        <dsp:cNvSpPr/>
      </dsp:nvSpPr>
      <dsp:spPr>
        <a:xfrm>
          <a:off x="1623059" y="2875619"/>
          <a:ext cx="4869180" cy="9431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8770" tIns="228600" rIns="9877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Take distance b/w each cluster </a:t>
          </a:r>
        </a:p>
      </dsp:txBody>
      <dsp:txXfrm>
        <a:off x="1623059" y="2875619"/>
        <a:ext cx="4869180" cy="943194"/>
      </dsp:txXfrm>
    </dsp:sp>
    <dsp:sp modelId="{6514481C-9C00-447F-B157-5E00BC15BF81}">
      <dsp:nvSpPr>
        <dsp:cNvPr id="0" name=""/>
        <dsp:cNvSpPr/>
      </dsp:nvSpPr>
      <dsp:spPr>
        <a:xfrm rot="10800000">
          <a:off x="0" y="1438703"/>
          <a:ext cx="1623060" cy="145106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432" tIns="234696" rIns="11543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Step 2</a:t>
          </a:r>
        </a:p>
      </dsp:txBody>
      <dsp:txXfrm rot="-10800000">
        <a:off x="0" y="1438703"/>
        <a:ext cx="1623060" cy="943194"/>
      </dsp:txXfrm>
    </dsp:sp>
    <dsp:sp modelId="{ED91598E-956B-4B66-A213-FD211346F982}">
      <dsp:nvSpPr>
        <dsp:cNvPr id="0" name=""/>
        <dsp:cNvSpPr/>
      </dsp:nvSpPr>
      <dsp:spPr>
        <a:xfrm>
          <a:off x="1623059" y="1438703"/>
          <a:ext cx="4869180" cy="9431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8770" tIns="228600" rIns="9877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Take median </a:t>
          </a:r>
          <a:r>
            <a:rPr lang="en-US" sz="1800" kern="1200" dirty="0" err="1"/>
            <a:t>lat</a:t>
          </a:r>
          <a:r>
            <a:rPr lang="en-US" sz="1800" kern="1200" dirty="0"/>
            <a:t>-long of cluster using group-by</a:t>
          </a:r>
        </a:p>
      </dsp:txBody>
      <dsp:txXfrm>
        <a:off x="1623059" y="1438703"/>
        <a:ext cx="4869180" cy="943194"/>
      </dsp:txXfrm>
    </dsp:sp>
    <dsp:sp modelId="{541A50A4-3B0E-46E1-8F95-01D747BAEFAE}">
      <dsp:nvSpPr>
        <dsp:cNvPr id="0" name=""/>
        <dsp:cNvSpPr/>
      </dsp:nvSpPr>
      <dsp:spPr>
        <a:xfrm rot="10800000">
          <a:off x="0" y="1787"/>
          <a:ext cx="1623060" cy="145106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432" tIns="234696" rIns="11543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Step 1</a:t>
          </a:r>
        </a:p>
      </dsp:txBody>
      <dsp:txXfrm rot="-10800000">
        <a:off x="0" y="1787"/>
        <a:ext cx="1623060" cy="943194"/>
      </dsp:txXfrm>
    </dsp:sp>
    <dsp:sp modelId="{C42C9BA0-E625-4EDC-9028-A62F501C7A0D}">
      <dsp:nvSpPr>
        <dsp:cNvPr id="0" name=""/>
        <dsp:cNvSpPr/>
      </dsp:nvSpPr>
      <dsp:spPr>
        <a:xfrm>
          <a:off x="1623059" y="1787"/>
          <a:ext cx="4869180" cy="9431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8770" tIns="228600" rIns="9877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 cluster Size it should be less than 3Km.</a:t>
          </a:r>
        </a:p>
      </dsp:txBody>
      <dsp:txXfrm>
        <a:off x="1623059" y="1787"/>
        <a:ext cx="4869180" cy="943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0C374-F860-480A-869B-863B20A00F6C}">
      <dsp:nvSpPr>
        <dsp:cNvPr id="0" name=""/>
        <dsp:cNvSpPr/>
      </dsp:nvSpPr>
      <dsp:spPr>
        <a:xfrm>
          <a:off x="0" y="49719"/>
          <a:ext cx="76454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Test 1 </a:t>
          </a:r>
          <a:r>
            <a:rPr lang="en-US" sz="2200" kern="1200"/>
            <a:t>: After we getting clean overlapped clusters we take cluster on basis of top duration.</a:t>
          </a:r>
        </a:p>
      </dsp:txBody>
      <dsp:txXfrm>
        <a:off x="42722" y="92441"/>
        <a:ext cx="7559956" cy="789716"/>
      </dsp:txXfrm>
    </dsp:sp>
    <dsp:sp modelId="{BEED2236-EE34-4527-A7F6-B99A0C443ADB}">
      <dsp:nvSpPr>
        <dsp:cNvPr id="0" name=""/>
        <dsp:cNvSpPr/>
      </dsp:nvSpPr>
      <dsp:spPr>
        <a:xfrm>
          <a:off x="0" y="924879"/>
          <a:ext cx="76454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4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Problem: 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in many cases we see clusters which are same pattren are come in top 2 cluster because they are high duration than work cluster.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Some time cluster which are available less than 3 Hour are come in top 2 cluster which impact result of classification  </a:t>
          </a:r>
        </a:p>
      </dsp:txBody>
      <dsp:txXfrm>
        <a:off x="0" y="924879"/>
        <a:ext cx="7645400" cy="1366200"/>
      </dsp:txXfrm>
    </dsp:sp>
    <dsp:sp modelId="{B77BA4E7-6D1B-44DB-B9FF-38DA167B9AD4}">
      <dsp:nvSpPr>
        <dsp:cNvPr id="0" name=""/>
        <dsp:cNvSpPr/>
      </dsp:nvSpPr>
      <dsp:spPr>
        <a:xfrm>
          <a:off x="0" y="2291080"/>
          <a:ext cx="76454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Test 2</a:t>
          </a:r>
          <a:r>
            <a:rPr lang="en-US" sz="2200" kern="1200" dirty="0"/>
            <a:t>:to over come this problem we use wattage factor :multiple of  </a:t>
          </a:r>
          <a:r>
            <a:rPr lang="en-US" sz="2200" b="1" kern="1200" dirty="0"/>
            <a:t>duration*unique days*hour spend.</a:t>
          </a:r>
          <a:endParaRPr lang="en-US" sz="2200" kern="1200" dirty="0"/>
        </a:p>
      </dsp:txBody>
      <dsp:txXfrm>
        <a:off x="42722" y="2333802"/>
        <a:ext cx="7559956" cy="789716"/>
      </dsp:txXfrm>
    </dsp:sp>
    <dsp:sp modelId="{60153906-7C4E-48DC-97BB-8AE5F15602F2}">
      <dsp:nvSpPr>
        <dsp:cNvPr id="0" name=""/>
        <dsp:cNvSpPr/>
      </dsp:nvSpPr>
      <dsp:spPr>
        <a:xfrm>
          <a:off x="0" y="3166240"/>
          <a:ext cx="76454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4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Problem:  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it will help to remove those cluster which are available less than 3 Hour are come in top 2 cluster.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But still have cluster in top 2 which have same pattren as home-home or work-work. </a:t>
          </a:r>
        </a:p>
      </dsp:txBody>
      <dsp:txXfrm>
        <a:off x="0" y="3166240"/>
        <a:ext cx="7645400" cy="136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39FC5-46D6-4F16-9DE2-9EACDFD3030D}">
      <dsp:nvSpPr>
        <dsp:cNvPr id="0" name=""/>
        <dsp:cNvSpPr/>
      </dsp:nvSpPr>
      <dsp:spPr>
        <a:xfrm>
          <a:off x="0" y="0"/>
          <a:ext cx="7731760" cy="5697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To classify top 2 cluster in Home &amp; Work first we need to create feature </a:t>
          </a:r>
        </a:p>
      </dsp:txBody>
      <dsp:txXfrm>
        <a:off x="0" y="0"/>
        <a:ext cx="7731760" cy="3076841"/>
      </dsp:txXfrm>
    </dsp:sp>
    <dsp:sp modelId="{52EEB854-7FA1-425C-903F-705ECB19A8A5}">
      <dsp:nvSpPr>
        <dsp:cNvPr id="0" name=""/>
        <dsp:cNvSpPr/>
      </dsp:nvSpPr>
      <dsp:spPr>
        <a:xfrm>
          <a:off x="0" y="2962884"/>
          <a:ext cx="966469" cy="26210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Duration Spend distribution in cluster </a:t>
          </a:r>
        </a:p>
      </dsp:txBody>
      <dsp:txXfrm>
        <a:off x="0" y="2962884"/>
        <a:ext cx="966469" cy="2621013"/>
      </dsp:txXfrm>
    </dsp:sp>
    <dsp:sp modelId="{C6F3CFB9-44EE-42E4-9156-76FAAE600877}">
      <dsp:nvSpPr>
        <dsp:cNvPr id="0" name=""/>
        <dsp:cNvSpPr/>
      </dsp:nvSpPr>
      <dsp:spPr>
        <a:xfrm>
          <a:off x="966469" y="2962884"/>
          <a:ext cx="966469" cy="26210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Perc Unique day spend in cluster </a:t>
          </a:r>
        </a:p>
      </dsp:txBody>
      <dsp:txXfrm>
        <a:off x="966469" y="2962884"/>
        <a:ext cx="966469" cy="2621013"/>
      </dsp:txXfrm>
    </dsp:sp>
    <dsp:sp modelId="{FFDC4938-4039-4C95-9C2D-A5C1C8B9148A}">
      <dsp:nvSpPr>
        <dsp:cNvPr id="0" name=""/>
        <dsp:cNvSpPr/>
      </dsp:nvSpPr>
      <dsp:spPr>
        <a:xfrm>
          <a:off x="1932939" y="2962884"/>
          <a:ext cx="966469" cy="26210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Perc Weekend spend in cluster</a:t>
          </a:r>
        </a:p>
      </dsp:txBody>
      <dsp:txXfrm>
        <a:off x="1932939" y="2962884"/>
        <a:ext cx="966469" cy="2621013"/>
      </dsp:txXfrm>
    </dsp:sp>
    <dsp:sp modelId="{0474A1E8-9436-436F-B089-E3C991120A50}">
      <dsp:nvSpPr>
        <dsp:cNvPr id="0" name=""/>
        <dsp:cNvSpPr/>
      </dsp:nvSpPr>
      <dsp:spPr>
        <a:xfrm>
          <a:off x="2899409" y="2962884"/>
          <a:ext cx="966469" cy="26210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Perc Weekday spend in cluster</a:t>
          </a:r>
        </a:p>
      </dsp:txBody>
      <dsp:txXfrm>
        <a:off x="2899409" y="2962884"/>
        <a:ext cx="966469" cy="2621013"/>
      </dsp:txXfrm>
    </dsp:sp>
    <dsp:sp modelId="{260CB140-2115-4281-BFBB-C89E207D87BC}">
      <dsp:nvSpPr>
        <dsp:cNvPr id="0" name=""/>
        <dsp:cNvSpPr/>
      </dsp:nvSpPr>
      <dsp:spPr>
        <a:xfrm>
          <a:off x="3865880" y="2962884"/>
          <a:ext cx="966469" cy="26210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Hour Spend Distribution in cluster</a:t>
          </a:r>
        </a:p>
      </dsp:txBody>
      <dsp:txXfrm>
        <a:off x="3865880" y="2962884"/>
        <a:ext cx="966469" cy="2621013"/>
      </dsp:txXfrm>
    </dsp:sp>
    <dsp:sp modelId="{9DB84F96-239C-4110-A643-9632987044F4}">
      <dsp:nvSpPr>
        <dsp:cNvPr id="0" name=""/>
        <dsp:cNvSpPr/>
      </dsp:nvSpPr>
      <dsp:spPr>
        <a:xfrm>
          <a:off x="4832350" y="2962884"/>
          <a:ext cx="966469" cy="26210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Hamming Distance with Home pattren</a:t>
          </a:r>
        </a:p>
      </dsp:txBody>
      <dsp:txXfrm>
        <a:off x="4832350" y="2962884"/>
        <a:ext cx="966469" cy="2621013"/>
      </dsp:txXfrm>
    </dsp:sp>
    <dsp:sp modelId="{A15099BA-011D-4B6C-9522-94EF8FD7B1F0}">
      <dsp:nvSpPr>
        <dsp:cNvPr id="0" name=""/>
        <dsp:cNvSpPr/>
      </dsp:nvSpPr>
      <dsp:spPr>
        <a:xfrm>
          <a:off x="5798820" y="2962884"/>
          <a:ext cx="966469" cy="26210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Hamming Distance with Work pattren</a:t>
          </a:r>
        </a:p>
      </dsp:txBody>
      <dsp:txXfrm>
        <a:off x="5798820" y="2962884"/>
        <a:ext cx="966469" cy="2621013"/>
      </dsp:txXfrm>
    </dsp:sp>
    <dsp:sp modelId="{FB9DAF0C-5353-40E4-81E8-645302C1196C}">
      <dsp:nvSpPr>
        <dsp:cNvPr id="0" name=""/>
        <dsp:cNvSpPr/>
      </dsp:nvSpPr>
      <dsp:spPr>
        <a:xfrm>
          <a:off x="6765290" y="2962884"/>
          <a:ext cx="966469" cy="26210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count Spend</a:t>
          </a:r>
        </a:p>
      </dsp:txBody>
      <dsp:txXfrm>
        <a:off x="6765290" y="2962884"/>
        <a:ext cx="966469" cy="2621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99379"/>
            <a:ext cx="10469286" cy="46663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19" y="6488722"/>
            <a:ext cx="1312025" cy="365125"/>
          </a:xfrm>
          <a:prstGeom prst="rect">
            <a:avLst/>
          </a:prstGeom>
        </p:spPr>
        <p:txBody>
          <a:bodyPr/>
          <a:lstStyle/>
          <a:p>
            <a:fld id="{0909A2E4-A979-452D-AE7A-F97BDCA658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2882E1A-995B-4148-8576-77692C60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241" y="6391370"/>
            <a:ext cx="14859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1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D852E6C-87B0-404E-AD64-D9A8A99F55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909A2E4-A979-452D-AE7A-F97BDCA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D852E6C-87B0-404E-AD64-D9A8A99F55C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909A2E4-A979-452D-AE7A-F97BDCA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4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280817"/>
            <a:ext cx="10901037" cy="70808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1064871"/>
            <a:ext cx="10901037" cy="48042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500D94-F70C-433B-A989-AFDDC3FA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4643" y="6508006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EB4F6E-DCFD-45F1-8032-021F9783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19" y="6488722"/>
            <a:ext cx="1312025" cy="365125"/>
          </a:xfrm>
          <a:prstGeom prst="rect">
            <a:avLst/>
          </a:prstGeom>
        </p:spPr>
        <p:txBody>
          <a:bodyPr/>
          <a:lstStyle/>
          <a:p>
            <a:fld id="{0909A2E4-A979-452D-AE7A-F97BDCA658B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95D181-406A-4B99-8895-AD37DDEF0246}"/>
              </a:ext>
            </a:extLst>
          </p:cNvPr>
          <p:cNvCxnSpPr>
            <a:cxnSpLocks/>
          </p:cNvCxnSpPr>
          <p:nvPr/>
        </p:nvCxnSpPr>
        <p:spPr>
          <a:xfrm>
            <a:off x="254643" y="988906"/>
            <a:ext cx="1090103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9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EC3A748-5A06-4559-9DFF-A2CF1601CE86}"/>
              </a:ext>
            </a:extLst>
          </p:cNvPr>
          <p:cNvSpPr/>
          <p:nvPr/>
        </p:nvSpPr>
        <p:spPr>
          <a:xfrm>
            <a:off x="0" y="6457254"/>
            <a:ext cx="10469286" cy="46663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497EC00-CFA6-46CE-8C54-87DD161C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4643" y="6508006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E4FB36A-DA49-45B5-9D99-0078EAFD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19" y="6488722"/>
            <a:ext cx="1312025" cy="365125"/>
          </a:xfrm>
          <a:prstGeom prst="rect">
            <a:avLst/>
          </a:prstGeom>
        </p:spPr>
        <p:txBody>
          <a:bodyPr/>
          <a:lstStyle/>
          <a:p>
            <a:fld id="{0909A2E4-A979-452D-AE7A-F97BDCA658B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F1DBB0-FD86-4990-89B7-73516CA3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241" y="6391370"/>
            <a:ext cx="14859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D9C01E-FED5-4AD5-9B22-B69EB5C3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4643" y="6508006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0CEF904-AF36-4453-8E3B-25E5FBA2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19" y="6488722"/>
            <a:ext cx="1312025" cy="365125"/>
          </a:xfrm>
          <a:prstGeom prst="rect">
            <a:avLst/>
          </a:prstGeom>
        </p:spPr>
        <p:txBody>
          <a:bodyPr/>
          <a:lstStyle/>
          <a:p>
            <a:fld id="{0909A2E4-A979-452D-AE7A-F97BDCA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2EF5093-DC66-47B8-80CA-72F39F24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4643" y="6508006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63833C8-2D0F-4D02-8BC6-E8536F2A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19" y="6488722"/>
            <a:ext cx="1312025" cy="365125"/>
          </a:xfrm>
          <a:prstGeom prst="rect">
            <a:avLst/>
          </a:prstGeom>
        </p:spPr>
        <p:txBody>
          <a:bodyPr/>
          <a:lstStyle/>
          <a:p>
            <a:fld id="{0909A2E4-A979-452D-AE7A-F97BDCA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C64FFE-A11E-4F79-A2F1-B4C60705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4643" y="6508006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6C0F7B-1D9F-4424-8812-57C928AD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19" y="6488722"/>
            <a:ext cx="1312025" cy="365125"/>
          </a:xfrm>
          <a:prstGeom prst="rect">
            <a:avLst/>
          </a:prstGeom>
        </p:spPr>
        <p:txBody>
          <a:bodyPr/>
          <a:lstStyle/>
          <a:p>
            <a:fld id="{0909A2E4-A979-452D-AE7A-F97BDCA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7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BF7ED0-8EBE-44E6-AC31-A42CFB2033C3}"/>
              </a:ext>
            </a:extLst>
          </p:cNvPr>
          <p:cNvSpPr/>
          <p:nvPr/>
        </p:nvSpPr>
        <p:spPr>
          <a:xfrm>
            <a:off x="0" y="6438558"/>
            <a:ext cx="10469286" cy="41587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65E842-1B18-4B60-B5AA-3619EC34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4643" y="6508006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0D2979-A745-4FEE-9872-0F1D9ECC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19" y="6488722"/>
            <a:ext cx="1312025" cy="365125"/>
          </a:xfrm>
          <a:prstGeom prst="rect">
            <a:avLst/>
          </a:prstGeom>
        </p:spPr>
        <p:txBody>
          <a:bodyPr/>
          <a:lstStyle/>
          <a:p>
            <a:fld id="{0909A2E4-A979-452D-AE7A-F97BDCA658B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B4C5A3-C29E-4332-A243-2B5CC364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453" y="6420292"/>
            <a:ext cx="14859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9A2E4-A979-452D-AE7A-F97BDCA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4298" y="586564"/>
            <a:ext cx="4536694" cy="1324786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7156435" cy="6464742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82FC25-091F-48D9-B9A0-6E4FD9EA4633}"/>
              </a:ext>
            </a:extLst>
          </p:cNvPr>
          <p:cNvSpPr/>
          <p:nvPr/>
        </p:nvSpPr>
        <p:spPr>
          <a:xfrm>
            <a:off x="0" y="6438558"/>
            <a:ext cx="10509250" cy="41587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381D0B-6F6D-4843-A920-DCD406312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4598" y="6438558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67A6AB1-522A-47E4-9998-D8BCF412C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64742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909A2E4-A979-452D-AE7A-F97BDCA658B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04903D-26FC-46B3-82BB-2FBCE9A7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453" y="6420292"/>
            <a:ext cx="1485900" cy="40957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B020B0-EA0D-4B28-8F11-6543421090A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7494608" y="2482770"/>
            <a:ext cx="4446384" cy="304935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7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2B30B-1E7D-47F6-B4F8-C6A6CB398E3A}"/>
              </a:ext>
            </a:extLst>
          </p:cNvPr>
          <p:cNvSpPr/>
          <p:nvPr/>
        </p:nvSpPr>
        <p:spPr>
          <a:xfrm>
            <a:off x="0" y="6438558"/>
            <a:ext cx="10509250" cy="41587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5BAC82B-855A-41D8-A58B-60B3D3698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4598" y="6438558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A9DB40-0494-46DD-AB47-CB2637D48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64742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909A2E4-A979-452D-AE7A-F97BDCA658B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66A318-34A5-4DF0-9FDA-E565DD4B73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84453" y="6420292"/>
            <a:ext cx="14859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529E-E137-4024-BC61-534D3A0B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/>
              <a:t>LWP identification</a:t>
            </a:r>
            <a:endParaRPr lang="en-I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3CBF63-EBF2-4E02-912E-0A2CFFF80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8681-2D90-444C-B301-EB172A0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 in classification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9F83C-68B1-4E96-AC1E-60A49BC3C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3" y="4110673"/>
            <a:ext cx="4433317" cy="20716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3578E-A15C-4B11-851B-FDBF71BFD2F7}"/>
              </a:ext>
            </a:extLst>
          </p:cNvPr>
          <p:cNvSpPr txBox="1"/>
          <p:nvPr/>
        </p:nvSpPr>
        <p:spPr>
          <a:xfrm>
            <a:off x="371475" y="1314450"/>
            <a:ext cx="962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data for 451 user </a:t>
            </a:r>
          </a:p>
          <a:p>
            <a:r>
              <a:rPr lang="en-IN" dirty="0"/>
              <a:t>Form 451 user we have select 435 user cluster for classification on basis of bit pattern where hour spend In cluster &lt;=3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40093F-DC0C-4464-9FAF-5771D8763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0174"/>
              </p:ext>
            </p:extLst>
          </p:nvPr>
        </p:nvGraphicFramePr>
        <p:xfrm>
          <a:off x="10001250" y="1314450"/>
          <a:ext cx="1816100" cy="226187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55470365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752325639"/>
                    </a:ext>
                  </a:extLst>
                </a:gridCol>
              </a:tblGrid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Cluster 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Count of imsi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94211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02258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172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104411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589088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951744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71628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91851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240065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9837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483985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926931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275359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42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5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E9661-0B2A-470F-B504-A508085B49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64" y="668398"/>
            <a:ext cx="7012086" cy="5692715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AB2A1-6A8B-4908-8A79-9BC56F268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73" y="668398"/>
            <a:ext cx="5743989" cy="1809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C5A874-4237-42F8-B5C6-FD1103014563}"/>
              </a:ext>
            </a:extLst>
          </p:cNvPr>
          <p:cNvSpPr txBox="1"/>
          <p:nvPr/>
        </p:nvSpPr>
        <p:spPr>
          <a:xfrm>
            <a:off x="6524625" y="2532064"/>
            <a:ext cx="5591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Feature importance 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F8A82-7BAE-4FB3-8B80-754860D8FF5F}"/>
              </a:ext>
            </a:extLst>
          </p:cNvPr>
          <p:cNvSpPr txBox="1"/>
          <p:nvPr/>
        </p:nvSpPr>
        <p:spPr>
          <a:xfrm>
            <a:off x="6524625" y="173038"/>
            <a:ext cx="5591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tuning Parameter And accuracy  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164E9A-3274-4AF7-8DFF-6320CEE83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5" y="2836011"/>
            <a:ext cx="4601922" cy="23637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6298A3-3D65-4E34-B669-5A4C83BD0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25" y="5199797"/>
            <a:ext cx="3447377" cy="11158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967154-8593-419E-AF2D-2C1DA1524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1660" y="5263128"/>
            <a:ext cx="1756015" cy="4946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FEFCB0-759B-4CFA-95E6-6C70F1E9918E}"/>
              </a:ext>
            </a:extLst>
          </p:cNvPr>
          <p:cNvSpPr txBox="1"/>
          <p:nvPr/>
        </p:nvSpPr>
        <p:spPr>
          <a:xfrm>
            <a:off x="76200" y="173038"/>
            <a:ext cx="481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Decision Tree classification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17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B5F0-19D4-44FB-91A8-141B3205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Random Forest classification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FECBE-4CFB-4824-AFF9-7FF9F227E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06" y="1036531"/>
            <a:ext cx="7086600" cy="1304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FB8068-484C-4212-8CFF-D623B5133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82" y="1076325"/>
            <a:ext cx="4304034" cy="226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4AE6C-E9C4-4126-85EE-A1362E091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43" y="2409825"/>
            <a:ext cx="48672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2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B0C7-BDBD-451B-9ACA-B7C22BB0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Random Forest classification with Cosine Feature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625F3-BE74-4652-8474-45B62B71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37" y="1104900"/>
            <a:ext cx="5381625" cy="279082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6BE0922-8413-4C9C-9207-08F15009E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803" y="1110826"/>
            <a:ext cx="5066021" cy="11811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5E3BC5-5BE7-466C-A41F-CB63E37A6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25" y="2500312"/>
            <a:ext cx="52101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6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3AB-87D5-4B55-9309-1A4DA6A7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</a:t>
            </a:r>
            <a:r>
              <a:rPr lang="en-IN" dirty="0"/>
              <a:t>check similar cluster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53D9-FDCD-4B61-8C1E-6C568E70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" y="1064871"/>
            <a:ext cx="10901037" cy="52978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After classification check similar cluster and tag as below: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Similar home cluster tag as secondary home.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similar Work cluster tag as Secondary Work.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Rest as Hangout cluster. </a:t>
            </a:r>
          </a:p>
          <a:p>
            <a:pPr marL="201168" lvl="1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 To check similar cluster  we use hamming Distance &amp; Cosine Similarity </a:t>
            </a:r>
          </a:p>
          <a:p>
            <a:pPr marL="201168" lvl="1" indent="0">
              <a:buNone/>
            </a:pPr>
            <a:r>
              <a:rPr lang="en-IN" dirty="0"/>
              <a:t>Initially we use hamming distance because it faster than cosine Similarity and it essay in execution.</a:t>
            </a:r>
          </a:p>
          <a:p>
            <a:pPr marL="201168" lvl="1" indent="0">
              <a:buNone/>
            </a:pPr>
            <a:r>
              <a:rPr lang="en-IN" dirty="0"/>
              <a:t>But Hamming distance is also showing similarity with zero as shown in next slide. So finally we use Cosine Similarity.  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81A16-AF6D-4B05-8625-B8B5DD86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80" y="4754640"/>
            <a:ext cx="4246880" cy="1038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C598E-F683-4BA1-A574-7A9746CF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07" y="4740671"/>
            <a:ext cx="4125603" cy="1197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CC3FE-1D5E-4E1D-97FE-BDEC5E4585E1}"/>
              </a:ext>
            </a:extLst>
          </p:cNvPr>
          <p:cNvSpPr txBox="1"/>
          <p:nvPr/>
        </p:nvSpPr>
        <p:spPr>
          <a:xfrm>
            <a:off x="6592570" y="4007921"/>
            <a:ext cx="3169920" cy="369332"/>
          </a:xfrm>
          <a:prstGeom prst="rect">
            <a:avLst/>
          </a:prstGeom>
          <a:ln>
            <a:solidFill>
              <a:srgbClr val="00CC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cosine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22359-59DF-47D0-A01D-E676ADDE54D3}"/>
              </a:ext>
            </a:extLst>
          </p:cNvPr>
          <p:cNvSpPr txBox="1"/>
          <p:nvPr/>
        </p:nvSpPr>
        <p:spPr>
          <a:xfrm>
            <a:off x="1212212" y="4112815"/>
            <a:ext cx="31699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Hamming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8AFBE8-D405-4F72-BF8F-39F55F127AF3}"/>
              </a:ext>
            </a:extLst>
          </p:cNvPr>
          <p:cNvCxnSpPr>
            <a:cxnSpLocks/>
          </p:cNvCxnSpPr>
          <p:nvPr/>
        </p:nvCxnSpPr>
        <p:spPr>
          <a:xfrm>
            <a:off x="5725792" y="4112815"/>
            <a:ext cx="0" cy="186931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9D7B-852B-4980-8151-CA9E4878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b/w hamming &amp; cosine result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DC5F1-DC19-4807-BC99-4B262D55B25A}"/>
              </a:ext>
            </a:extLst>
          </p:cNvPr>
          <p:cNvSpPr txBox="1"/>
          <p:nvPr/>
        </p:nvSpPr>
        <p:spPr>
          <a:xfrm>
            <a:off x="7354570" y="1369496"/>
            <a:ext cx="3169920" cy="369332"/>
          </a:xfrm>
          <a:prstGeom prst="rect">
            <a:avLst/>
          </a:prstGeom>
          <a:ln>
            <a:solidFill>
              <a:srgbClr val="00CC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cosine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B614D-9811-4058-9955-8D57BC66215D}"/>
              </a:ext>
            </a:extLst>
          </p:cNvPr>
          <p:cNvSpPr txBox="1"/>
          <p:nvPr/>
        </p:nvSpPr>
        <p:spPr>
          <a:xfrm>
            <a:off x="1544320" y="1293415"/>
            <a:ext cx="31699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Hamming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681470-4084-4FD6-B99C-0BC04C2CA2C2}"/>
              </a:ext>
            </a:extLst>
          </p:cNvPr>
          <p:cNvCxnSpPr>
            <a:cxnSpLocks/>
          </p:cNvCxnSpPr>
          <p:nvPr/>
        </p:nvCxnSpPr>
        <p:spPr>
          <a:xfrm>
            <a:off x="6362700" y="1190625"/>
            <a:ext cx="0" cy="299326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E1A5E0-F1A8-47C6-80BC-D5D7BC88CAEB}"/>
              </a:ext>
            </a:extLst>
          </p:cNvPr>
          <p:cNvSpPr txBox="1"/>
          <p:nvPr/>
        </p:nvSpPr>
        <p:spPr>
          <a:xfrm>
            <a:off x="2883221" y="5792621"/>
            <a:ext cx="689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use cosine algo to get similarity 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631A11-0CC8-4395-B415-604A2CFB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705" y="1847713"/>
            <a:ext cx="3039299" cy="23361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037321-5A85-4168-B405-3457C501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1847713"/>
            <a:ext cx="3318825" cy="236681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61487C0-538A-488E-865D-B3E3B5E5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36101"/>
              </p:ext>
            </p:extLst>
          </p:nvPr>
        </p:nvGraphicFramePr>
        <p:xfrm>
          <a:off x="582836" y="4368857"/>
          <a:ext cx="11123383" cy="1393134"/>
        </p:xfrm>
        <a:graphic>
          <a:graphicData uri="http://schemas.openxmlformats.org/drawingml/2006/table">
            <a:tbl>
              <a:tblPr/>
              <a:tblGrid>
                <a:gridCol w="4119978">
                  <a:extLst>
                    <a:ext uri="{9D8B030D-6E8A-4147-A177-3AD203B41FA5}">
                      <a16:colId xmlns:a16="http://schemas.microsoft.com/office/drawing/2014/main" val="1394784641"/>
                    </a:ext>
                  </a:extLst>
                </a:gridCol>
                <a:gridCol w="1081251">
                  <a:extLst>
                    <a:ext uri="{9D8B030D-6E8A-4147-A177-3AD203B41FA5}">
                      <a16:colId xmlns:a16="http://schemas.microsoft.com/office/drawing/2014/main" val="2354474400"/>
                    </a:ext>
                  </a:extLst>
                </a:gridCol>
                <a:gridCol w="186361">
                  <a:extLst>
                    <a:ext uri="{9D8B030D-6E8A-4147-A177-3AD203B41FA5}">
                      <a16:colId xmlns:a16="http://schemas.microsoft.com/office/drawing/2014/main" val="3201138175"/>
                    </a:ext>
                  </a:extLst>
                </a:gridCol>
                <a:gridCol w="186361">
                  <a:extLst>
                    <a:ext uri="{9D8B030D-6E8A-4147-A177-3AD203B41FA5}">
                      <a16:colId xmlns:a16="http://schemas.microsoft.com/office/drawing/2014/main" val="2175240403"/>
                    </a:ext>
                  </a:extLst>
                </a:gridCol>
                <a:gridCol w="186361">
                  <a:extLst>
                    <a:ext uri="{9D8B030D-6E8A-4147-A177-3AD203B41FA5}">
                      <a16:colId xmlns:a16="http://schemas.microsoft.com/office/drawing/2014/main" val="2806951346"/>
                    </a:ext>
                  </a:extLst>
                </a:gridCol>
                <a:gridCol w="186361">
                  <a:extLst>
                    <a:ext uri="{9D8B030D-6E8A-4147-A177-3AD203B41FA5}">
                      <a16:colId xmlns:a16="http://schemas.microsoft.com/office/drawing/2014/main" val="2919525089"/>
                    </a:ext>
                  </a:extLst>
                </a:gridCol>
                <a:gridCol w="186361">
                  <a:extLst>
                    <a:ext uri="{9D8B030D-6E8A-4147-A177-3AD203B41FA5}">
                      <a16:colId xmlns:a16="http://schemas.microsoft.com/office/drawing/2014/main" val="1113452169"/>
                    </a:ext>
                  </a:extLst>
                </a:gridCol>
                <a:gridCol w="186361">
                  <a:extLst>
                    <a:ext uri="{9D8B030D-6E8A-4147-A177-3AD203B41FA5}">
                      <a16:colId xmlns:a16="http://schemas.microsoft.com/office/drawing/2014/main" val="3436673744"/>
                    </a:ext>
                  </a:extLst>
                </a:gridCol>
                <a:gridCol w="186361">
                  <a:extLst>
                    <a:ext uri="{9D8B030D-6E8A-4147-A177-3AD203B41FA5}">
                      <a16:colId xmlns:a16="http://schemas.microsoft.com/office/drawing/2014/main" val="648134919"/>
                    </a:ext>
                  </a:extLst>
                </a:gridCol>
                <a:gridCol w="186361">
                  <a:extLst>
                    <a:ext uri="{9D8B030D-6E8A-4147-A177-3AD203B41FA5}">
                      <a16:colId xmlns:a16="http://schemas.microsoft.com/office/drawing/2014/main" val="1436322815"/>
                    </a:ext>
                  </a:extLst>
                </a:gridCol>
                <a:gridCol w="186361">
                  <a:extLst>
                    <a:ext uri="{9D8B030D-6E8A-4147-A177-3AD203B41FA5}">
                      <a16:colId xmlns:a16="http://schemas.microsoft.com/office/drawing/2014/main" val="741912660"/>
                    </a:ext>
                  </a:extLst>
                </a:gridCol>
                <a:gridCol w="186361">
                  <a:extLst>
                    <a:ext uri="{9D8B030D-6E8A-4147-A177-3AD203B41FA5}">
                      <a16:colId xmlns:a16="http://schemas.microsoft.com/office/drawing/2014/main" val="749084165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4222668293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1987008803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596476743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2696862931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2970018577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1065971912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2548587269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536746239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361440747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3486926106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1851901160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693071806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1013189178"/>
                    </a:ext>
                  </a:extLst>
                </a:gridCol>
                <a:gridCol w="289896">
                  <a:extLst>
                    <a:ext uri="{9D8B030D-6E8A-4147-A177-3AD203B41FA5}">
                      <a16:colId xmlns:a16="http://schemas.microsoft.com/office/drawing/2014/main" val="3239864515"/>
                    </a:ext>
                  </a:extLst>
                </a:gridCol>
              </a:tblGrid>
              <a:tr h="2321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imsi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clusters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6494"/>
                  </a:ext>
                </a:extLst>
              </a:tr>
              <a:tr h="2321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zyZCfdJiPWPioM8o7I95VT3efATg9jVC1X.+zq2ND78WyNub45Xw5QTrE2I+JStm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036235"/>
                  </a:ext>
                </a:extLst>
              </a:tr>
              <a:tr h="2321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zyZCfdJiPWPioM8o7I95VT3efATg9jVC1X.+zq2ND78WyNub45Xw5QTrE2I+JStm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56142"/>
                  </a:ext>
                </a:extLst>
              </a:tr>
              <a:tr h="2321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zyZCfdJiPWPioM8o7I95VT3efATg9jVC1X.+zq2ND78WyNub45Xw5QTrE2I+JStm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29574"/>
                  </a:ext>
                </a:extLst>
              </a:tr>
              <a:tr h="2321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zyZCfdJiPWPioM8o7I95VT3efATg9jVC1X.+zq2ND78WyNub45Xw5QTrE2I+JStm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9C000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49127"/>
                  </a:ext>
                </a:extLst>
              </a:tr>
              <a:tr h="2321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zyZCfdJiPWPioM8o7I95VT3efATg9jVC1X.+zq2ND78WyNub45Xw5QTrE2I+JStm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25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CD9397B-27A5-4585-A818-CE7258A09932}"/>
              </a:ext>
            </a:extLst>
          </p:cNvPr>
          <p:cNvSpPr txBox="1"/>
          <p:nvPr/>
        </p:nvSpPr>
        <p:spPr>
          <a:xfrm>
            <a:off x="1526537" y="1293415"/>
            <a:ext cx="31699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Hamming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8F33A4-AF15-402B-8801-3386A4D62494}"/>
              </a:ext>
            </a:extLst>
          </p:cNvPr>
          <p:cNvCxnSpPr>
            <a:cxnSpLocks/>
          </p:cNvCxnSpPr>
          <p:nvPr/>
        </p:nvCxnSpPr>
        <p:spPr>
          <a:xfrm>
            <a:off x="6344917" y="1190625"/>
            <a:ext cx="0" cy="299326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1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B613-0ED1-4385-AB1C-45D94821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+0FMKmXrCLUF44TDIwwoT4go7vplFGHuYbr8sD4sZmMGQpFB</a:t>
            </a:r>
            <a:endParaRPr lang="en-IN" sz="28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02CE731-EA22-42BD-A746-372747D60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370549"/>
              </p:ext>
            </p:extLst>
          </p:nvPr>
        </p:nvGraphicFramePr>
        <p:xfrm>
          <a:off x="254643" y="1162050"/>
          <a:ext cx="9867900" cy="552450"/>
        </p:xfrm>
        <a:graphic>
          <a:graphicData uri="http://schemas.openxmlformats.org/drawingml/2006/table">
            <a:tbl>
              <a:tblPr/>
              <a:tblGrid>
                <a:gridCol w="3632200">
                  <a:extLst>
                    <a:ext uri="{9D8B030D-6E8A-4147-A177-3AD203B41FA5}">
                      <a16:colId xmlns:a16="http://schemas.microsoft.com/office/drawing/2014/main" val="401316996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9595328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1073598495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933753396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3470865993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4278483389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1845422872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595910336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3375306364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621015969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17931937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336634456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2186662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10183651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06869274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02861488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82436592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26939869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46455398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21802849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322759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32966894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10065141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4746454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95805409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267276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79146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481019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imsi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cosine_cluster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Classification_Tag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1715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+0FMKmXrCLUF44TDIwwoT4go7vplFGHuYbr8sD4sZmMGQpFBfnrTnPIrnwYSHlAX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7492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+0FMKmXrCLUF44TDIwwoT4go7vplFGHuYbr8sD4sZmMGQpFBfnrTnPIrnwYSHlAX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9236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B4392AE-4377-45CE-970B-023C2ADE0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1" y="2675028"/>
            <a:ext cx="6942419" cy="368767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0EF3CC-D2C8-45C1-BFA6-C5B9E3E31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86420"/>
              </p:ext>
            </p:extLst>
          </p:nvPr>
        </p:nvGraphicFramePr>
        <p:xfrm>
          <a:off x="3903663" y="2000249"/>
          <a:ext cx="6218881" cy="619125"/>
        </p:xfrm>
        <a:graphic>
          <a:graphicData uri="http://schemas.openxmlformats.org/drawingml/2006/table">
            <a:tbl>
              <a:tblPr/>
              <a:tblGrid>
                <a:gridCol w="926515">
                  <a:extLst>
                    <a:ext uri="{9D8B030D-6E8A-4147-A177-3AD203B41FA5}">
                      <a16:colId xmlns:a16="http://schemas.microsoft.com/office/drawing/2014/main" val="2197076934"/>
                    </a:ext>
                  </a:extLst>
                </a:gridCol>
                <a:gridCol w="1137086">
                  <a:extLst>
                    <a:ext uri="{9D8B030D-6E8A-4147-A177-3AD203B41FA5}">
                      <a16:colId xmlns:a16="http://schemas.microsoft.com/office/drawing/2014/main" val="2212572656"/>
                    </a:ext>
                  </a:extLst>
                </a:gridCol>
                <a:gridCol w="898439">
                  <a:extLst>
                    <a:ext uri="{9D8B030D-6E8A-4147-A177-3AD203B41FA5}">
                      <a16:colId xmlns:a16="http://schemas.microsoft.com/office/drawing/2014/main" val="2719187546"/>
                    </a:ext>
                  </a:extLst>
                </a:gridCol>
                <a:gridCol w="1024782">
                  <a:extLst>
                    <a:ext uri="{9D8B030D-6E8A-4147-A177-3AD203B41FA5}">
                      <a16:colId xmlns:a16="http://schemas.microsoft.com/office/drawing/2014/main" val="2912311570"/>
                    </a:ext>
                  </a:extLst>
                </a:gridCol>
                <a:gridCol w="1024782">
                  <a:extLst>
                    <a:ext uri="{9D8B030D-6E8A-4147-A177-3AD203B41FA5}">
                      <a16:colId xmlns:a16="http://schemas.microsoft.com/office/drawing/2014/main" val="2162992289"/>
                    </a:ext>
                  </a:extLst>
                </a:gridCol>
                <a:gridCol w="1207277">
                  <a:extLst>
                    <a:ext uri="{9D8B030D-6E8A-4147-A177-3AD203B41FA5}">
                      <a16:colId xmlns:a16="http://schemas.microsoft.com/office/drawing/2014/main" val="1462774621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total_duration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Total_unique_day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bit_hour_sum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Count_of_Week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cluster_size(Km)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count_of_weekend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21952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1127676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11197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463873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2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FA7C-6DC6-4957-A474-231B2160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aSJDG3Kfli3H9J2di06SoQQPh9LTU80AXnOinKvUgkoA4rtuFAKar4jKakKB5tp</a:t>
            </a:r>
            <a:endParaRPr lang="en-IN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7E23E2-538A-4FBC-9853-1301C4F88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821888"/>
              </p:ext>
            </p:extLst>
          </p:nvPr>
        </p:nvGraphicFramePr>
        <p:xfrm>
          <a:off x="332581" y="1069975"/>
          <a:ext cx="9235285" cy="736600"/>
        </p:xfrm>
        <a:graphic>
          <a:graphicData uri="http://schemas.openxmlformats.org/drawingml/2006/table">
            <a:tbl>
              <a:tblPr/>
              <a:tblGrid>
                <a:gridCol w="3827957">
                  <a:extLst>
                    <a:ext uri="{9D8B030D-6E8A-4147-A177-3AD203B41FA5}">
                      <a16:colId xmlns:a16="http://schemas.microsoft.com/office/drawing/2014/main" val="1359850661"/>
                    </a:ext>
                  </a:extLst>
                </a:gridCol>
                <a:gridCol w="495225">
                  <a:extLst>
                    <a:ext uri="{9D8B030D-6E8A-4147-A177-3AD203B41FA5}">
                      <a16:colId xmlns:a16="http://schemas.microsoft.com/office/drawing/2014/main" val="170883321"/>
                    </a:ext>
                  </a:extLst>
                </a:gridCol>
                <a:gridCol w="133845">
                  <a:extLst>
                    <a:ext uri="{9D8B030D-6E8A-4147-A177-3AD203B41FA5}">
                      <a16:colId xmlns:a16="http://schemas.microsoft.com/office/drawing/2014/main" val="2590551963"/>
                    </a:ext>
                  </a:extLst>
                </a:gridCol>
                <a:gridCol w="133845">
                  <a:extLst>
                    <a:ext uri="{9D8B030D-6E8A-4147-A177-3AD203B41FA5}">
                      <a16:colId xmlns:a16="http://schemas.microsoft.com/office/drawing/2014/main" val="2140356115"/>
                    </a:ext>
                  </a:extLst>
                </a:gridCol>
                <a:gridCol w="133845">
                  <a:extLst>
                    <a:ext uri="{9D8B030D-6E8A-4147-A177-3AD203B41FA5}">
                      <a16:colId xmlns:a16="http://schemas.microsoft.com/office/drawing/2014/main" val="2780664176"/>
                    </a:ext>
                  </a:extLst>
                </a:gridCol>
                <a:gridCol w="133845">
                  <a:extLst>
                    <a:ext uri="{9D8B030D-6E8A-4147-A177-3AD203B41FA5}">
                      <a16:colId xmlns:a16="http://schemas.microsoft.com/office/drawing/2014/main" val="4253493491"/>
                    </a:ext>
                  </a:extLst>
                </a:gridCol>
                <a:gridCol w="133845">
                  <a:extLst>
                    <a:ext uri="{9D8B030D-6E8A-4147-A177-3AD203B41FA5}">
                      <a16:colId xmlns:a16="http://schemas.microsoft.com/office/drawing/2014/main" val="131952821"/>
                    </a:ext>
                  </a:extLst>
                </a:gridCol>
                <a:gridCol w="133845">
                  <a:extLst>
                    <a:ext uri="{9D8B030D-6E8A-4147-A177-3AD203B41FA5}">
                      <a16:colId xmlns:a16="http://schemas.microsoft.com/office/drawing/2014/main" val="313831502"/>
                    </a:ext>
                  </a:extLst>
                </a:gridCol>
                <a:gridCol w="133845">
                  <a:extLst>
                    <a:ext uri="{9D8B030D-6E8A-4147-A177-3AD203B41FA5}">
                      <a16:colId xmlns:a16="http://schemas.microsoft.com/office/drawing/2014/main" val="2796557247"/>
                    </a:ext>
                  </a:extLst>
                </a:gridCol>
                <a:gridCol w="133845">
                  <a:extLst>
                    <a:ext uri="{9D8B030D-6E8A-4147-A177-3AD203B41FA5}">
                      <a16:colId xmlns:a16="http://schemas.microsoft.com/office/drawing/2014/main" val="1876983059"/>
                    </a:ext>
                  </a:extLst>
                </a:gridCol>
                <a:gridCol w="133845">
                  <a:extLst>
                    <a:ext uri="{9D8B030D-6E8A-4147-A177-3AD203B41FA5}">
                      <a16:colId xmlns:a16="http://schemas.microsoft.com/office/drawing/2014/main" val="2600495995"/>
                    </a:ext>
                  </a:extLst>
                </a:gridCol>
                <a:gridCol w="133845">
                  <a:extLst>
                    <a:ext uri="{9D8B030D-6E8A-4147-A177-3AD203B41FA5}">
                      <a16:colId xmlns:a16="http://schemas.microsoft.com/office/drawing/2014/main" val="1507397372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3305210943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2672307204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3981617196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1827018858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4145408976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3158258972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2509443928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3515637082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4284476664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3278604762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1804523019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2810866994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1257400050"/>
                    </a:ext>
                  </a:extLst>
                </a:gridCol>
                <a:gridCol w="200767">
                  <a:extLst>
                    <a:ext uri="{9D8B030D-6E8A-4147-A177-3AD203B41FA5}">
                      <a16:colId xmlns:a16="http://schemas.microsoft.com/office/drawing/2014/main" val="684322426"/>
                    </a:ext>
                  </a:extLst>
                </a:gridCol>
                <a:gridCol w="762915">
                  <a:extLst>
                    <a:ext uri="{9D8B030D-6E8A-4147-A177-3AD203B41FA5}">
                      <a16:colId xmlns:a16="http://schemas.microsoft.com/office/drawing/2014/main" val="376138657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imsi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cosine_tag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331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aSJDG3Kfli3H9J2di06SoQQPh9LTU80AXnOinKvUgkoA4rtuFAKar4jKakKB5tp+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4485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aSJDG3Kfli3H9J2di06SoQQPh9LTU80AXnOinKvUgkoA4rtuFAKar4jKakKB5tp+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 home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2122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aSJDG3Kfli3H9J2di06SoQQPh9LTU80AXnOinKvUgkoA4rtuFAKar4jKakKB5tp+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291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54E060-E7E8-48DB-B387-6D635574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57880"/>
              </p:ext>
            </p:extLst>
          </p:nvPr>
        </p:nvGraphicFramePr>
        <p:xfrm>
          <a:off x="3941763" y="1803400"/>
          <a:ext cx="5626100" cy="7366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4484567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404828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6495089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05115948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83440119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58650181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total_duration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Total_unique_day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bit_hour_sum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Count_of_Week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cluster_size(Km)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count_of_weekend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539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678668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41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753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509873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32484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6691D3-00C3-4B96-9522-42156D52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" y="2554948"/>
            <a:ext cx="7454900" cy="41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7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4B71-97F5-4946-BBC6-C50666C5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hI3662pmPC2WxgCKJvT9Rwa5CGnwO01Yvoe1Alo.xuIwhluR69IhSBwFCGbBJZvv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93AD9-1B9E-48AB-A2D7-C4FC6B0A2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04" y="3505201"/>
            <a:ext cx="6216246" cy="3264218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8DB271-CDBC-41DC-B18F-D4AD8ACDE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31137"/>
              </p:ext>
            </p:extLst>
          </p:nvPr>
        </p:nvGraphicFramePr>
        <p:xfrm>
          <a:off x="254643" y="1027006"/>
          <a:ext cx="9241782" cy="920750"/>
        </p:xfrm>
        <a:graphic>
          <a:graphicData uri="http://schemas.openxmlformats.org/drawingml/2006/table">
            <a:tbl>
              <a:tblPr/>
              <a:tblGrid>
                <a:gridCol w="3632200">
                  <a:extLst>
                    <a:ext uri="{9D8B030D-6E8A-4147-A177-3AD203B41FA5}">
                      <a16:colId xmlns:a16="http://schemas.microsoft.com/office/drawing/2014/main" val="418456804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826418938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515906885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258548468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1664417624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3117669835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239611587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3266461374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26829831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63642895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3228685652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33389475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10317680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95808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77977495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99439622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153255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70941148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654542479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6630142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0525591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5177842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9771581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81424302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6869453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79140579"/>
                    </a:ext>
                  </a:extLst>
                </a:gridCol>
                <a:gridCol w="1202682">
                  <a:extLst>
                    <a:ext uri="{9D8B030D-6E8A-4147-A177-3AD203B41FA5}">
                      <a16:colId xmlns:a16="http://schemas.microsoft.com/office/drawing/2014/main" val="315094312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imsi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cosine_tag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028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hI3662pmPC2WxgCKJvT9Rwa5CGnwO01Yvoe1Alo.xuIwhluR69IhSBwFCGbBJZvv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2456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hI3662pmPC2WxgCKJvT9Rwa5CGnwO01Yvoe1Alo.xuIwhluR69IhSBwFCGbBJZvv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 home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175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hI3662pmPC2WxgCKJvT9Rwa5CGnwO01Yvoe1Alo.xuIwhluR69IhSBwFCGbBJZvv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69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hI3662pmPC2WxgCKJvT9Rwa5CGnwO01Yvoe1Alo.xuIwhluR69IhSBwFCGbBJZvv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4168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E29B00-20AD-4EFF-BF34-B389689EF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31265"/>
              </p:ext>
            </p:extLst>
          </p:nvPr>
        </p:nvGraphicFramePr>
        <p:xfrm>
          <a:off x="3875088" y="1947756"/>
          <a:ext cx="5626100" cy="9207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3656119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692199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236566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95582660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89144121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58227044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total_duration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Total_unique_day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bit_hour_sum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Count_of_Week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cluster_size(Km)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count_of_weekend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8962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1023582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359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661919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1737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209304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859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73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28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A699-5CBE-4F99-9C9E-929A4C7C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nmlV1lBYL7krp5nVChOeGIt0GOCygTPZQS5h9OnZGZTkkxOwyRDN6Sl7p0aKc6um</a:t>
            </a:r>
            <a:endParaRPr lang="en-IN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27D37B-67C3-436D-B27D-FB032542F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76931"/>
              </p:ext>
            </p:extLst>
          </p:nvPr>
        </p:nvGraphicFramePr>
        <p:xfrm>
          <a:off x="254643" y="988906"/>
          <a:ext cx="9851379" cy="935144"/>
        </p:xfrm>
        <a:graphic>
          <a:graphicData uri="http://schemas.openxmlformats.org/drawingml/2006/table">
            <a:tbl>
              <a:tblPr/>
              <a:tblGrid>
                <a:gridCol w="4083326">
                  <a:extLst>
                    <a:ext uri="{9D8B030D-6E8A-4147-A177-3AD203B41FA5}">
                      <a16:colId xmlns:a16="http://schemas.microsoft.com/office/drawing/2014/main" val="3434556100"/>
                    </a:ext>
                  </a:extLst>
                </a:gridCol>
                <a:gridCol w="528263">
                  <a:extLst>
                    <a:ext uri="{9D8B030D-6E8A-4147-A177-3AD203B41FA5}">
                      <a16:colId xmlns:a16="http://schemas.microsoft.com/office/drawing/2014/main" val="3914485828"/>
                    </a:ext>
                  </a:extLst>
                </a:gridCol>
                <a:gridCol w="142774">
                  <a:extLst>
                    <a:ext uri="{9D8B030D-6E8A-4147-A177-3AD203B41FA5}">
                      <a16:colId xmlns:a16="http://schemas.microsoft.com/office/drawing/2014/main" val="2735570929"/>
                    </a:ext>
                  </a:extLst>
                </a:gridCol>
                <a:gridCol w="142774">
                  <a:extLst>
                    <a:ext uri="{9D8B030D-6E8A-4147-A177-3AD203B41FA5}">
                      <a16:colId xmlns:a16="http://schemas.microsoft.com/office/drawing/2014/main" val="2743968818"/>
                    </a:ext>
                  </a:extLst>
                </a:gridCol>
                <a:gridCol w="142774">
                  <a:extLst>
                    <a:ext uri="{9D8B030D-6E8A-4147-A177-3AD203B41FA5}">
                      <a16:colId xmlns:a16="http://schemas.microsoft.com/office/drawing/2014/main" val="1449132269"/>
                    </a:ext>
                  </a:extLst>
                </a:gridCol>
                <a:gridCol w="142774">
                  <a:extLst>
                    <a:ext uri="{9D8B030D-6E8A-4147-A177-3AD203B41FA5}">
                      <a16:colId xmlns:a16="http://schemas.microsoft.com/office/drawing/2014/main" val="625190622"/>
                    </a:ext>
                  </a:extLst>
                </a:gridCol>
                <a:gridCol w="142774">
                  <a:extLst>
                    <a:ext uri="{9D8B030D-6E8A-4147-A177-3AD203B41FA5}">
                      <a16:colId xmlns:a16="http://schemas.microsoft.com/office/drawing/2014/main" val="2995871377"/>
                    </a:ext>
                  </a:extLst>
                </a:gridCol>
                <a:gridCol w="142774">
                  <a:extLst>
                    <a:ext uri="{9D8B030D-6E8A-4147-A177-3AD203B41FA5}">
                      <a16:colId xmlns:a16="http://schemas.microsoft.com/office/drawing/2014/main" val="199089850"/>
                    </a:ext>
                  </a:extLst>
                </a:gridCol>
                <a:gridCol w="142774">
                  <a:extLst>
                    <a:ext uri="{9D8B030D-6E8A-4147-A177-3AD203B41FA5}">
                      <a16:colId xmlns:a16="http://schemas.microsoft.com/office/drawing/2014/main" val="2848017261"/>
                    </a:ext>
                  </a:extLst>
                </a:gridCol>
                <a:gridCol w="142774">
                  <a:extLst>
                    <a:ext uri="{9D8B030D-6E8A-4147-A177-3AD203B41FA5}">
                      <a16:colId xmlns:a16="http://schemas.microsoft.com/office/drawing/2014/main" val="4059535647"/>
                    </a:ext>
                  </a:extLst>
                </a:gridCol>
                <a:gridCol w="142774">
                  <a:extLst>
                    <a:ext uri="{9D8B030D-6E8A-4147-A177-3AD203B41FA5}">
                      <a16:colId xmlns:a16="http://schemas.microsoft.com/office/drawing/2014/main" val="2994099494"/>
                    </a:ext>
                  </a:extLst>
                </a:gridCol>
                <a:gridCol w="142774">
                  <a:extLst>
                    <a:ext uri="{9D8B030D-6E8A-4147-A177-3AD203B41FA5}">
                      <a16:colId xmlns:a16="http://schemas.microsoft.com/office/drawing/2014/main" val="3998476890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3043805724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512147204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1679433722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1627840449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856293973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356318791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1061175121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1708953792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316055930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2468641410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2836365877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3544384601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1636832546"/>
                    </a:ext>
                  </a:extLst>
                </a:gridCol>
                <a:gridCol w="214160">
                  <a:extLst>
                    <a:ext uri="{9D8B030D-6E8A-4147-A177-3AD203B41FA5}">
                      <a16:colId xmlns:a16="http://schemas.microsoft.com/office/drawing/2014/main" val="1348092258"/>
                    </a:ext>
                  </a:extLst>
                </a:gridCol>
                <a:gridCol w="813810">
                  <a:extLst>
                    <a:ext uri="{9D8B030D-6E8A-4147-A177-3AD203B41FA5}">
                      <a16:colId xmlns:a16="http://schemas.microsoft.com/office/drawing/2014/main" val="962224665"/>
                    </a:ext>
                  </a:extLst>
                </a:gridCol>
              </a:tblGrid>
              <a:tr h="2337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imsi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cosine_tag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16465"/>
                  </a:ext>
                </a:extLst>
              </a:tr>
              <a:tr h="23378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nmlV1lBYL7krp5nVChOeGIt0GOCygTPZQS5h9OnZGZTkkxOwyRDN6Sl7p0aKc6um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315368"/>
                  </a:ext>
                </a:extLst>
              </a:tr>
              <a:tr h="23378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nmlV1lBYL7krp5nVChOeGIt0GOCygTPZQS5h9OnZGZTkkxOwyRDN6Sl7p0aKc6um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 Work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541087"/>
                  </a:ext>
                </a:extLst>
              </a:tr>
              <a:tr h="23378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nmlV1lBYL7krp5nVChOeGIt0GOCygTPZQS5h9OnZGZTkkxOwyRDN6Sl7p0aKc6um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5595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5F36B4-6EDF-40A9-9C90-636C4E9A0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02027"/>
              </p:ext>
            </p:extLst>
          </p:nvPr>
        </p:nvGraphicFramePr>
        <p:xfrm>
          <a:off x="4351338" y="1924050"/>
          <a:ext cx="5754684" cy="736600"/>
        </p:xfrm>
        <a:graphic>
          <a:graphicData uri="http://schemas.openxmlformats.org/drawingml/2006/table">
            <a:tbl>
              <a:tblPr/>
              <a:tblGrid>
                <a:gridCol w="857357">
                  <a:extLst>
                    <a:ext uri="{9D8B030D-6E8A-4147-A177-3AD203B41FA5}">
                      <a16:colId xmlns:a16="http://schemas.microsoft.com/office/drawing/2014/main" val="332088401"/>
                    </a:ext>
                  </a:extLst>
                </a:gridCol>
                <a:gridCol w="1052211">
                  <a:extLst>
                    <a:ext uri="{9D8B030D-6E8A-4147-A177-3AD203B41FA5}">
                      <a16:colId xmlns:a16="http://schemas.microsoft.com/office/drawing/2014/main" val="866391711"/>
                    </a:ext>
                  </a:extLst>
                </a:gridCol>
                <a:gridCol w="831376">
                  <a:extLst>
                    <a:ext uri="{9D8B030D-6E8A-4147-A177-3AD203B41FA5}">
                      <a16:colId xmlns:a16="http://schemas.microsoft.com/office/drawing/2014/main" val="252227718"/>
                    </a:ext>
                  </a:extLst>
                </a:gridCol>
                <a:gridCol w="948289">
                  <a:extLst>
                    <a:ext uri="{9D8B030D-6E8A-4147-A177-3AD203B41FA5}">
                      <a16:colId xmlns:a16="http://schemas.microsoft.com/office/drawing/2014/main" val="4128087225"/>
                    </a:ext>
                  </a:extLst>
                </a:gridCol>
                <a:gridCol w="948289">
                  <a:extLst>
                    <a:ext uri="{9D8B030D-6E8A-4147-A177-3AD203B41FA5}">
                      <a16:colId xmlns:a16="http://schemas.microsoft.com/office/drawing/2014/main" val="850951591"/>
                    </a:ext>
                  </a:extLst>
                </a:gridCol>
                <a:gridCol w="1117162">
                  <a:extLst>
                    <a:ext uri="{9D8B030D-6E8A-4147-A177-3AD203B41FA5}">
                      <a16:colId xmlns:a16="http://schemas.microsoft.com/office/drawing/2014/main" val="8394636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total_duration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Total_unique_day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bit_hour_sum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Count_of_Week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cluster_size(Km)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count_of_weekend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4765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863061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9969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4090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366735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0428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B745E40-70B5-4B83-9F44-B6FC2CA7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08904"/>
            <a:ext cx="7900253" cy="41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956-E58B-4EDA-BDAB-91D68639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CAEA-E8AA-4873-BEB6-E3EF854E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need to identified user Home ,work &amp; hangout location.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Solution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After getting GMM significant cluster first we need to clean the overlapped cluster.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Need to identity top 2 cluster.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Create Bit Pattern of user in each Cluster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Create feature for classification of home &amp;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After classification check similarity in cluster and tag as below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Similar home cluster tag as secondary home.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similar Work cluster tag as Secondary Work.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Rest as Hangout cluster.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04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3740-BB91-421E-8E29-5567ABF4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5A9B-B0E8-476E-9B98-FADF76A5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9F740-D5AF-4EB6-BA90-1E492A92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" y="1064871"/>
            <a:ext cx="10356207" cy="9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9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6D0F-95A4-4851-8AE7-781AF75A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/>
              <a:t>Thanks 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B02944-1E13-44BE-9551-3F3D76C30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1772-D01D-4AA2-BE38-D65D07A6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08645-8C96-4FB1-A3FC-171E44D2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81" y="5210175"/>
            <a:ext cx="4267200" cy="1123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07C11-6030-4452-894A-8803AFEB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60" y="1046056"/>
            <a:ext cx="5000940" cy="23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FC81-AE27-4D58-9299-9B19A093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endParaRPr lang="en-IN" dirty="0"/>
          </a:p>
        </p:txBody>
      </p:sp>
      <p:pic>
        <p:nvPicPr>
          <p:cNvPr id="7" name="Picture 6" descr="A picture containing text, sign, different, several&#10;&#10;Description automatically generated">
            <a:extLst>
              <a:ext uri="{FF2B5EF4-FFF2-40B4-BE49-F238E27FC236}">
                <a16:creationId xmlns:a16="http://schemas.microsoft.com/office/drawing/2014/main" id="{9292C591-A9AD-45C2-84B5-BA33F0544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35" y="3429000"/>
            <a:ext cx="6207760" cy="306324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E1E439E-5DDC-4F74-AFCB-898F0564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440" y="988905"/>
            <a:ext cx="5334000" cy="24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9D7B-852B-4980-8151-CA9E4878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on all feature case1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E257FF-B75E-47FC-9CB0-4C24AAF2B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03" y="1298575"/>
            <a:ext cx="8120377" cy="152028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64A623-6778-4931-BC58-F903E0D6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3" y="3429000"/>
            <a:ext cx="4425947" cy="886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59CCCE-5A5D-40EF-AEE1-52BDAED93DB3}"/>
              </a:ext>
            </a:extLst>
          </p:cNvPr>
          <p:cNvSpPr txBox="1"/>
          <p:nvPr/>
        </p:nvSpPr>
        <p:spPr>
          <a:xfrm>
            <a:off x="485775" y="314325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B86EF-7FF1-423A-9455-7A99EC8EF6DD}"/>
              </a:ext>
            </a:extLst>
          </p:cNvPr>
          <p:cNvSpPr txBox="1"/>
          <p:nvPr/>
        </p:nvSpPr>
        <p:spPr>
          <a:xfrm>
            <a:off x="377826" y="1096362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C6CC96-C9F8-427C-9E1C-332F538FE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432603"/>
            <a:ext cx="3686175" cy="19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9D7B-852B-4980-8151-CA9E4878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Random Forest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 on all feature case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0540A-9122-4E30-875C-EDD7A4812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81" y="988906"/>
            <a:ext cx="8172450" cy="1409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C8F81-1BE9-4026-A952-3D82DCDA1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398606"/>
            <a:ext cx="6324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5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9D7B-852B-4980-8151-CA9E4878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forest(if we remove hamming Distance)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08D46-53DD-43CD-ADD5-118094F38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3" y="988907"/>
            <a:ext cx="5504631" cy="10494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7B5DA-3637-4DF3-BF50-0F275DAD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3950"/>
            <a:ext cx="4500891" cy="4176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07FE9-A50D-4AB6-8016-08CB6EF67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62733"/>
            <a:ext cx="4381500" cy="131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40E0D-0AF6-41C1-BF97-5538E1A439A8}"/>
              </a:ext>
            </a:extLst>
          </p:cNvPr>
          <p:cNvSpPr txBox="1"/>
          <p:nvPr/>
        </p:nvSpPr>
        <p:spPr>
          <a:xfrm>
            <a:off x="254643" y="4048125"/>
            <a:ext cx="470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are not good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9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9D7B-852B-4980-8151-CA9E4878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forest(with hamming Distance factor)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FCE31-C451-477A-BA75-2F2D4BAE0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20" y="1119189"/>
            <a:ext cx="4673630" cy="8620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09981-7088-4E9F-8A05-52E66FDDC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84" y="988906"/>
            <a:ext cx="4795742" cy="5208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84F63F-FE25-4986-8E07-A4F28821B7F6}"/>
              </a:ext>
            </a:extLst>
          </p:cNvPr>
          <p:cNvSpPr txBox="1"/>
          <p:nvPr/>
        </p:nvSpPr>
        <p:spPr>
          <a:xfrm>
            <a:off x="254643" y="4048125"/>
            <a:ext cx="470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are looking good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9D7B-852B-4980-8151-CA9E4878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6024A-C867-4142-9588-8ABCD9D9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88907"/>
            <a:ext cx="4514850" cy="228243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95967C-86D5-46EA-8EC2-D8AAF6B6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949026"/>
            <a:ext cx="3686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CB999F-58E0-43FD-8BE8-3B8B86A27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988906"/>
            <a:ext cx="3686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6CAAF89-21F0-471F-AA62-D52027598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49" y="3565825"/>
            <a:ext cx="3686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037FECD-1DDF-42AF-81BB-EEC67B94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3565825"/>
            <a:ext cx="3686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8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A69B-790B-43F5-AFFD-2001870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Cosine time vs hamming time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A632F-24BF-4E70-81C7-7251413FB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4410869" cy="5973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1D179-14D1-45D6-8AAF-A9765482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37" y="1128712"/>
            <a:ext cx="4391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24E1-A793-445A-A0AB-A2A2FB79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33477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spc="-50" baseline="0" dirty="0">
                <a:latin typeface="+mj-lt"/>
                <a:ea typeface="+mj-ea"/>
                <a:cs typeface="+mj-cs"/>
              </a:rPr>
              <a:t>To clean the overlapped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FC6E9-ED5F-4C33-9E67-6542C0684177}"/>
              </a:ext>
            </a:extLst>
          </p:cNvPr>
          <p:cNvSpPr txBox="1"/>
          <p:nvPr/>
        </p:nvSpPr>
        <p:spPr>
          <a:xfrm>
            <a:off x="4358640" y="6126480"/>
            <a:ext cx="5974080" cy="56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500" kern="1200" dirty="0">
                <a:latin typeface="+mn-lt"/>
                <a:ea typeface="+mn-ea"/>
                <a:cs typeface="+mn-cs"/>
              </a:rPr>
              <a:t>Note: we also check with top </a:t>
            </a:r>
            <a:r>
              <a:rPr lang="en-US" sz="1500" kern="1200" dirty="0" err="1">
                <a:latin typeface="+mn-lt"/>
                <a:ea typeface="+mn-ea"/>
                <a:cs typeface="+mn-cs"/>
              </a:rPr>
              <a:t>lat</a:t>
            </a:r>
            <a:r>
              <a:rPr lang="en-US" sz="1500" kern="1200" dirty="0">
                <a:latin typeface="+mn-lt"/>
                <a:ea typeface="+mn-ea"/>
                <a:cs typeface="+mn-cs"/>
              </a:rPr>
              <a:t>-long of cluster. But median </a:t>
            </a:r>
            <a:r>
              <a:rPr lang="en-US" sz="1500" kern="1200" dirty="0" err="1">
                <a:latin typeface="+mn-lt"/>
                <a:ea typeface="+mn-ea"/>
                <a:cs typeface="+mn-cs"/>
              </a:rPr>
              <a:t>lat</a:t>
            </a:r>
            <a:r>
              <a:rPr lang="en-US" sz="1500" kern="1200" dirty="0">
                <a:latin typeface="+mn-lt"/>
                <a:ea typeface="+mn-ea"/>
                <a:cs typeface="+mn-cs"/>
              </a:rPr>
              <a:t> long work much better than top </a:t>
            </a:r>
            <a:r>
              <a:rPr lang="en-US" sz="1500" kern="1200" dirty="0" err="1">
                <a:latin typeface="+mn-lt"/>
                <a:ea typeface="+mn-ea"/>
                <a:cs typeface="+mn-cs"/>
              </a:rPr>
              <a:t>lat</a:t>
            </a:r>
            <a:r>
              <a:rPr lang="en-US" sz="1500" kern="1200" dirty="0">
                <a:latin typeface="+mn-lt"/>
                <a:ea typeface="+mn-ea"/>
                <a:cs typeface="+mn-cs"/>
              </a:rPr>
              <a:t>-long of cluster.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B2F1E7-0EC3-490A-971B-329EFD7DA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579829"/>
              </p:ext>
            </p:extLst>
          </p:nvPr>
        </p:nvGraphicFramePr>
        <p:xfrm>
          <a:off x="4800600" y="731520"/>
          <a:ext cx="649224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68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CBD8-B422-4602-83A2-4C7676C8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statement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5DD6-D7B9-474B-9E2C-8D7952B8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have 35 user data with manual home &amp; work tagging. We need to create decision tree to identify rules  </a:t>
            </a:r>
          </a:p>
          <a:p>
            <a:pPr marL="0" indent="0">
              <a:buNone/>
            </a:pPr>
            <a:r>
              <a:rPr lang="en-US" sz="2800" b="1" dirty="0"/>
              <a:t>Solution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Below feature are created on cluster level and filter user which have </a:t>
            </a:r>
            <a:r>
              <a:rPr lang="en-US" sz="1800" dirty="0">
                <a:effectLst/>
                <a:latin typeface="Calibri" panose="020F0502020204030204" pitchFamily="34" charset="0"/>
              </a:rPr>
              <a:t>Grater that equal to 10 days in both cluster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percent_dur_cluster</a:t>
            </a:r>
            <a:r>
              <a:rPr lang="en-US" dirty="0"/>
              <a:t>: take sum of total duration spend in cluster &amp; get % duration spend in each cluster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Total_unique_Hours</a:t>
            </a:r>
            <a:r>
              <a:rPr lang="en-US" dirty="0"/>
              <a:t>: take unique hour spend in cluster &amp; divide with 24.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Total_unique_day:Take</a:t>
            </a:r>
            <a:r>
              <a:rPr lang="en-US" dirty="0"/>
              <a:t> Unique day spend in cluster &amp; divide with no of unique day data of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count_of_weekday</a:t>
            </a:r>
            <a:r>
              <a:rPr lang="en-US" dirty="0"/>
              <a:t>: Take Unique weekday spend in cluster &amp; divide with no of unique weekday data of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count_of_weekend</a:t>
            </a:r>
            <a:r>
              <a:rPr lang="en-US" dirty="0"/>
              <a:t>: Take Unique weekend spend in cluster &amp; divide with no of unique weekend data of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Occurrence: Take sum of Occurrence spend in cluster &amp; get % Occurrence spend in each cluster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weekday_Occurrence</a:t>
            </a:r>
            <a:r>
              <a:rPr lang="en-US" dirty="0"/>
              <a:t>: Take sum of weekday Occurrence spend in cluster &amp; get % weekday Occurrence spend in each cluster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weekend_Occurrence</a:t>
            </a:r>
            <a:r>
              <a:rPr lang="en-US" dirty="0"/>
              <a:t>: Take sum of weekend Occurrence spend in cluster &amp; get % Occurrence spend in each weekend cluster</a:t>
            </a:r>
          </a:p>
        </p:txBody>
      </p:sp>
    </p:spTree>
    <p:extLst>
      <p:ext uri="{BB962C8B-B14F-4D97-AF65-F5344CB8AC3E}">
        <p14:creationId xmlns:p14="http://schemas.microsoft.com/office/powerpoint/2010/main" val="40558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9F49-3086-4A51-B47B-7436C34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of decision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5485A-564E-49AC-83D9-68C3CAE00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94" y="1062038"/>
            <a:ext cx="7877175" cy="1438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17DBBA-C78B-4243-9DA5-A843FC83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500313"/>
            <a:ext cx="5057775" cy="2562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25DF3-619B-47F5-92B2-54208546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5133975"/>
            <a:ext cx="41814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3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FC81-AE27-4D58-9299-9B19A093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C3EE-63C8-455A-8CAA-BD38885B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weekend_Occurrence</a:t>
            </a:r>
            <a:r>
              <a:rPr lang="en-US" dirty="0"/>
              <a:t>&gt;0.5 &amp; </a:t>
            </a:r>
            <a:r>
              <a:rPr lang="en-US" dirty="0" err="1"/>
              <a:t>Per_duration_Cluster</a:t>
            </a:r>
            <a:r>
              <a:rPr lang="en-US" dirty="0"/>
              <a:t> &gt; 0.568 then tag ='Home'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weekend_Occurrence</a:t>
            </a:r>
            <a:r>
              <a:rPr lang="en-US" dirty="0"/>
              <a:t>&gt;0.5 &amp; </a:t>
            </a:r>
            <a:r>
              <a:rPr lang="en-US" dirty="0" err="1"/>
              <a:t>Per_duration_Cluster</a:t>
            </a:r>
            <a:r>
              <a:rPr lang="en-US" dirty="0"/>
              <a:t> &lt;= 0.568 &amp; </a:t>
            </a:r>
            <a:r>
              <a:rPr lang="en-US" dirty="0" err="1"/>
              <a:t>Per_duration_Cluster</a:t>
            </a:r>
            <a:r>
              <a:rPr lang="en-US" dirty="0"/>
              <a:t> &gt; 0.504 &amp; </a:t>
            </a:r>
            <a:r>
              <a:rPr lang="en-US" dirty="0" err="1"/>
              <a:t>Weekday_occ</a:t>
            </a:r>
            <a:r>
              <a:rPr lang="en-US" dirty="0"/>
              <a:t> &lt;= 0.733  then tag ='work'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weekend_Occurrence</a:t>
            </a:r>
            <a:r>
              <a:rPr lang="en-US" dirty="0"/>
              <a:t>&gt;0.5 &amp; </a:t>
            </a:r>
            <a:r>
              <a:rPr lang="en-US" dirty="0" err="1"/>
              <a:t>Per_duration_Cluster</a:t>
            </a:r>
            <a:r>
              <a:rPr lang="en-US" dirty="0"/>
              <a:t> &lt;= 0.568 &amp; </a:t>
            </a:r>
            <a:r>
              <a:rPr lang="en-US" dirty="0" err="1"/>
              <a:t>Per_duration_Cluster</a:t>
            </a:r>
            <a:r>
              <a:rPr lang="en-US" dirty="0"/>
              <a:t> &gt; 0.504 &amp; </a:t>
            </a:r>
            <a:r>
              <a:rPr lang="en-US" dirty="0" err="1"/>
              <a:t>Weekday_occ</a:t>
            </a:r>
            <a:r>
              <a:rPr lang="en-US" dirty="0"/>
              <a:t> &gt; 0.73  then tag ='Home'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weekend_Occurrence</a:t>
            </a:r>
            <a:r>
              <a:rPr lang="en-US" dirty="0"/>
              <a:t>&gt;0.5 &amp; </a:t>
            </a:r>
            <a:r>
              <a:rPr lang="en-US" dirty="0" err="1"/>
              <a:t>Per_duration_Cluster</a:t>
            </a:r>
            <a:r>
              <a:rPr lang="en-US" dirty="0"/>
              <a:t> &lt;= 0.568 &amp; </a:t>
            </a:r>
            <a:r>
              <a:rPr lang="en-US" dirty="0" err="1"/>
              <a:t>Per_duration_Cluster</a:t>
            </a:r>
            <a:r>
              <a:rPr lang="en-US" dirty="0"/>
              <a:t> &lt;= 0.504 &amp; </a:t>
            </a:r>
            <a:r>
              <a:rPr lang="en-US" dirty="0" err="1"/>
              <a:t>count_of_Weekday</a:t>
            </a:r>
            <a:r>
              <a:rPr lang="en-US" dirty="0"/>
              <a:t> &lt;= 0.458  then tag ='work'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weekend_Occurrence</a:t>
            </a:r>
            <a:r>
              <a:rPr lang="en-US" dirty="0"/>
              <a:t>&gt;0.5 &amp; </a:t>
            </a:r>
            <a:r>
              <a:rPr lang="en-US" dirty="0" err="1"/>
              <a:t>Per_duration_Cluster</a:t>
            </a:r>
            <a:r>
              <a:rPr lang="en-US" dirty="0"/>
              <a:t> &lt;= 0.56 &amp; </a:t>
            </a:r>
            <a:r>
              <a:rPr lang="en-US" dirty="0" err="1"/>
              <a:t>Per_duration_Cluster</a:t>
            </a:r>
            <a:r>
              <a:rPr lang="en-US" dirty="0"/>
              <a:t> &lt;= 0.504 &amp; </a:t>
            </a:r>
            <a:r>
              <a:rPr lang="en-US" dirty="0" err="1"/>
              <a:t>count_of_Weekday</a:t>
            </a:r>
            <a:r>
              <a:rPr lang="en-US" dirty="0"/>
              <a:t> &lt;= 0.458  then tag ='home'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weekend_Occurrence</a:t>
            </a:r>
            <a:r>
              <a:rPr lang="en-US" dirty="0"/>
              <a:t>&lt;= 0.5 &amp; </a:t>
            </a:r>
            <a:r>
              <a:rPr lang="en-US" dirty="0" err="1"/>
              <a:t>Total_unique_day</a:t>
            </a:r>
            <a:r>
              <a:rPr lang="en-US" dirty="0"/>
              <a:t> &gt; 0.848 then tag ='Home'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weekend_Occurrence</a:t>
            </a:r>
            <a:r>
              <a:rPr lang="en-US" dirty="0"/>
              <a:t>&lt;= 0.5 &amp; </a:t>
            </a:r>
            <a:r>
              <a:rPr lang="en-US" dirty="0" err="1"/>
              <a:t>Total_unique_day</a:t>
            </a:r>
            <a:r>
              <a:rPr lang="en-US" dirty="0"/>
              <a:t> &lt;= 0.848 &amp; </a:t>
            </a:r>
            <a:r>
              <a:rPr lang="en-US" dirty="0" err="1"/>
              <a:t>count_of_weekend</a:t>
            </a:r>
            <a:r>
              <a:rPr lang="en-US" dirty="0"/>
              <a:t> &gt; 0.688 then tag ='Home'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weekend_Occurrence</a:t>
            </a:r>
            <a:r>
              <a:rPr lang="en-US" dirty="0"/>
              <a:t>&lt;= 0.5 &amp; </a:t>
            </a:r>
            <a:r>
              <a:rPr lang="en-US" dirty="0" err="1"/>
              <a:t>Total_unique_day</a:t>
            </a:r>
            <a:r>
              <a:rPr lang="en-US" dirty="0"/>
              <a:t> &lt;= 0.848 &amp; </a:t>
            </a:r>
            <a:r>
              <a:rPr lang="en-US" dirty="0" err="1"/>
              <a:t>count_of_weekend</a:t>
            </a:r>
            <a:r>
              <a:rPr lang="en-US" dirty="0"/>
              <a:t> &lt;= 0.688 &amp; </a:t>
            </a:r>
            <a:r>
              <a:rPr lang="en-US" dirty="0" err="1"/>
              <a:t>percent_dur_cluster</a:t>
            </a:r>
            <a:r>
              <a:rPr lang="en-US" dirty="0"/>
              <a:t> &lt;= 0.432 then tag ='Work'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weekend_Occurrence</a:t>
            </a:r>
            <a:r>
              <a:rPr lang="en-US" dirty="0"/>
              <a:t>&lt;= 0.5 &amp; </a:t>
            </a:r>
            <a:r>
              <a:rPr lang="en-US" dirty="0" err="1"/>
              <a:t>Total_unique_day</a:t>
            </a:r>
            <a:r>
              <a:rPr lang="en-US" dirty="0"/>
              <a:t> &lt;= 0.848 &amp; </a:t>
            </a:r>
            <a:r>
              <a:rPr lang="en-US" dirty="0" err="1"/>
              <a:t>count_of_weekend</a:t>
            </a:r>
            <a:r>
              <a:rPr lang="en-US" dirty="0"/>
              <a:t> &lt;= 0.68 &amp; </a:t>
            </a:r>
            <a:r>
              <a:rPr lang="en-US" dirty="0" err="1"/>
              <a:t>percent_dur_cluster</a:t>
            </a:r>
            <a:r>
              <a:rPr lang="en-US" dirty="0"/>
              <a:t> &gt; 0.432  &amp; </a:t>
            </a:r>
            <a:r>
              <a:rPr lang="en-US" dirty="0" err="1"/>
              <a:t>total_unique</a:t>
            </a:r>
            <a:r>
              <a:rPr lang="en-US" dirty="0"/>
              <a:t> day &lt;=0.563  then tag ='Home'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weekend_Occurrence</a:t>
            </a:r>
            <a:r>
              <a:rPr lang="en-US" dirty="0"/>
              <a:t>&lt;= 0.5 &amp; </a:t>
            </a:r>
            <a:r>
              <a:rPr lang="en-US" dirty="0" err="1"/>
              <a:t>Total_unique_day</a:t>
            </a:r>
            <a:r>
              <a:rPr lang="en-US" dirty="0"/>
              <a:t> &lt;= 0.848 &amp; </a:t>
            </a:r>
            <a:r>
              <a:rPr lang="en-US" dirty="0" err="1"/>
              <a:t>count_of_weekend</a:t>
            </a:r>
            <a:r>
              <a:rPr lang="en-US" dirty="0"/>
              <a:t> &lt;= 0.68 &amp; </a:t>
            </a:r>
            <a:r>
              <a:rPr lang="en-US" dirty="0" err="1"/>
              <a:t>percent_dur_cluster</a:t>
            </a:r>
            <a:r>
              <a:rPr lang="en-US" dirty="0"/>
              <a:t> &gt; 0.432  &amp; </a:t>
            </a:r>
            <a:r>
              <a:rPr lang="en-US" dirty="0" err="1"/>
              <a:t>total_unique</a:t>
            </a:r>
            <a:r>
              <a:rPr lang="en-US" dirty="0"/>
              <a:t> day &gt;0.563  then tag ='work'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8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3658-86CE-40C4-9D21-E020B3FC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tuning Case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4773B-4EAC-44D0-86F4-009E3D9A4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74" y="1027112"/>
            <a:ext cx="6916056" cy="54010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0FE91-C2FD-46FD-B5CC-D7EBFABF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30" y="4773401"/>
            <a:ext cx="5379761" cy="17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BBC1-08F9-48C0-AD90-F56CE756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tuning Case 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B1150-BDF0-4F34-AE3E-C2C6C034A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3" y="1027112"/>
            <a:ext cx="6143005" cy="53701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D25C7-8007-4CBA-A20A-0DBCA490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03" y="4847530"/>
            <a:ext cx="6143005" cy="14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35F3-5DF6-4557-BAE6-8A82C581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tuning case 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DD798-CB96-4606-8357-ACA68F86C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3" y="1027112"/>
            <a:ext cx="6011465" cy="4803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AED06-9F6F-43ED-BB57-045C9A56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05" y="5124450"/>
            <a:ext cx="6341315" cy="11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0398-9F53-4471-B9AA-9FDC0EF0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Grid search best parameter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4812C-DB44-468C-A727-00EE6FDDC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5" y="1208088"/>
            <a:ext cx="5838332" cy="4803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B08FA-CB02-45BD-A24C-A6EA5F63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5067300"/>
            <a:ext cx="6419850" cy="10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DEB5-8BC7-48AE-934D-5D71087E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 of Decision tree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62C21-F41E-4C33-9036-D5616C4EA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9D7B-852B-4980-8151-CA9E4878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b/w hamming &amp; cosine result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01788B-6653-4481-8703-389949527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3" y="3950970"/>
            <a:ext cx="5333357" cy="163993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DD467-CAEE-47B3-8779-922F3D000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3" y="1923732"/>
            <a:ext cx="5566147" cy="1505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DC5F1-DC19-4807-BC99-4B262D55B25A}"/>
              </a:ext>
            </a:extLst>
          </p:cNvPr>
          <p:cNvSpPr txBox="1"/>
          <p:nvPr/>
        </p:nvSpPr>
        <p:spPr>
          <a:xfrm>
            <a:off x="7354570" y="1369496"/>
            <a:ext cx="3169920" cy="369332"/>
          </a:xfrm>
          <a:prstGeom prst="rect">
            <a:avLst/>
          </a:prstGeom>
          <a:ln>
            <a:solidFill>
              <a:srgbClr val="00CC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cosine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B614D-9811-4058-9955-8D57BC66215D}"/>
              </a:ext>
            </a:extLst>
          </p:cNvPr>
          <p:cNvSpPr txBox="1"/>
          <p:nvPr/>
        </p:nvSpPr>
        <p:spPr>
          <a:xfrm>
            <a:off x="1544320" y="1293415"/>
            <a:ext cx="31699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Hamming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681470-4084-4FD6-B99C-0BC04C2CA2C2}"/>
              </a:ext>
            </a:extLst>
          </p:cNvPr>
          <p:cNvCxnSpPr>
            <a:cxnSpLocks/>
          </p:cNvCxnSpPr>
          <p:nvPr/>
        </p:nvCxnSpPr>
        <p:spPr>
          <a:xfrm>
            <a:off x="6362700" y="1190625"/>
            <a:ext cx="0" cy="440027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6B0306A-EE90-46C2-BDF4-AD822D291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11" y="1923732"/>
            <a:ext cx="5083539" cy="15449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2C0D8B-4BFA-4F28-9246-8A0DDFB1B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262" y="3950970"/>
            <a:ext cx="5265088" cy="1788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E1A5E0-F1A8-47C6-80BC-D5D7BC88CAEB}"/>
              </a:ext>
            </a:extLst>
          </p:cNvPr>
          <p:cNvSpPr txBox="1"/>
          <p:nvPr/>
        </p:nvSpPr>
        <p:spPr>
          <a:xfrm>
            <a:off x="2883221" y="5792621"/>
            <a:ext cx="689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use cosine algo to get similarity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1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0647-2BE3-48D7-9BB4-1C212DA1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0" kern="1200" spc="-50" baseline="0" dirty="0">
                <a:latin typeface="+mj-lt"/>
                <a:ea typeface="+mj-ea"/>
                <a:cs typeface="+mj-cs"/>
              </a:rPr>
              <a:t>Need to identity top 2 cluster for classification of home &amp;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B9A22-E705-4E0C-B0AD-9B27DB778E60}"/>
              </a:ext>
            </a:extLst>
          </p:cNvPr>
          <p:cNvSpPr txBox="1"/>
          <p:nvPr/>
        </p:nvSpPr>
        <p:spPr>
          <a:xfrm>
            <a:off x="4627880" y="5353049"/>
            <a:ext cx="7482840" cy="847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kern="1200" dirty="0">
                <a:latin typeface="+mn-lt"/>
                <a:ea typeface="+mn-ea"/>
                <a:cs typeface="+mn-cs"/>
              </a:rPr>
              <a:t>Note: By this we get cluster which are different in pattren from each other and also  remove those cluster which are available less than 3 Hour are come in top 2 cluster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500" kern="1200" dirty="0"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521465-EA31-49AD-8CDA-DF843D193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599514"/>
              </p:ext>
            </p:extLst>
          </p:nvPr>
        </p:nvGraphicFramePr>
        <p:xfrm>
          <a:off x="4465320" y="0"/>
          <a:ext cx="7645400" cy="458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005634-5403-4999-AD76-7416E2EDB231}"/>
              </a:ext>
            </a:extLst>
          </p:cNvPr>
          <p:cNvSpPr/>
          <p:nvPr/>
        </p:nvSpPr>
        <p:spPr>
          <a:xfrm>
            <a:off x="4465320" y="4601210"/>
            <a:ext cx="7726680" cy="6184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kern="1200" dirty="0">
                <a:latin typeface="+mn-lt"/>
                <a:ea typeface="+mn-ea"/>
                <a:cs typeface="+mn-cs"/>
              </a:rPr>
              <a:t>Test 3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: To fine top 2 cluster which are different in pattren we use bit pattren of cluster with hamming Distance and take one cluster form same pattren cluster.</a:t>
            </a:r>
          </a:p>
        </p:txBody>
      </p:sp>
    </p:spTree>
    <p:extLst>
      <p:ext uri="{BB962C8B-B14F-4D97-AF65-F5344CB8AC3E}">
        <p14:creationId xmlns:p14="http://schemas.microsoft.com/office/powerpoint/2010/main" val="15283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CFC4-9C4F-4178-9EFF-FB1881E0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Bit Pattern of user in each Cluster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F90E-3842-4458-9DB2-8023CF150F85}"/>
              </a:ext>
            </a:extLst>
          </p:cNvPr>
          <p:cNvSpPr/>
          <p:nvPr/>
        </p:nvSpPr>
        <p:spPr>
          <a:xfrm>
            <a:off x="7753350" y="1085850"/>
            <a:ext cx="2295525" cy="4000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Take user data on cluster Level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850E38-37D0-4997-A530-E8FA6E1395EC}"/>
              </a:ext>
            </a:extLst>
          </p:cNvPr>
          <p:cNvSpPr/>
          <p:nvPr/>
        </p:nvSpPr>
        <p:spPr>
          <a:xfrm>
            <a:off x="7786687" y="1762123"/>
            <a:ext cx="2228850" cy="4000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Duration spend on </a:t>
            </a:r>
            <a:r>
              <a:rPr lang="en-US" sz="1050" dirty="0" err="1">
                <a:solidFill>
                  <a:schemeClr val="tx1"/>
                </a:solidFill>
              </a:rPr>
              <a:t>imsi,Cluster,Dayofweek</a:t>
            </a:r>
            <a:r>
              <a:rPr lang="en-US" sz="1050" dirty="0">
                <a:solidFill>
                  <a:schemeClr val="tx1"/>
                </a:solidFill>
              </a:rPr>
              <a:t>&amp; Hour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EDE590-5C69-4DF6-A119-E700332D68D4}"/>
              </a:ext>
            </a:extLst>
          </p:cNvPr>
          <p:cNvSpPr/>
          <p:nvPr/>
        </p:nvSpPr>
        <p:spPr>
          <a:xfrm>
            <a:off x="7820025" y="2494699"/>
            <a:ext cx="2228850" cy="4000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Take 10 percentile of duration excluded 0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AEF210-5F8C-4723-A685-C99B07979BDC}"/>
              </a:ext>
            </a:extLst>
          </p:cNvPr>
          <p:cNvSpPr/>
          <p:nvPr/>
        </p:nvSpPr>
        <p:spPr>
          <a:xfrm>
            <a:off x="7820025" y="3170972"/>
            <a:ext cx="2228850" cy="4000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Check for every hour duration is &gt;=10 percentile mark as ‘1’ else ‘0’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17F606-40B5-4BDF-A8BA-F5197394894D}"/>
              </a:ext>
            </a:extLst>
          </p:cNvPr>
          <p:cNvSpPr/>
          <p:nvPr/>
        </p:nvSpPr>
        <p:spPr>
          <a:xfrm>
            <a:off x="7820025" y="3894870"/>
            <a:ext cx="2228850" cy="5533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Check for every hour duration is &gt;=10 percentile mark Bin as ‘1’ else ‘0’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05F193-9F40-4A22-AEF4-C99121325330}"/>
              </a:ext>
            </a:extLst>
          </p:cNvPr>
          <p:cNvSpPr/>
          <p:nvPr/>
        </p:nvSpPr>
        <p:spPr>
          <a:xfrm>
            <a:off x="7820025" y="4804721"/>
            <a:ext cx="2228850" cy="5533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Take Sum of bins for </a:t>
            </a:r>
            <a:r>
              <a:rPr lang="en-US" sz="1050" dirty="0" err="1">
                <a:solidFill>
                  <a:schemeClr val="tx1"/>
                </a:solidFill>
              </a:rPr>
              <a:t>dayofweek</a:t>
            </a:r>
            <a:r>
              <a:rPr lang="en-US" sz="1050" dirty="0">
                <a:solidFill>
                  <a:schemeClr val="tx1"/>
                </a:solidFill>
              </a:rPr>
              <a:t> for each hour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8EC737-145E-4C40-9DB3-6D79ED915924}"/>
              </a:ext>
            </a:extLst>
          </p:cNvPr>
          <p:cNvSpPr/>
          <p:nvPr/>
        </p:nvSpPr>
        <p:spPr>
          <a:xfrm>
            <a:off x="7810499" y="5714572"/>
            <a:ext cx="2228850" cy="5533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Check if every hour Sum of bin are grater than 2-mark Bin as ‘1’ else ‘0’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232A5B-CBE9-4718-AD98-BC7944634247}"/>
              </a:ext>
            </a:extLst>
          </p:cNvPr>
          <p:cNvCxnSpPr>
            <a:cxnSpLocks/>
          </p:cNvCxnSpPr>
          <p:nvPr/>
        </p:nvCxnSpPr>
        <p:spPr>
          <a:xfrm flipH="1">
            <a:off x="8782052" y="1485901"/>
            <a:ext cx="1" cy="27622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70A5DE-CAE0-49AE-9F89-1FA710D90AB7}"/>
              </a:ext>
            </a:extLst>
          </p:cNvPr>
          <p:cNvCxnSpPr>
            <a:cxnSpLocks/>
          </p:cNvCxnSpPr>
          <p:nvPr/>
        </p:nvCxnSpPr>
        <p:spPr>
          <a:xfrm flipH="1">
            <a:off x="8791576" y="2152651"/>
            <a:ext cx="1" cy="34289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0A00F5-6A02-448C-911B-37B0C0DF2230}"/>
              </a:ext>
            </a:extLst>
          </p:cNvPr>
          <p:cNvCxnSpPr>
            <a:cxnSpLocks/>
          </p:cNvCxnSpPr>
          <p:nvPr/>
        </p:nvCxnSpPr>
        <p:spPr>
          <a:xfrm flipH="1">
            <a:off x="8753476" y="2857501"/>
            <a:ext cx="1" cy="34289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9DA255-9DF4-4D4F-BDC7-0BF2E0A3ABDD}"/>
              </a:ext>
            </a:extLst>
          </p:cNvPr>
          <p:cNvCxnSpPr>
            <a:cxnSpLocks/>
          </p:cNvCxnSpPr>
          <p:nvPr/>
        </p:nvCxnSpPr>
        <p:spPr>
          <a:xfrm flipH="1">
            <a:off x="8753476" y="3562351"/>
            <a:ext cx="1" cy="34289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CEC2CA-73E8-474F-A531-3683A93ECA9D}"/>
              </a:ext>
            </a:extLst>
          </p:cNvPr>
          <p:cNvCxnSpPr>
            <a:cxnSpLocks/>
          </p:cNvCxnSpPr>
          <p:nvPr/>
        </p:nvCxnSpPr>
        <p:spPr>
          <a:xfrm flipH="1">
            <a:off x="8753476" y="4448176"/>
            <a:ext cx="1" cy="34289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6C39DA-E8C2-4ED1-9516-897CB3FE0E45}"/>
              </a:ext>
            </a:extLst>
          </p:cNvPr>
          <p:cNvCxnSpPr>
            <a:cxnSpLocks/>
          </p:cNvCxnSpPr>
          <p:nvPr/>
        </p:nvCxnSpPr>
        <p:spPr>
          <a:xfrm flipH="1">
            <a:off x="8743950" y="5348501"/>
            <a:ext cx="1" cy="34289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347B2D-B803-4060-BEC2-B1DB74C51D56}"/>
              </a:ext>
            </a:extLst>
          </p:cNvPr>
          <p:cNvCxnSpPr/>
          <p:nvPr/>
        </p:nvCxnSpPr>
        <p:spPr>
          <a:xfrm>
            <a:off x="6972300" y="1085850"/>
            <a:ext cx="0" cy="518202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66D38F-552C-4E88-9921-A29E50BC0855}"/>
              </a:ext>
            </a:extLst>
          </p:cNvPr>
          <p:cNvSpPr txBox="1"/>
          <p:nvPr/>
        </p:nvSpPr>
        <p:spPr>
          <a:xfrm>
            <a:off x="476250" y="1285875"/>
            <a:ext cx="6943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tried Bit Pattren on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Duration level.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Occurrence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Unique day count.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Multiple of Duration with Unique.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Multiple of Duration with Sq of Unique days. 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AEC2A6-4818-46D8-8E3A-8637BFD0760C}"/>
              </a:ext>
            </a:extLst>
          </p:cNvPr>
          <p:cNvSpPr txBox="1"/>
          <p:nvPr/>
        </p:nvSpPr>
        <p:spPr>
          <a:xfrm>
            <a:off x="476250" y="3429000"/>
            <a:ext cx="632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as analysis of all bit Pattren we are Selected Duration Level Bit Pattren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5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CEAA-CAA8-483C-B126-457E3D3B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/>
          <a:p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68C2652-1A88-487B-A7C8-704B88AD7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597C279-B855-4BE1-B5AC-844801B4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225173"/>
              </p:ext>
            </p:extLst>
          </p:nvPr>
        </p:nvGraphicFramePr>
        <p:xfrm>
          <a:off x="4114800" y="731519"/>
          <a:ext cx="7731760" cy="5697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6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7CB3-014D-4F24-AF30-5BCEC767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distribution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1F8BD-C58F-4046-BB32-8885F3D60B0D}"/>
              </a:ext>
            </a:extLst>
          </p:cNvPr>
          <p:cNvSpPr txBox="1"/>
          <p:nvPr/>
        </p:nvSpPr>
        <p:spPr>
          <a:xfrm>
            <a:off x="484981" y="1044059"/>
            <a:ext cx="34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Percentage Duration in Cluster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09C1E-EEE8-4EC4-91AC-21A9C88AA191}"/>
              </a:ext>
            </a:extLst>
          </p:cNvPr>
          <p:cNvSpPr txBox="1"/>
          <p:nvPr/>
        </p:nvSpPr>
        <p:spPr>
          <a:xfrm>
            <a:off x="500063" y="2891698"/>
            <a:ext cx="34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Total_unique_day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B13B3F-E00F-404B-94B2-5F89A3423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17771"/>
              </p:ext>
            </p:extLst>
          </p:nvPr>
        </p:nvGraphicFramePr>
        <p:xfrm>
          <a:off x="500063" y="3291401"/>
          <a:ext cx="10815637" cy="1226819"/>
        </p:xfrm>
        <a:graphic>
          <a:graphicData uri="http://schemas.openxmlformats.org/drawingml/2006/table">
            <a:tbl>
              <a:tblPr/>
              <a:tblGrid>
                <a:gridCol w="615820">
                  <a:extLst>
                    <a:ext uri="{9D8B030D-6E8A-4147-A177-3AD203B41FA5}">
                      <a16:colId xmlns:a16="http://schemas.microsoft.com/office/drawing/2014/main" val="4003846217"/>
                    </a:ext>
                  </a:extLst>
                </a:gridCol>
                <a:gridCol w="1767633">
                  <a:extLst>
                    <a:ext uri="{9D8B030D-6E8A-4147-A177-3AD203B41FA5}">
                      <a16:colId xmlns:a16="http://schemas.microsoft.com/office/drawing/2014/main" val="1756557014"/>
                    </a:ext>
                  </a:extLst>
                </a:gridCol>
                <a:gridCol w="1722016">
                  <a:extLst>
                    <a:ext uri="{9D8B030D-6E8A-4147-A177-3AD203B41FA5}">
                      <a16:colId xmlns:a16="http://schemas.microsoft.com/office/drawing/2014/main" val="3215393552"/>
                    </a:ext>
                  </a:extLst>
                </a:gridCol>
                <a:gridCol w="593012">
                  <a:extLst>
                    <a:ext uri="{9D8B030D-6E8A-4147-A177-3AD203B41FA5}">
                      <a16:colId xmlns:a16="http://schemas.microsoft.com/office/drawing/2014/main" val="2330112302"/>
                    </a:ext>
                  </a:extLst>
                </a:gridCol>
                <a:gridCol w="593012">
                  <a:extLst>
                    <a:ext uri="{9D8B030D-6E8A-4147-A177-3AD203B41FA5}">
                      <a16:colId xmlns:a16="http://schemas.microsoft.com/office/drawing/2014/main" val="11916753"/>
                    </a:ext>
                  </a:extLst>
                </a:gridCol>
                <a:gridCol w="593012">
                  <a:extLst>
                    <a:ext uri="{9D8B030D-6E8A-4147-A177-3AD203B41FA5}">
                      <a16:colId xmlns:a16="http://schemas.microsoft.com/office/drawing/2014/main" val="3893035287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87517983"/>
                    </a:ext>
                  </a:extLst>
                </a:gridCol>
                <a:gridCol w="2313571">
                  <a:extLst>
                    <a:ext uri="{9D8B030D-6E8A-4147-A177-3AD203B41FA5}">
                      <a16:colId xmlns:a16="http://schemas.microsoft.com/office/drawing/2014/main" val="3523121343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3119827415"/>
                    </a:ext>
                  </a:extLst>
                </a:gridCol>
              </a:tblGrid>
              <a:tr h="4013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Group Bins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Count of Total_unique_day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of Total_unique_day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Group Bins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Count of Total_unique_day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of Total_unique_day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491944"/>
                  </a:ext>
                </a:extLst>
              </a:tr>
              <a:tr h="206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0.2-0.4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866804"/>
                  </a:ext>
                </a:extLst>
              </a:tr>
              <a:tr h="206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0.4-0.6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51%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0.4-0.6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957532"/>
                  </a:ext>
                </a:extLst>
              </a:tr>
              <a:tr h="206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0.6-0.8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43%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0.6-0.8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51%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361844"/>
                  </a:ext>
                </a:extLst>
              </a:tr>
              <a:tr h="206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0.8-1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0.8-1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3930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27F2AE-CC7B-4F2D-92A5-8193D054DC80}"/>
              </a:ext>
            </a:extLst>
          </p:cNvPr>
          <p:cNvSpPr txBox="1"/>
          <p:nvPr/>
        </p:nvSpPr>
        <p:spPr>
          <a:xfrm>
            <a:off x="484980" y="4655060"/>
            <a:ext cx="34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count_of_weekend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5469EE-B755-4756-A0D2-296ECDD24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75067"/>
              </p:ext>
            </p:extLst>
          </p:nvPr>
        </p:nvGraphicFramePr>
        <p:xfrm>
          <a:off x="449263" y="5141557"/>
          <a:ext cx="10828337" cy="1303992"/>
        </p:xfrm>
        <a:graphic>
          <a:graphicData uri="http://schemas.openxmlformats.org/drawingml/2006/table">
            <a:tbl>
              <a:tblPr/>
              <a:tblGrid>
                <a:gridCol w="615820">
                  <a:extLst>
                    <a:ext uri="{9D8B030D-6E8A-4147-A177-3AD203B41FA5}">
                      <a16:colId xmlns:a16="http://schemas.microsoft.com/office/drawing/2014/main" val="3069376384"/>
                    </a:ext>
                  </a:extLst>
                </a:gridCol>
                <a:gridCol w="1767633">
                  <a:extLst>
                    <a:ext uri="{9D8B030D-6E8A-4147-A177-3AD203B41FA5}">
                      <a16:colId xmlns:a16="http://schemas.microsoft.com/office/drawing/2014/main" val="3924605472"/>
                    </a:ext>
                  </a:extLst>
                </a:gridCol>
                <a:gridCol w="1722016">
                  <a:extLst>
                    <a:ext uri="{9D8B030D-6E8A-4147-A177-3AD203B41FA5}">
                      <a16:colId xmlns:a16="http://schemas.microsoft.com/office/drawing/2014/main" val="502024289"/>
                    </a:ext>
                  </a:extLst>
                </a:gridCol>
                <a:gridCol w="593012">
                  <a:extLst>
                    <a:ext uri="{9D8B030D-6E8A-4147-A177-3AD203B41FA5}">
                      <a16:colId xmlns:a16="http://schemas.microsoft.com/office/drawing/2014/main" val="2090009505"/>
                    </a:ext>
                  </a:extLst>
                </a:gridCol>
                <a:gridCol w="593012">
                  <a:extLst>
                    <a:ext uri="{9D8B030D-6E8A-4147-A177-3AD203B41FA5}">
                      <a16:colId xmlns:a16="http://schemas.microsoft.com/office/drawing/2014/main" val="611918874"/>
                    </a:ext>
                  </a:extLst>
                </a:gridCol>
                <a:gridCol w="593012">
                  <a:extLst>
                    <a:ext uri="{9D8B030D-6E8A-4147-A177-3AD203B41FA5}">
                      <a16:colId xmlns:a16="http://schemas.microsoft.com/office/drawing/2014/main" val="241879885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984782413"/>
                    </a:ext>
                  </a:extLst>
                </a:gridCol>
                <a:gridCol w="2364371">
                  <a:extLst>
                    <a:ext uri="{9D8B030D-6E8A-4147-A177-3AD203B41FA5}">
                      <a16:colId xmlns:a16="http://schemas.microsoft.com/office/drawing/2014/main" val="3824250275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3065350659"/>
                    </a:ext>
                  </a:extLst>
                </a:gridCol>
              </a:tblGrid>
              <a:tr h="3651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Group Bins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Count of count_of_weekend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of count_of_weekend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Group Bins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Count of count_of_weekend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of count_of_weekend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02971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0-0.2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0-0.2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825131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0.2-0.4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54%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0.2-0.4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949347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0.4-0.6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15%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0.4-0.6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29%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942465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0.6-0.8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15%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0.6-0.8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34%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84595"/>
                  </a:ext>
                </a:extLst>
              </a:tr>
              <a:tr h="1877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0.8-1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0.8-1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29%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173459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11C56A98-A2F5-4B1C-9187-B0ADD4DAC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49705"/>
              </p:ext>
            </p:extLst>
          </p:nvPr>
        </p:nvGraphicFramePr>
        <p:xfrm>
          <a:off x="484980" y="1550231"/>
          <a:ext cx="10901363" cy="1384380"/>
        </p:xfrm>
        <a:graphic>
          <a:graphicData uri="http://schemas.openxmlformats.org/drawingml/2006/table">
            <a:tbl>
              <a:tblPr/>
              <a:tblGrid>
                <a:gridCol w="613681">
                  <a:extLst>
                    <a:ext uri="{9D8B030D-6E8A-4147-A177-3AD203B41FA5}">
                      <a16:colId xmlns:a16="http://schemas.microsoft.com/office/drawing/2014/main" val="1524081515"/>
                    </a:ext>
                  </a:extLst>
                </a:gridCol>
                <a:gridCol w="1987439">
                  <a:extLst>
                    <a:ext uri="{9D8B030D-6E8A-4147-A177-3AD203B41FA5}">
                      <a16:colId xmlns:a16="http://schemas.microsoft.com/office/drawing/2014/main" val="208241040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16198086"/>
                    </a:ext>
                  </a:extLst>
                </a:gridCol>
                <a:gridCol w="662016">
                  <a:extLst>
                    <a:ext uri="{9D8B030D-6E8A-4147-A177-3AD203B41FA5}">
                      <a16:colId xmlns:a16="http://schemas.microsoft.com/office/drawing/2014/main" val="3830550159"/>
                    </a:ext>
                  </a:extLst>
                </a:gridCol>
                <a:gridCol w="886428">
                  <a:extLst>
                    <a:ext uri="{9D8B030D-6E8A-4147-A177-3AD203B41FA5}">
                      <a16:colId xmlns:a16="http://schemas.microsoft.com/office/drawing/2014/main" val="4132485989"/>
                    </a:ext>
                  </a:extLst>
                </a:gridCol>
                <a:gridCol w="37760">
                  <a:extLst>
                    <a:ext uri="{9D8B030D-6E8A-4147-A177-3AD203B41FA5}">
                      <a16:colId xmlns:a16="http://schemas.microsoft.com/office/drawing/2014/main" val="1808785579"/>
                    </a:ext>
                  </a:extLst>
                </a:gridCol>
                <a:gridCol w="1242721">
                  <a:extLst>
                    <a:ext uri="{9D8B030D-6E8A-4147-A177-3AD203B41FA5}">
                      <a16:colId xmlns:a16="http://schemas.microsoft.com/office/drawing/2014/main" val="351275925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825864656"/>
                    </a:ext>
                  </a:extLst>
                </a:gridCol>
                <a:gridCol w="1880393">
                  <a:extLst>
                    <a:ext uri="{9D8B030D-6E8A-4147-A177-3AD203B41FA5}">
                      <a16:colId xmlns:a16="http://schemas.microsoft.com/office/drawing/2014/main" val="3701153354"/>
                    </a:ext>
                  </a:extLst>
                </a:gridCol>
              </a:tblGrid>
              <a:tr h="17303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Work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Home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44097"/>
                  </a:ext>
                </a:extLst>
              </a:tr>
              <a:tr h="332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Group Bins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Count of percent_dur_cluster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percent_dur_cluster</a:t>
                      </a:r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sample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Group Bins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Count of percent_dur_cluster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percent_dur_cluster sample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52923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0-0.2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40%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0-0.2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464846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0.2-0.4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23%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0.2-0.4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6%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766588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0.4-0.6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31%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0.4-0.6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31%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797997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0.6-0.8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6%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0.6-0.8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23%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778996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180" marR="6180" marT="61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0.8-1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40%</a:t>
                      </a: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94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11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11A4-0F9C-4C32-8ED2-1511E6FB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distribution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5728F-E505-4A10-BD67-7F31F95D0F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4000" y="1065213"/>
            <a:ext cx="1090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count_of_weekday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536A-A88B-4206-AE5E-1371512F9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99085"/>
              </p:ext>
            </p:extLst>
          </p:nvPr>
        </p:nvGraphicFramePr>
        <p:xfrm>
          <a:off x="496888" y="1535210"/>
          <a:ext cx="10058400" cy="949130"/>
        </p:xfrm>
        <a:graphic>
          <a:graphicData uri="http://schemas.openxmlformats.org/drawingml/2006/table">
            <a:tbl>
              <a:tblPr/>
              <a:tblGrid>
                <a:gridCol w="615820">
                  <a:extLst>
                    <a:ext uri="{9D8B030D-6E8A-4147-A177-3AD203B41FA5}">
                      <a16:colId xmlns:a16="http://schemas.microsoft.com/office/drawing/2014/main" val="3303520137"/>
                    </a:ext>
                  </a:extLst>
                </a:gridCol>
                <a:gridCol w="1767633">
                  <a:extLst>
                    <a:ext uri="{9D8B030D-6E8A-4147-A177-3AD203B41FA5}">
                      <a16:colId xmlns:a16="http://schemas.microsoft.com/office/drawing/2014/main" val="2480043927"/>
                    </a:ext>
                  </a:extLst>
                </a:gridCol>
                <a:gridCol w="1722016">
                  <a:extLst>
                    <a:ext uri="{9D8B030D-6E8A-4147-A177-3AD203B41FA5}">
                      <a16:colId xmlns:a16="http://schemas.microsoft.com/office/drawing/2014/main" val="2883245822"/>
                    </a:ext>
                  </a:extLst>
                </a:gridCol>
                <a:gridCol w="593012">
                  <a:extLst>
                    <a:ext uri="{9D8B030D-6E8A-4147-A177-3AD203B41FA5}">
                      <a16:colId xmlns:a16="http://schemas.microsoft.com/office/drawing/2014/main" val="2879464540"/>
                    </a:ext>
                  </a:extLst>
                </a:gridCol>
                <a:gridCol w="593012">
                  <a:extLst>
                    <a:ext uri="{9D8B030D-6E8A-4147-A177-3AD203B41FA5}">
                      <a16:colId xmlns:a16="http://schemas.microsoft.com/office/drawing/2014/main" val="3693610532"/>
                    </a:ext>
                  </a:extLst>
                </a:gridCol>
                <a:gridCol w="593012">
                  <a:extLst>
                    <a:ext uri="{9D8B030D-6E8A-4147-A177-3AD203B41FA5}">
                      <a16:colId xmlns:a16="http://schemas.microsoft.com/office/drawing/2014/main" val="2554410698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2413727620"/>
                    </a:ext>
                  </a:extLst>
                </a:gridCol>
                <a:gridCol w="1767633">
                  <a:extLst>
                    <a:ext uri="{9D8B030D-6E8A-4147-A177-3AD203B41FA5}">
                      <a16:colId xmlns:a16="http://schemas.microsoft.com/office/drawing/2014/main" val="3688218727"/>
                    </a:ext>
                  </a:extLst>
                </a:gridCol>
                <a:gridCol w="1607976">
                  <a:extLst>
                    <a:ext uri="{9D8B030D-6E8A-4147-A177-3AD203B41FA5}">
                      <a16:colId xmlns:a16="http://schemas.microsoft.com/office/drawing/2014/main" val="639095867"/>
                    </a:ext>
                  </a:extLst>
                </a:gridCol>
              </a:tblGrid>
              <a:tr h="306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Group Bins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Count of Avg_over a week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of Avg_over a week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Group Bins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Count of Avg_over a week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of Avg_over a week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12919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2-3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3-4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34%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32116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3-4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4-5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34%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908546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4-5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43%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5-6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640648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5-6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02" marR="5702" marT="57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6-7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6%</a:t>
                      </a:r>
                    </a:p>
                  </a:txBody>
                  <a:tcPr marL="5702" marR="5702" marT="5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494846"/>
                  </a:ext>
                </a:extLst>
              </a:tr>
            </a:tbl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5B4CA65-7670-4E01-BFD7-568CC06D0E61}"/>
              </a:ext>
            </a:extLst>
          </p:cNvPr>
          <p:cNvSpPr txBox="1">
            <a:spLocks/>
          </p:cNvSpPr>
          <p:nvPr/>
        </p:nvSpPr>
        <p:spPr>
          <a:xfrm>
            <a:off x="254000" y="2874963"/>
            <a:ext cx="10901363" cy="369332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Hour Spend in cluster Distribution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669535-5892-4BBB-AB2F-4F27AB87B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76904"/>
              </p:ext>
            </p:extLst>
          </p:nvPr>
        </p:nvGraphicFramePr>
        <p:xfrm>
          <a:off x="496887" y="3244296"/>
          <a:ext cx="4103688" cy="1089580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3986831844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61905625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770973221"/>
                    </a:ext>
                  </a:extLst>
                </a:gridCol>
              </a:tblGrid>
              <a:tr h="37898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Group Hour Bin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Count of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Hour_spend_in_cluster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of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Hour_spend_in_cluster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913691"/>
                  </a:ext>
                </a:extLst>
              </a:tr>
              <a:tr h="1776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0-0.2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916368"/>
                  </a:ext>
                </a:extLst>
              </a:tr>
              <a:tr h="1776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0.2-0.4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263829"/>
                  </a:ext>
                </a:extLst>
              </a:tr>
              <a:tr h="1776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0.4-0.6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743289"/>
                  </a:ext>
                </a:extLst>
              </a:tr>
              <a:tr h="1776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0.6-0.8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067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37E5BE-F32E-448E-A1E9-24BD11667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80240"/>
              </p:ext>
            </p:extLst>
          </p:nvPr>
        </p:nvGraphicFramePr>
        <p:xfrm>
          <a:off x="6373812" y="3244295"/>
          <a:ext cx="4181475" cy="1137193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4059903287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910724322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482845677"/>
                    </a:ext>
                  </a:extLst>
                </a:gridCol>
              </a:tblGrid>
              <a:tr h="355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Group Hour Bin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Count of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Hour_spend_in_cluster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of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Hour_spend_in_cluster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976746"/>
                  </a:ext>
                </a:extLst>
              </a:tr>
              <a:tr h="1335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633950"/>
                  </a:ext>
                </a:extLst>
              </a:tr>
              <a:tr h="1668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0.2-0.4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6300"/>
                  </a:ext>
                </a:extLst>
              </a:tr>
              <a:tr h="1668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0.4-0.6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976925"/>
                  </a:ext>
                </a:extLst>
              </a:tr>
              <a:tr h="1668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0.6-0.8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0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5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807E-2FBF-4C46-A53C-1EF98213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/>
          <a:p>
            <a:r>
              <a:rPr lang="en-US" dirty="0"/>
              <a:t>Feature Selection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FF3D-B90C-45DB-BDE9-C49F22B2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Basis of correlation in feature and its distribution we have select 4 Feature for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Duration Spend distribution in cluster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Perc Unique day spend in cluster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Perc Weekend spend in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Hour Spend Distribution in cluster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2113632-A682-4059-A4AD-01A274405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emtics2018theme">
  <a:themeElements>
    <a:clrScheme name="Custom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7F7F7F"/>
      </a:accent2>
      <a:accent3>
        <a:srgbClr val="CC9900"/>
      </a:accent3>
      <a:accent4>
        <a:srgbClr val="666699"/>
      </a:accent4>
      <a:accent5>
        <a:srgbClr val="FF8427"/>
      </a:accent5>
      <a:accent6>
        <a:srgbClr val="FFBD47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mtics2018theme" id="{7E7F2892-F70D-475F-B257-ED8E7AC28989}" vid="{29689290-ABE9-4024-8A26-BD52328586E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8AD3A66CBF1540945D14DDA2F2C926" ma:contentTypeVersion="9" ma:contentTypeDescription="Create a new document." ma:contentTypeScope="" ma:versionID="b07a87ef017e786b8162b30976abbae4">
  <xsd:schema xmlns:xsd="http://www.w3.org/2001/XMLSchema" xmlns:xs="http://www.w3.org/2001/XMLSchema" xmlns:p="http://schemas.microsoft.com/office/2006/metadata/properties" xmlns:ns2="dcc2af6f-30b1-4323-ae6b-9fd3df76f530" xmlns:ns3="9eb4ead4-23f2-4542-88bb-c42e8e73c5ec" targetNamespace="http://schemas.microsoft.com/office/2006/metadata/properties" ma:root="true" ma:fieldsID="ca4ad37fe7e830049fe1d0628875b319" ns2:_="" ns3:_="">
    <xsd:import namespace="dcc2af6f-30b1-4323-ae6b-9fd3df76f530"/>
    <xsd:import namespace="9eb4ead4-23f2-4542-88bb-c42e8e73c5e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c2af6f-30b1-4323-ae6b-9fd3df76f5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b4ead4-23f2-4542-88bb-c42e8e73c5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AE3D6C-E35D-438F-8E1E-AFC5ECDC32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c2af6f-30b1-4323-ae6b-9fd3df76f530"/>
    <ds:schemaRef ds:uri="9eb4ead4-23f2-4542-88bb-c42e8e73c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A3576E-28D9-456F-A71A-D19105EBEC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8E4D2B-EE68-4CF1-8C1D-600B928DF6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25567</TotalTime>
  <Words>2612</Words>
  <Application>Microsoft Office PowerPoint</Application>
  <PresentationFormat>Widescreen</PresentationFormat>
  <Paragraphs>1023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Helvetica Neue</vt:lpstr>
      <vt:lpstr>Tahoma</vt:lpstr>
      <vt:lpstr>Wingdings</vt:lpstr>
      <vt:lpstr>Cemtics2018theme</vt:lpstr>
      <vt:lpstr>LWP identification</vt:lpstr>
      <vt:lpstr>Problem statement </vt:lpstr>
      <vt:lpstr>To clean the overlapped cluster</vt:lpstr>
      <vt:lpstr>Need to identity top 2 cluster for classification of home &amp; work</vt:lpstr>
      <vt:lpstr>Bit Pattern of user in each Cluster</vt:lpstr>
      <vt:lpstr>Classification</vt:lpstr>
      <vt:lpstr>Feature distribution</vt:lpstr>
      <vt:lpstr>Feature distribution</vt:lpstr>
      <vt:lpstr>Feature Selection </vt:lpstr>
      <vt:lpstr>Issue in classification </vt:lpstr>
      <vt:lpstr>PowerPoint Presentation</vt:lpstr>
      <vt:lpstr>Random Forest classification</vt:lpstr>
      <vt:lpstr>Random Forest classification with Cosine Feature </vt:lpstr>
      <vt:lpstr>To check similar cluster </vt:lpstr>
      <vt:lpstr>Difference b/w hamming &amp; cosine result</vt:lpstr>
      <vt:lpstr>+0FMKmXrCLUF44TDIwwoT4go7vplFGHuYbr8sD4sZmMGQpFB</vt:lpstr>
      <vt:lpstr>aSJDG3Kfli3H9J2di06SoQQPh9LTU80AXnOinKvUgkoA4rtuFAKar4jKakKB5tp</vt:lpstr>
      <vt:lpstr>hI3662pmPC2WxgCKJvT9Rwa5CGnwO01Yvoe1Alo.xuIwhluR69IhSBwFCGbBJZvv</vt:lpstr>
      <vt:lpstr>nmlV1lBYL7krp5nVChOeGIt0GOCygTPZQS5h9OnZGZTkkxOwyRDN6Sl7p0aKc6um</vt:lpstr>
      <vt:lpstr>PowerPoint Presentation</vt:lpstr>
      <vt:lpstr>Thanks </vt:lpstr>
      <vt:lpstr>PowerPoint Presentation</vt:lpstr>
      <vt:lpstr>Decision Tree</vt:lpstr>
      <vt:lpstr>Decision tree on all feature case1 </vt:lpstr>
      <vt:lpstr>Random Forest on all feature case 1</vt:lpstr>
      <vt:lpstr>Random forest(if we remove hamming Distance) </vt:lpstr>
      <vt:lpstr>Random forest(with hamming Distance factor) </vt:lpstr>
      <vt:lpstr>Logistic regression</vt:lpstr>
      <vt:lpstr>Cosine time vs hamming time </vt:lpstr>
      <vt:lpstr>Problem statement </vt:lpstr>
      <vt:lpstr>Parameter of decision tree</vt:lpstr>
      <vt:lpstr>Rule:</vt:lpstr>
      <vt:lpstr>Model tuning Case 1</vt:lpstr>
      <vt:lpstr>Model tuning Case 2</vt:lpstr>
      <vt:lpstr>Model tuning case 3</vt:lpstr>
      <vt:lpstr>Using Grid search best parameter</vt:lpstr>
      <vt:lpstr>V2 of Decision tree</vt:lpstr>
      <vt:lpstr>Difference b/w hamming &amp; cosine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IWAN Dashboard Wireframe</dc:title>
  <dc:creator>Amit Sharma1</dc:creator>
  <cp:lastModifiedBy>Sachin Kumar</cp:lastModifiedBy>
  <cp:revision>46</cp:revision>
  <dcterms:created xsi:type="dcterms:W3CDTF">2020-12-17T08:51:04Z</dcterms:created>
  <dcterms:modified xsi:type="dcterms:W3CDTF">2021-10-11T06:12:33Z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0x010100C48AD3A66CBF1540945D14DDA2F2C926</vt:lpwstr>
  </property>
</Properties>
</file>