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522800-A5A1-455B-A3EE-C6D8C3DA5A83}" v="268" dt="2024-10-24T08:13:24.115"/>
    <p1510:client id="{8463414C-06E7-4C6D-B33F-1F6C1C093311}" v="200" dt="2024-10-25T12:19:56.469"/>
    <p1510:client id="{86667AB7-6F36-4E9E-BDF1-C61982967794}" v="353" dt="2024-10-25T08:53:31.683"/>
    <p1510:client id="{F5A39C98-0BAA-4F30-9E36-45C8368BBE33}" v="254" dt="2024-10-24T07:20:44.766"/>
    <p1510:client id="{FE6EA778-53A7-467A-8AA9-84E1BDA4BAF7}" v="43" dt="2024-10-25T10:16:35.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ata20.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svg"/><Relationship Id="rId2" Type="http://schemas.openxmlformats.org/officeDocument/2006/relationships/image" Target="../media/image64.svg"/><Relationship Id="rId16" Type="http://schemas.openxmlformats.org/officeDocument/2006/relationships/image" Target="../media/image78.svg"/><Relationship Id="rId1" Type="http://schemas.openxmlformats.org/officeDocument/2006/relationships/image" Target="../media/image63.png"/><Relationship Id="rId6" Type="http://schemas.openxmlformats.org/officeDocument/2006/relationships/image" Target="../media/image68.sv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 Id="rId14" Type="http://schemas.openxmlformats.org/officeDocument/2006/relationships/image" Target="../media/image76.svg"/></Relationships>
</file>

<file path=ppt/diagrams/_rels/data21.xml.rels><?xml version="1.0" encoding="UTF-8" standalone="yes"?>
<Relationships xmlns="http://schemas.openxmlformats.org/package/2006/relationships"><Relationship Id="rId2" Type="http://schemas.openxmlformats.org/officeDocument/2006/relationships/hyperlink" Target="https://www.coursera.org/professional-certificates/ibm-data-science?&amp;instructors" TargetMode="External"/><Relationship Id="rId1" Type="http://schemas.openxmlformats.org/officeDocument/2006/relationships/hyperlink" Target="https://github.com/Sachin9591/Coursera/tree/dbc666c43f5d325055b1fad805a35941a0f6b78a/Applied%20DS%20Capstone%20Projects" TargetMode="External"/></Relationships>
</file>

<file path=ppt/diagrams/_rels/data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svg"/><Relationship Id="rId2" Type="http://schemas.openxmlformats.org/officeDocument/2006/relationships/image" Target="../media/image64.svg"/><Relationship Id="rId16" Type="http://schemas.openxmlformats.org/officeDocument/2006/relationships/image" Target="../media/image78.svg"/><Relationship Id="rId1" Type="http://schemas.openxmlformats.org/officeDocument/2006/relationships/image" Target="../media/image63.png"/><Relationship Id="rId6" Type="http://schemas.openxmlformats.org/officeDocument/2006/relationships/image" Target="../media/image68.sv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 Id="rId14" Type="http://schemas.openxmlformats.org/officeDocument/2006/relationships/image" Target="../media/image76.svg"/></Relationships>
</file>

<file path=ppt/diagrams/_rels/drawing21.xml.rels><?xml version="1.0" encoding="UTF-8" standalone="yes"?>
<Relationships xmlns="http://schemas.openxmlformats.org/package/2006/relationships"><Relationship Id="rId2" Type="http://schemas.openxmlformats.org/officeDocument/2006/relationships/hyperlink" Target="https://www.coursera.org/professional-certificates/ibm-data-science?&amp;instructors" TargetMode="External"/><Relationship Id="rId1" Type="http://schemas.openxmlformats.org/officeDocument/2006/relationships/hyperlink" Target="https://github.com/Sachin9591/Coursera/tree/dbc666c43f5d325055b1fad805a35941a0f6b78a/Applied%20DS%20Capstone%20Projects" TargetMode="External"/></Relationships>
</file>

<file path=ppt/diagrams/_rels/drawing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D52DF-A0BA-4816-A1F2-3CD3908B2407}"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B319368F-E2A5-4B9A-98AC-00731ABC9CBB}">
      <dgm:prSet/>
      <dgm:spPr/>
      <dgm:t>
        <a:bodyPr/>
        <a:lstStyle/>
        <a:p>
          <a:r>
            <a:rPr lang="en-US" dirty="0"/>
            <a:t>Executive Summary (3)</a:t>
          </a:r>
        </a:p>
      </dgm:t>
    </dgm:pt>
    <dgm:pt modelId="{7E96CCA2-39F9-43D4-AA5C-59F5C326E0D0}" type="parTrans" cxnId="{BC41375F-5037-44D9-B011-6BBB2ADE0B5D}">
      <dgm:prSet/>
      <dgm:spPr/>
      <dgm:t>
        <a:bodyPr/>
        <a:lstStyle/>
        <a:p>
          <a:endParaRPr lang="en-US"/>
        </a:p>
      </dgm:t>
    </dgm:pt>
    <dgm:pt modelId="{BB190E60-68DE-44F5-A229-2364893F0662}" type="sibTrans" cxnId="{BC41375F-5037-44D9-B011-6BBB2ADE0B5D}">
      <dgm:prSet/>
      <dgm:spPr/>
      <dgm:t>
        <a:bodyPr/>
        <a:lstStyle/>
        <a:p>
          <a:endParaRPr lang="en-US"/>
        </a:p>
      </dgm:t>
    </dgm:pt>
    <dgm:pt modelId="{F30509E8-3429-450A-87ED-26D998288E5C}">
      <dgm:prSet/>
      <dgm:spPr/>
      <dgm:t>
        <a:bodyPr/>
        <a:lstStyle/>
        <a:p>
          <a:r>
            <a:rPr lang="en-US" dirty="0"/>
            <a:t>Introduction (4)</a:t>
          </a:r>
        </a:p>
      </dgm:t>
    </dgm:pt>
    <dgm:pt modelId="{E6B27C1E-C1E9-4F8B-86BB-99ADE0DFC8E4}" type="parTrans" cxnId="{DDBA0DCC-766B-4C6F-8113-74A090EE1137}">
      <dgm:prSet/>
      <dgm:spPr/>
      <dgm:t>
        <a:bodyPr/>
        <a:lstStyle/>
        <a:p>
          <a:endParaRPr lang="en-US"/>
        </a:p>
      </dgm:t>
    </dgm:pt>
    <dgm:pt modelId="{96D39A5C-5B3E-43A1-94D8-8A92E6341B5F}" type="sibTrans" cxnId="{DDBA0DCC-766B-4C6F-8113-74A090EE1137}">
      <dgm:prSet/>
      <dgm:spPr/>
      <dgm:t>
        <a:bodyPr/>
        <a:lstStyle/>
        <a:p>
          <a:endParaRPr lang="en-US"/>
        </a:p>
      </dgm:t>
    </dgm:pt>
    <dgm:pt modelId="{247F69C9-915A-4B23-BB5A-EFE1CFCFD198}">
      <dgm:prSet/>
      <dgm:spPr/>
      <dgm:t>
        <a:bodyPr/>
        <a:lstStyle/>
        <a:p>
          <a:r>
            <a:rPr lang="en-US" dirty="0"/>
            <a:t>Methodology (6)</a:t>
          </a:r>
        </a:p>
      </dgm:t>
    </dgm:pt>
    <dgm:pt modelId="{2D400895-8D0C-447C-BA1B-AA21E61037B2}" type="parTrans" cxnId="{D4557A11-5820-4CB4-B0C2-B150C097E292}">
      <dgm:prSet/>
      <dgm:spPr/>
      <dgm:t>
        <a:bodyPr/>
        <a:lstStyle/>
        <a:p>
          <a:endParaRPr lang="en-US"/>
        </a:p>
      </dgm:t>
    </dgm:pt>
    <dgm:pt modelId="{FC0C3094-F42A-4E24-9F0E-F217E019277C}" type="sibTrans" cxnId="{D4557A11-5820-4CB4-B0C2-B150C097E292}">
      <dgm:prSet/>
      <dgm:spPr/>
      <dgm:t>
        <a:bodyPr/>
        <a:lstStyle/>
        <a:p>
          <a:endParaRPr lang="en-US"/>
        </a:p>
      </dgm:t>
    </dgm:pt>
    <dgm:pt modelId="{30B4F0F8-0009-46C0-A9BE-0211881CB6F6}">
      <dgm:prSet/>
      <dgm:spPr/>
      <dgm:t>
        <a:bodyPr/>
        <a:lstStyle/>
        <a:p>
          <a:r>
            <a:rPr lang="en-US" dirty="0"/>
            <a:t>Results (16)</a:t>
          </a:r>
        </a:p>
      </dgm:t>
    </dgm:pt>
    <dgm:pt modelId="{C4E76242-ABAC-4468-9624-F988B5C74A7E}" type="parTrans" cxnId="{A37E68A4-3073-4CA7-BB9E-4FFB3C91FBC4}">
      <dgm:prSet/>
      <dgm:spPr/>
      <dgm:t>
        <a:bodyPr/>
        <a:lstStyle/>
        <a:p>
          <a:endParaRPr lang="en-US"/>
        </a:p>
      </dgm:t>
    </dgm:pt>
    <dgm:pt modelId="{57FDA54E-8791-4BFF-BFC8-EB2EDB580FBD}" type="sibTrans" cxnId="{A37E68A4-3073-4CA7-BB9E-4FFB3C91FBC4}">
      <dgm:prSet/>
      <dgm:spPr/>
      <dgm:t>
        <a:bodyPr/>
        <a:lstStyle/>
        <a:p>
          <a:endParaRPr lang="en-US"/>
        </a:p>
      </dgm:t>
    </dgm:pt>
    <dgm:pt modelId="{A9A8B609-DDB3-4A4A-BB9F-B52753A2CC88}">
      <dgm:prSet/>
      <dgm:spPr/>
      <dgm:t>
        <a:bodyPr/>
        <a:lstStyle/>
        <a:p>
          <a:r>
            <a:rPr lang="en-US"/>
            <a:t>Conclusion (</a:t>
          </a:r>
          <a:r>
            <a:rPr lang="en-US">
              <a:latin typeface="Posterama"/>
            </a:rPr>
            <a:t>45</a:t>
          </a:r>
          <a:r>
            <a:rPr lang="en-US"/>
            <a:t>)</a:t>
          </a:r>
        </a:p>
      </dgm:t>
    </dgm:pt>
    <dgm:pt modelId="{E4874315-5EF7-4F32-BEFD-7766137BB110}" type="parTrans" cxnId="{26C4CD38-E588-49D8-8908-D182996BA0BD}">
      <dgm:prSet/>
      <dgm:spPr/>
      <dgm:t>
        <a:bodyPr/>
        <a:lstStyle/>
        <a:p>
          <a:endParaRPr lang="en-US"/>
        </a:p>
      </dgm:t>
    </dgm:pt>
    <dgm:pt modelId="{EE3B3CFF-C09B-4226-BD40-01A16ADC458A}" type="sibTrans" cxnId="{26C4CD38-E588-49D8-8908-D182996BA0BD}">
      <dgm:prSet/>
      <dgm:spPr/>
      <dgm:t>
        <a:bodyPr/>
        <a:lstStyle/>
        <a:p>
          <a:endParaRPr lang="en-US"/>
        </a:p>
      </dgm:t>
    </dgm:pt>
    <dgm:pt modelId="{5A90714D-DBFB-4841-90ED-F3A263B2C135}">
      <dgm:prSet/>
      <dgm:spPr/>
      <dgm:t>
        <a:bodyPr/>
        <a:lstStyle/>
        <a:p>
          <a:r>
            <a:rPr lang="en-US"/>
            <a:t>Appendix (</a:t>
          </a:r>
          <a:r>
            <a:rPr lang="en-US">
              <a:latin typeface="Posterama"/>
            </a:rPr>
            <a:t>46</a:t>
          </a:r>
          <a:r>
            <a:rPr lang="en-US"/>
            <a:t>)</a:t>
          </a:r>
        </a:p>
      </dgm:t>
    </dgm:pt>
    <dgm:pt modelId="{D7B81D1B-B275-43C3-9C84-12F460B2854F}" type="parTrans" cxnId="{32EBF3E6-23B5-4060-BB38-6920C390CD5B}">
      <dgm:prSet/>
      <dgm:spPr/>
      <dgm:t>
        <a:bodyPr/>
        <a:lstStyle/>
        <a:p>
          <a:endParaRPr lang="en-US"/>
        </a:p>
      </dgm:t>
    </dgm:pt>
    <dgm:pt modelId="{C86E3F12-0B13-46AC-8EEF-16EB2A1C5FB5}" type="sibTrans" cxnId="{32EBF3E6-23B5-4060-BB38-6920C390CD5B}">
      <dgm:prSet/>
      <dgm:spPr/>
      <dgm:t>
        <a:bodyPr/>
        <a:lstStyle/>
        <a:p>
          <a:endParaRPr lang="en-US"/>
        </a:p>
      </dgm:t>
    </dgm:pt>
    <dgm:pt modelId="{207A0DCD-E4A4-4134-9288-53C12C98C005}" type="pres">
      <dgm:prSet presAssocID="{942D52DF-A0BA-4816-A1F2-3CD3908B2407}" presName="vert0" presStyleCnt="0">
        <dgm:presLayoutVars>
          <dgm:dir/>
          <dgm:animOne val="branch"/>
          <dgm:animLvl val="lvl"/>
        </dgm:presLayoutVars>
      </dgm:prSet>
      <dgm:spPr/>
    </dgm:pt>
    <dgm:pt modelId="{C847A234-2FB7-4408-89E5-5580C0D0C566}" type="pres">
      <dgm:prSet presAssocID="{B319368F-E2A5-4B9A-98AC-00731ABC9CBB}" presName="thickLine" presStyleLbl="alignNode1" presStyleIdx="0" presStyleCnt="6"/>
      <dgm:spPr/>
    </dgm:pt>
    <dgm:pt modelId="{FA11D935-0690-4B1E-94BD-ABE3FCF0B759}" type="pres">
      <dgm:prSet presAssocID="{B319368F-E2A5-4B9A-98AC-00731ABC9CBB}" presName="horz1" presStyleCnt="0"/>
      <dgm:spPr/>
    </dgm:pt>
    <dgm:pt modelId="{0542C0AC-EF69-4F87-8CDA-7BAC700C1256}" type="pres">
      <dgm:prSet presAssocID="{B319368F-E2A5-4B9A-98AC-00731ABC9CBB}" presName="tx1" presStyleLbl="revTx" presStyleIdx="0" presStyleCnt="6"/>
      <dgm:spPr/>
    </dgm:pt>
    <dgm:pt modelId="{BE39438B-0A08-4A4C-BAEB-57DA70AAE590}" type="pres">
      <dgm:prSet presAssocID="{B319368F-E2A5-4B9A-98AC-00731ABC9CBB}" presName="vert1" presStyleCnt="0"/>
      <dgm:spPr/>
    </dgm:pt>
    <dgm:pt modelId="{2D35F946-1C3C-41D8-A723-EE8D2594ADAD}" type="pres">
      <dgm:prSet presAssocID="{F30509E8-3429-450A-87ED-26D998288E5C}" presName="thickLine" presStyleLbl="alignNode1" presStyleIdx="1" presStyleCnt="6"/>
      <dgm:spPr/>
    </dgm:pt>
    <dgm:pt modelId="{C321A0F1-11CF-4521-879B-E38C8DD538D8}" type="pres">
      <dgm:prSet presAssocID="{F30509E8-3429-450A-87ED-26D998288E5C}" presName="horz1" presStyleCnt="0"/>
      <dgm:spPr/>
    </dgm:pt>
    <dgm:pt modelId="{F26CF494-2989-4CE6-B8B3-1E549E623F55}" type="pres">
      <dgm:prSet presAssocID="{F30509E8-3429-450A-87ED-26D998288E5C}" presName="tx1" presStyleLbl="revTx" presStyleIdx="1" presStyleCnt="6"/>
      <dgm:spPr/>
    </dgm:pt>
    <dgm:pt modelId="{D833E7CB-3CD6-4A96-851D-63624A047101}" type="pres">
      <dgm:prSet presAssocID="{F30509E8-3429-450A-87ED-26D998288E5C}" presName="vert1" presStyleCnt="0"/>
      <dgm:spPr/>
    </dgm:pt>
    <dgm:pt modelId="{2D4D47E6-157E-421D-ACB7-15C602E7E308}" type="pres">
      <dgm:prSet presAssocID="{247F69C9-915A-4B23-BB5A-EFE1CFCFD198}" presName="thickLine" presStyleLbl="alignNode1" presStyleIdx="2" presStyleCnt="6"/>
      <dgm:spPr/>
    </dgm:pt>
    <dgm:pt modelId="{05626486-D624-495E-BFC2-2158947C7303}" type="pres">
      <dgm:prSet presAssocID="{247F69C9-915A-4B23-BB5A-EFE1CFCFD198}" presName="horz1" presStyleCnt="0"/>
      <dgm:spPr/>
    </dgm:pt>
    <dgm:pt modelId="{7D931190-AC8F-42FA-996D-DA981B1A8C79}" type="pres">
      <dgm:prSet presAssocID="{247F69C9-915A-4B23-BB5A-EFE1CFCFD198}" presName="tx1" presStyleLbl="revTx" presStyleIdx="2" presStyleCnt="6"/>
      <dgm:spPr/>
    </dgm:pt>
    <dgm:pt modelId="{462BE744-D36F-4AAA-B1D2-5A813914D1D2}" type="pres">
      <dgm:prSet presAssocID="{247F69C9-915A-4B23-BB5A-EFE1CFCFD198}" presName="vert1" presStyleCnt="0"/>
      <dgm:spPr/>
    </dgm:pt>
    <dgm:pt modelId="{7392F4B7-10C2-49BD-8B8A-49A735BBB587}" type="pres">
      <dgm:prSet presAssocID="{30B4F0F8-0009-46C0-A9BE-0211881CB6F6}" presName="thickLine" presStyleLbl="alignNode1" presStyleIdx="3" presStyleCnt="6"/>
      <dgm:spPr/>
    </dgm:pt>
    <dgm:pt modelId="{DC700D98-D5D1-4C0F-B2D6-A016B837806B}" type="pres">
      <dgm:prSet presAssocID="{30B4F0F8-0009-46C0-A9BE-0211881CB6F6}" presName="horz1" presStyleCnt="0"/>
      <dgm:spPr/>
    </dgm:pt>
    <dgm:pt modelId="{F1ED05AF-EDA3-433D-B0B8-E153D3394835}" type="pres">
      <dgm:prSet presAssocID="{30B4F0F8-0009-46C0-A9BE-0211881CB6F6}" presName="tx1" presStyleLbl="revTx" presStyleIdx="3" presStyleCnt="6"/>
      <dgm:spPr/>
    </dgm:pt>
    <dgm:pt modelId="{376BB7FA-08E1-4191-AD5E-9CD9052674F2}" type="pres">
      <dgm:prSet presAssocID="{30B4F0F8-0009-46C0-A9BE-0211881CB6F6}" presName="vert1" presStyleCnt="0"/>
      <dgm:spPr/>
    </dgm:pt>
    <dgm:pt modelId="{5CDCA06F-7F98-441B-8BB9-52712CB605D7}" type="pres">
      <dgm:prSet presAssocID="{A9A8B609-DDB3-4A4A-BB9F-B52753A2CC88}" presName="thickLine" presStyleLbl="alignNode1" presStyleIdx="4" presStyleCnt="6"/>
      <dgm:spPr/>
    </dgm:pt>
    <dgm:pt modelId="{D8B2AAFD-5F5C-49EB-B893-369243657AB4}" type="pres">
      <dgm:prSet presAssocID="{A9A8B609-DDB3-4A4A-BB9F-B52753A2CC88}" presName="horz1" presStyleCnt="0"/>
      <dgm:spPr/>
    </dgm:pt>
    <dgm:pt modelId="{4DDE0479-E3DE-4112-B0FB-BF8F0EECFCC6}" type="pres">
      <dgm:prSet presAssocID="{A9A8B609-DDB3-4A4A-BB9F-B52753A2CC88}" presName="tx1" presStyleLbl="revTx" presStyleIdx="4" presStyleCnt="6"/>
      <dgm:spPr/>
    </dgm:pt>
    <dgm:pt modelId="{04059269-3976-4118-8C4F-74DDEBDDD21E}" type="pres">
      <dgm:prSet presAssocID="{A9A8B609-DDB3-4A4A-BB9F-B52753A2CC88}" presName="vert1" presStyleCnt="0"/>
      <dgm:spPr/>
    </dgm:pt>
    <dgm:pt modelId="{F271884B-7F2D-4B30-A62B-E029A2BD23C5}" type="pres">
      <dgm:prSet presAssocID="{5A90714D-DBFB-4841-90ED-F3A263B2C135}" presName="thickLine" presStyleLbl="alignNode1" presStyleIdx="5" presStyleCnt="6"/>
      <dgm:spPr/>
    </dgm:pt>
    <dgm:pt modelId="{14C39C38-6B01-465A-9BDA-D329B74C041F}" type="pres">
      <dgm:prSet presAssocID="{5A90714D-DBFB-4841-90ED-F3A263B2C135}" presName="horz1" presStyleCnt="0"/>
      <dgm:spPr/>
    </dgm:pt>
    <dgm:pt modelId="{A59FCA91-2B7E-4B62-A658-BB680EFFFF47}" type="pres">
      <dgm:prSet presAssocID="{5A90714D-DBFB-4841-90ED-F3A263B2C135}" presName="tx1" presStyleLbl="revTx" presStyleIdx="5" presStyleCnt="6"/>
      <dgm:spPr/>
    </dgm:pt>
    <dgm:pt modelId="{C3D60306-2E80-42E3-9353-455D50C7BFA7}" type="pres">
      <dgm:prSet presAssocID="{5A90714D-DBFB-4841-90ED-F3A263B2C135}" presName="vert1" presStyleCnt="0"/>
      <dgm:spPr/>
    </dgm:pt>
  </dgm:ptLst>
  <dgm:cxnLst>
    <dgm:cxn modelId="{D4557A11-5820-4CB4-B0C2-B150C097E292}" srcId="{942D52DF-A0BA-4816-A1F2-3CD3908B2407}" destId="{247F69C9-915A-4B23-BB5A-EFE1CFCFD198}" srcOrd="2" destOrd="0" parTransId="{2D400895-8D0C-447C-BA1B-AA21E61037B2}" sibTransId="{FC0C3094-F42A-4E24-9F0E-F217E019277C}"/>
    <dgm:cxn modelId="{0395B615-5CBD-4CD5-83C6-4839682F3C89}" type="presOf" srcId="{247F69C9-915A-4B23-BB5A-EFE1CFCFD198}" destId="{7D931190-AC8F-42FA-996D-DA981B1A8C79}" srcOrd="0" destOrd="0" presId="urn:microsoft.com/office/officeart/2008/layout/LinedList"/>
    <dgm:cxn modelId="{3A7C4A26-DB40-4C08-A89B-7DFA74A6D456}" type="presOf" srcId="{5A90714D-DBFB-4841-90ED-F3A263B2C135}" destId="{A59FCA91-2B7E-4B62-A658-BB680EFFFF47}" srcOrd="0" destOrd="0" presId="urn:microsoft.com/office/officeart/2008/layout/LinedList"/>
    <dgm:cxn modelId="{26C4CD38-E588-49D8-8908-D182996BA0BD}" srcId="{942D52DF-A0BA-4816-A1F2-3CD3908B2407}" destId="{A9A8B609-DDB3-4A4A-BB9F-B52753A2CC88}" srcOrd="4" destOrd="0" parTransId="{E4874315-5EF7-4F32-BEFD-7766137BB110}" sibTransId="{EE3B3CFF-C09B-4226-BD40-01A16ADC458A}"/>
    <dgm:cxn modelId="{84BBCB5C-8082-483E-9AC5-90DC268ADC31}" type="presOf" srcId="{A9A8B609-DDB3-4A4A-BB9F-B52753A2CC88}" destId="{4DDE0479-E3DE-4112-B0FB-BF8F0EECFCC6}" srcOrd="0" destOrd="0" presId="urn:microsoft.com/office/officeart/2008/layout/LinedList"/>
    <dgm:cxn modelId="{BC41375F-5037-44D9-B011-6BBB2ADE0B5D}" srcId="{942D52DF-A0BA-4816-A1F2-3CD3908B2407}" destId="{B319368F-E2A5-4B9A-98AC-00731ABC9CBB}" srcOrd="0" destOrd="0" parTransId="{7E96CCA2-39F9-43D4-AA5C-59F5C326E0D0}" sibTransId="{BB190E60-68DE-44F5-A229-2364893F0662}"/>
    <dgm:cxn modelId="{493EE08E-C200-4219-84E6-B3762AC33755}" type="presOf" srcId="{B319368F-E2A5-4B9A-98AC-00731ABC9CBB}" destId="{0542C0AC-EF69-4F87-8CDA-7BAC700C1256}" srcOrd="0" destOrd="0" presId="urn:microsoft.com/office/officeart/2008/layout/LinedList"/>
    <dgm:cxn modelId="{A37E68A4-3073-4CA7-BB9E-4FFB3C91FBC4}" srcId="{942D52DF-A0BA-4816-A1F2-3CD3908B2407}" destId="{30B4F0F8-0009-46C0-A9BE-0211881CB6F6}" srcOrd="3" destOrd="0" parTransId="{C4E76242-ABAC-4468-9624-F988B5C74A7E}" sibTransId="{57FDA54E-8791-4BFF-BFC8-EB2EDB580FBD}"/>
    <dgm:cxn modelId="{DDBA0DCC-766B-4C6F-8113-74A090EE1137}" srcId="{942D52DF-A0BA-4816-A1F2-3CD3908B2407}" destId="{F30509E8-3429-450A-87ED-26D998288E5C}" srcOrd="1" destOrd="0" parTransId="{E6B27C1E-C1E9-4F8B-86BB-99ADE0DFC8E4}" sibTransId="{96D39A5C-5B3E-43A1-94D8-8A92E6341B5F}"/>
    <dgm:cxn modelId="{28FEC7DB-21EA-4E0D-BD60-3151A239AD62}" type="presOf" srcId="{F30509E8-3429-450A-87ED-26D998288E5C}" destId="{F26CF494-2989-4CE6-B8B3-1E549E623F55}" srcOrd="0" destOrd="0" presId="urn:microsoft.com/office/officeart/2008/layout/LinedList"/>
    <dgm:cxn modelId="{32EBF3E6-23B5-4060-BB38-6920C390CD5B}" srcId="{942D52DF-A0BA-4816-A1F2-3CD3908B2407}" destId="{5A90714D-DBFB-4841-90ED-F3A263B2C135}" srcOrd="5" destOrd="0" parTransId="{D7B81D1B-B275-43C3-9C84-12F460B2854F}" sibTransId="{C86E3F12-0B13-46AC-8EEF-16EB2A1C5FB5}"/>
    <dgm:cxn modelId="{3CFA02E9-ADFE-4960-9204-24E1B2FE138B}" type="presOf" srcId="{30B4F0F8-0009-46C0-A9BE-0211881CB6F6}" destId="{F1ED05AF-EDA3-433D-B0B8-E153D3394835}" srcOrd="0" destOrd="0" presId="urn:microsoft.com/office/officeart/2008/layout/LinedList"/>
    <dgm:cxn modelId="{0E2F45F7-44CB-44DA-AB4B-29C71185225D}" type="presOf" srcId="{942D52DF-A0BA-4816-A1F2-3CD3908B2407}" destId="{207A0DCD-E4A4-4134-9288-53C12C98C005}" srcOrd="0" destOrd="0" presId="urn:microsoft.com/office/officeart/2008/layout/LinedList"/>
    <dgm:cxn modelId="{FAC56E12-DA88-4316-8E29-069BB41724C8}" type="presParOf" srcId="{207A0DCD-E4A4-4134-9288-53C12C98C005}" destId="{C847A234-2FB7-4408-89E5-5580C0D0C566}" srcOrd="0" destOrd="0" presId="urn:microsoft.com/office/officeart/2008/layout/LinedList"/>
    <dgm:cxn modelId="{85CB738E-39FA-488D-8F46-C63047701D28}" type="presParOf" srcId="{207A0DCD-E4A4-4134-9288-53C12C98C005}" destId="{FA11D935-0690-4B1E-94BD-ABE3FCF0B759}" srcOrd="1" destOrd="0" presId="urn:microsoft.com/office/officeart/2008/layout/LinedList"/>
    <dgm:cxn modelId="{DB7915BD-BE33-467A-8B2D-67DB79FE2896}" type="presParOf" srcId="{FA11D935-0690-4B1E-94BD-ABE3FCF0B759}" destId="{0542C0AC-EF69-4F87-8CDA-7BAC700C1256}" srcOrd="0" destOrd="0" presId="urn:microsoft.com/office/officeart/2008/layout/LinedList"/>
    <dgm:cxn modelId="{C50221C3-1103-4B6C-9ECE-127A84AA65D1}" type="presParOf" srcId="{FA11D935-0690-4B1E-94BD-ABE3FCF0B759}" destId="{BE39438B-0A08-4A4C-BAEB-57DA70AAE590}" srcOrd="1" destOrd="0" presId="urn:microsoft.com/office/officeart/2008/layout/LinedList"/>
    <dgm:cxn modelId="{162FCEFF-D086-4C78-8860-9AE7FBBEF994}" type="presParOf" srcId="{207A0DCD-E4A4-4134-9288-53C12C98C005}" destId="{2D35F946-1C3C-41D8-A723-EE8D2594ADAD}" srcOrd="2" destOrd="0" presId="urn:microsoft.com/office/officeart/2008/layout/LinedList"/>
    <dgm:cxn modelId="{4D461386-9517-4851-9B0B-85DFCADAD766}" type="presParOf" srcId="{207A0DCD-E4A4-4134-9288-53C12C98C005}" destId="{C321A0F1-11CF-4521-879B-E38C8DD538D8}" srcOrd="3" destOrd="0" presId="urn:microsoft.com/office/officeart/2008/layout/LinedList"/>
    <dgm:cxn modelId="{5BDD0CD2-EF26-495E-851B-CCC17C0D2830}" type="presParOf" srcId="{C321A0F1-11CF-4521-879B-E38C8DD538D8}" destId="{F26CF494-2989-4CE6-B8B3-1E549E623F55}" srcOrd="0" destOrd="0" presId="urn:microsoft.com/office/officeart/2008/layout/LinedList"/>
    <dgm:cxn modelId="{5A0F49C6-6D88-49C6-AD74-720A6DB0BEC4}" type="presParOf" srcId="{C321A0F1-11CF-4521-879B-E38C8DD538D8}" destId="{D833E7CB-3CD6-4A96-851D-63624A047101}" srcOrd="1" destOrd="0" presId="urn:microsoft.com/office/officeart/2008/layout/LinedList"/>
    <dgm:cxn modelId="{595AD81D-EEE4-4BF7-BDAB-AF41D18FD37E}" type="presParOf" srcId="{207A0DCD-E4A4-4134-9288-53C12C98C005}" destId="{2D4D47E6-157E-421D-ACB7-15C602E7E308}" srcOrd="4" destOrd="0" presId="urn:microsoft.com/office/officeart/2008/layout/LinedList"/>
    <dgm:cxn modelId="{3A2493B2-ED70-44E4-B37B-FDE3BD5AE84E}" type="presParOf" srcId="{207A0DCD-E4A4-4134-9288-53C12C98C005}" destId="{05626486-D624-495E-BFC2-2158947C7303}" srcOrd="5" destOrd="0" presId="urn:microsoft.com/office/officeart/2008/layout/LinedList"/>
    <dgm:cxn modelId="{907D9B06-B041-4CE2-B19E-1B537ED15553}" type="presParOf" srcId="{05626486-D624-495E-BFC2-2158947C7303}" destId="{7D931190-AC8F-42FA-996D-DA981B1A8C79}" srcOrd="0" destOrd="0" presId="urn:microsoft.com/office/officeart/2008/layout/LinedList"/>
    <dgm:cxn modelId="{93A7B888-5FFD-42D7-97C1-4C748E0A3224}" type="presParOf" srcId="{05626486-D624-495E-BFC2-2158947C7303}" destId="{462BE744-D36F-4AAA-B1D2-5A813914D1D2}" srcOrd="1" destOrd="0" presId="urn:microsoft.com/office/officeart/2008/layout/LinedList"/>
    <dgm:cxn modelId="{13CE5FC1-83C4-4AE1-8832-AAD8F3869B04}" type="presParOf" srcId="{207A0DCD-E4A4-4134-9288-53C12C98C005}" destId="{7392F4B7-10C2-49BD-8B8A-49A735BBB587}" srcOrd="6" destOrd="0" presId="urn:microsoft.com/office/officeart/2008/layout/LinedList"/>
    <dgm:cxn modelId="{5E56CA70-D6EA-4593-A9F6-9D8982F3DD9B}" type="presParOf" srcId="{207A0DCD-E4A4-4134-9288-53C12C98C005}" destId="{DC700D98-D5D1-4C0F-B2D6-A016B837806B}" srcOrd="7" destOrd="0" presId="urn:microsoft.com/office/officeart/2008/layout/LinedList"/>
    <dgm:cxn modelId="{B4E2C475-E7CB-4242-82BE-5A8AA2B04305}" type="presParOf" srcId="{DC700D98-D5D1-4C0F-B2D6-A016B837806B}" destId="{F1ED05AF-EDA3-433D-B0B8-E153D3394835}" srcOrd="0" destOrd="0" presId="urn:microsoft.com/office/officeart/2008/layout/LinedList"/>
    <dgm:cxn modelId="{A488C8FB-9666-495C-9121-56C7E5D78C40}" type="presParOf" srcId="{DC700D98-D5D1-4C0F-B2D6-A016B837806B}" destId="{376BB7FA-08E1-4191-AD5E-9CD9052674F2}" srcOrd="1" destOrd="0" presId="urn:microsoft.com/office/officeart/2008/layout/LinedList"/>
    <dgm:cxn modelId="{39216993-7846-4111-8191-D5C67F8B1A17}" type="presParOf" srcId="{207A0DCD-E4A4-4134-9288-53C12C98C005}" destId="{5CDCA06F-7F98-441B-8BB9-52712CB605D7}" srcOrd="8" destOrd="0" presId="urn:microsoft.com/office/officeart/2008/layout/LinedList"/>
    <dgm:cxn modelId="{16D1575C-F551-4FB7-BA2C-D237012ECB55}" type="presParOf" srcId="{207A0DCD-E4A4-4134-9288-53C12C98C005}" destId="{D8B2AAFD-5F5C-49EB-B893-369243657AB4}" srcOrd="9" destOrd="0" presId="urn:microsoft.com/office/officeart/2008/layout/LinedList"/>
    <dgm:cxn modelId="{9D6BA281-ACB5-4A64-8D1A-C83EC2E43D7F}" type="presParOf" srcId="{D8B2AAFD-5F5C-49EB-B893-369243657AB4}" destId="{4DDE0479-E3DE-4112-B0FB-BF8F0EECFCC6}" srcOrd="0" destOrd="0" presId="urn:microsoft.com/office/officeart/2008/layout/LinedList"/>
    <dgm:cxn modelId="{32426C3F-CE11-495F-81BF-8AA49662C38E}" type="presParOf" srcId="{D8B2AAFD-5F5C-49EB-B893-369243657AB4}" destId="{04059269-3976-4118-8C4F-74DDEBDDD21E}" srcOrd="1" destOrd="0" presId="urn:microsoft.com/office/officeart/2008/layout/LinedList"/>
    <dgm:cxn modelId="{824951DC-EB21-43B2-9E03-C6864D50AFE8}" type="presParOf" srcId="{207A0DCD-E4A4-4134-9288-53C12C98C005}" destId="{F271884B-7F2D-4B30-A62B-E029A2BD23C5}" srcOrd="10" destOrd="0" presId="urn:microsoft.com/office/officeart/2008/layout/LinedList"/>
    <dgm:cxn modelId="{3730A0BC-E2C8-489D-A82E-65BA9C4DCC74}" type="presParOf" srcId="{207A0DCD-E4A4-4134-9288-53C12C98C005}" destId="{14C39C38-6B01-465A-9BDA-D329B74C041F}" srcOrd="11" destOrd="0" presId="urn:microsoft.com/office/officeart/2008/layout/LinedList"/>
    <dgm:cxn modelId="{5208299D-22C4-4AAD-B70D-2A2FCFECD3A9}" type="presParOf" srcId="{14C39C38-6B01-465A-9BDA-D329B74C041F}" destId="{A59FCA91-2B7E-4B62-A658-BB680EFFFF47}" srcOrd="0" destOrd="0" presId="urn:microsoft.com/office/officeart/2008/layout/LinedList"/>
    <dgm:cxn modelId="{F5436A2F-63F4-44EA-8362-7380B04986B3}" type="presParOf" srcId="{14C39C38-6B01-465A-9BDA-D329B74C041F}" destId="{C3D60306-2E80-42E3-9353-455D50C7BF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4F1FE65-8474-46D9-8E19-8134A0C7E669}" type="doc">
      <dgm:prSet loTypeId="urn:microsoft.com/office/officeart/2005/8/layout/vProcess5" loCatId="process" qsTypeId="urn:microsoft.com/office/officeart/2005/8/quickstyle/simple1" qsCatId="simple" csTypeId="urn:microsoft.com/office/officeart/2005/8/colors/accent6_2" csCatId="accent6"/>
      <dgm:spPr/>
      <dgm:t>
        <a:bodyPr/>
        <a:lstStyle/>
        <a:p>
          <a:endParaRPr lang="en-US"/>
        </a:p>
      </dgm:t>
    </dgm:pt>
    <dgm:pt modelId="{C9DE5102-520D-454D-8486-47E60879BDDE}">
      <dgm:prSet/>
      <dgm:spPr/>
      <dgm:t>
        <a:bodyPr/>
        <a:lstStyle/>
        <a:p>
          <a:r>
            <a:rPr lang="en-US" dirty="0"/>
            <a:t>Loaded data set into IBM DB2 Database.</a:t>
          </a:r>
        </a:p>
      </dgm:t>
    </dgm:pt>
    <dgm:pt modelId="{978727F7-EA9D-4832-AE4D-3FBF4492BC96}" type="parTrans" cxnId="{21EB9B18-099C-49EF-B6FA-CB4A155CC9D8}">
      <dgm:prSet/>
      <dgm:spPr/>
      <dgm:t>
        <a:bodyPr/>
        <a:lstStyle/>
        <a:p>
          <a:endParaRPr lang="en-US"/>
        </a:p>
      </dgm:t>
    </dgm:pt>
    <dgm:pt modelId="{BB18309A-7746-4C47-8403-5C03364CCF20}" type="sibTrans" cxnId="{21EB9B18-099C-49EF-B6FA-CB4A155CC9D8}">
      <dgm:prSet/>
      <dgm:spPr/>
      <dgm:t>
        <a:bodyPr/>
        <a:lstStyle/>
        <a:p>
          <a:endParaRPr lang="en-US"/>
        </a:p>
      </dgm:t>
    </dgm:pt>
    <dgm:pt modelId="{73BF810D-2503-4E37-A4FB-3E251564E901}">
      <dgm:prSet/>
      <dgm:spPr/>
      <dgm:t>
        <a:bodyPr/>
        <a:lstStyle/>
        <a:p>
          <a:r>
            <a:rPr lang="en-US" dirty="0"/>
            <a:t>Queried using SQL Python integration.</a:t>
          </a:r>
        </a:p>
      </dgm:t>
    </dgm:pt>
    <dgm:pt modelId="{09A2B0BE-8F9C-4EE6-AE67-D0AA92780B0A}" type="parTrans" cxnId="{97BF4F8F-BEF7-474C-A9E6-66174F3349A4}">
      <dgm:prSet/>
      <dgm:spPr/>
      <dgm:t>
        <a:bodyPr/>
        <a:lstStyle/>
        <a:p>
          <a:endParaRPr lang="en-US"/>
        </a:p>
      </dgm:t>
    </dgm:pt>
    <dgm:pt modelId="{0AEF0A91-6F1E-4DC0-B103-107C9C77BFA8}" type="sibTrans" cxnId="{97BF4F8F-BEF7-474C-A9E6-66174F3349A4}">
      <dgm:prSet/>
      <dgm:spPr/>
      <dgm:t>
        <a:bodyPr/>
        <a:lstStyle/>
        <a:p>
          <a:endParaRPr lang="en-US"/>
        </a:p>
      </dgm:t>
    </dgm:pt>
    <dgm:pt modelId="{813B04A5-59CE-4D70-8D9E-B48AFD209224}">
      <dgm:prSet/>
      <dgm:spPr/>
      <dgm:t>
        <a:bodyPr/>
        <a:lstStyle/>
        <a:p>
          <a:r>
            <a:rPr lang="en-US" dirty="0"/>
            <a:t>Queries were made to get a better understanding of the dataset.</a:t>
          </a:r>
        </a:p>
      </dgm:t>
    </dgm:pt>
    <dgm:pt modelId="{7EB24CA0-1DC5-409D-B70C-4A557EC17F26}" type="parTrans" cxnId="{6ECDA8D3-54E1-4D8C-B788-8CE5D0F56D0A}">
      <dgm:prSet/>
      <dgm:spPr/>
      <dgm:t>
        <a:bodyPr/>
        <a:lstStyle/>
        <a:p>
          <a:endParaRPr lang="en-US"/>
        </a:p>
      </dgm:t>
    </dgm:pt>
    <dgm:pt modelId="{21B933C9-F88A-4780-A60F-E6458AEB42DF}" type="sibTrans" cxnId="{6ECDA8D3-54E1-4D8C-B788-8CE5D0F56D0A}">
      <dgm:prSet/>
      <dgm:spPr/>
      <dgm:t>
        <a:bodyPr/>
        <a:lstStyle/>
        <a:p>
          <a:endParaRPr lang="en-US"/>
        </a:p>
      </dgm:t>
    </dgm:pt>
    <dgm:pt modelId="{C91EF6E9-4FDC-4151-9406-A9914807B2C3}">
      <dgm:prSet/>
      <dgm:spPr/>
      <dgm:t>
        <a:bodyPr/>
        <a:lstStyle/>
        <a:p>
          <a:r>
            <a:rPr lang="en-US" dirty="0"/>
            <a:t>Queried information about launch site names, mission outcomes, various pay load sizes of  customers and booster versions, and landing outcomes</a:t>
          </a:r>
        </a:p>
      </dgm:t>
    </dgm:pt>
    <dgm:pt modelId="{A719BEEB-64AF-41D9-8523-084EC70E8F2B}" type="parTrans" cxnId="{04ACE110-556B-4328-AC95-F8E8DCD7C31D}">
      <dgm:prSet/>
      <dgm:spPr/>
      <dgm:t>
        <a:bodyPr/>
        <a:lstStyle/>
        <a:p>
          <a:endParaRPr lang="en-US"/>
        </a:p>
      </dgm:t>
    </dgm:pt>
    <dgm:pt modelId="{828ABAAF-DCF7-4DAB-BCF1-BE29D17FB49A}" type="sibTrans" cxnId="{04ACE110-556B-4328-AC95-F8E8DCD7C31D}">
      <dgm:prSet/>
      <dgm:spPr/>
      <dgm:t>
        <a:bodyPr/>
        <a:lstStyle/>
        <a:p>
          <a:endParaRPr lang="en-US"/>
        </a:p>
      </dgm:t>
    </dgm:pt>
    <dgm:pt modelId="{BFAD8F9C-6485-4A59-9F86-7C7696CEBAEE}" type="pres">
      <dgm:prSet presAssocID="{44F1FE65-8474-46D9-8E19-8134A0C7E669}" presName="outerComposite" presStyleCnt="0">
        <dgm:presLayoutVars>
          <dgm:chMax val="5"/>
          <dgm:dir/>
          <dgm:resizeHandles val="exact"/>
        </dgm:presLayoutVars>
      </dgm:prSet>
      <dgm:spPr/>
    </dgm:pt>
    <dgm:pt modelId="{F3DA2280-9101-44BC-B2EB-6F469A6F97B3}" type="pres">
      <dgm:prSet presAssocID="{44F1FE65-8474-46D9-8E19-8134A0C7E669}" presName="dummyMaxCanvas" presStyleCnt="0">
        <dgm:presLayoutVars/>
      </dgm:prSet>
      <dgm:spPr/>
    </dgm:pt>
    <dgm:pt modelId="{075C73AE-DFE0-48AC-BFE2-9CA6FA5B2C93}" type="pres">
      <dgm:prSet presAssocID="{44F1FE65-8474-46D9-8E19-8134A0C7E669}" presName="FourNodes_1" presStyleLbl="node1" presStyleIdx="0" presStyleCnt="4">
        <dgm:presLayoutVars>
          <dgm:bulletEnabled val="1"/>
        </dgm:presLayoutVars>
      </dgm:prSet>
      <dgm:spPr/>
    </dgm:pt>
    <dgm:pt modelId="{01B97224-FEBF-4410-B4BB-4FE149600803}" type="pres">
      <dgm:prSet presAssocID="{44F1FE65-8474-46D9-8E19-8134A0C7E669}" presName="FourNodes_2" presStyleLbl="node1" presStyleIdx="1" presStyleCnt="4">
        <dgm:presLayoutVars>
          <dgm:bulletEnabled val="1"/>
        </dgm:presLayoutVars>
      </dgm:prSet>
      <dgm:spPr/>
    </dgm:pt>
    <dgm:pt modelId="{76131634-7372-425B-A89C-90D80BAA4229}" type="pres">
      <dgm:prSet presAssocID="{44F1FE65-8474-46D9-8E19-8134A0C7E669}" presName="FourNodes_3" presStyleLbl="node1" presStyleIdx="2" presStyleCnt="4">
        <dgm:presLayoutVars>
          <dgm:bulletEnabled val="1"/>
        </dgm:presLayoutVars>
      </dgm:prSet>
      <dgm:spPr/>
    </dgm:pt>
    <dgm:pt modelId="{156D0E95-17E0-41F9-BEDF-052190C80FDA}" type="pres">
      <dgm:prSet presAssocID="{44F1FE65-8474-46D9-8E19-8134A0C7E669}" presName="FourNodes_4" presStyleLbl="node1" presStyleIdx="3" presStyleCnt="4">
        <dgm:presLayoutVars>
          <dgm:bulletEnabled val="1"/>
        </dgm:presLayoutVars>
      </dgm:prSet>
      <dgm:spPr/>
    </dgm:pt>
    <dgm:pt modelId="{77E35705-4C04-44A3-BB78-BF055634D4E8}" type="pres">
      <dgm:prSet presAssocID="{44F1FE65-8474-46D9-8E19-8134A0C7E669}" presName="FourConn_1-2" presStyleLbl="fgAccFollowNode1" presStyleIdx="0" presStyleCnt="3">
        <dgm:presLayoutVars>
          <dgm:bulletEnabled val="1"/>
        </dgm:presLayoutVars>
      </dgm:prSet>
      <dgm:spPr/>
    </dgm:pt>
    <dgm:pt modelId="{9B547F52-AB04-4CF7-84D2-272D7E0449C6}" type="pres">
      <dgm:prSet presAssocID="{44F1FE65-8474-46D9-8E19-8134A0C7E669}" presName="FourConn_2-3" presStyleLbl="fgAccFollowNode1" presStyleIdx="1" presStyleCnt="3">
        <dgm:presLayoutVars>
          <dgm:bulletEnabled val="1"/>
        </dgm:presLayoutVars>
      </dgm:prSet>
      <dgm:spPr/>
    </dgm:pt>
    <dgm:pt modelId="{3E0A5F25-C2F2-42CC-9BB6-9CAB7BB17535}" type="pres">
      <dgm:prSet presAssocID="{44F1FE65-8474-46D9-8E19-8134A0C7E669}" presName="FourConn_3-4" presStyleLbl="fgAccFollowNode1" presStyleIdx="2" presStyleCnt="3">
        <dgm:presLayoutVars>
          <dgm:bulletEnabled val="1"/>
        </dgm:presLayoutVars>
      </dgm:prSet>
      <dgm:spPr/>
    </dgm:pt>
    <dgm:pt modelId="{A73F1F0B-3408-4964-BB11-E7A5E9FE6723}" type="pres">
      <dgm:prSet presAssocID="{44F1FE65-8474-46D9-8E19-8134A0C7E669}" presName="FourNodes_1_text" presStyleLbl="node1" presStyleIdx="3" presStyleCnt="4">
        <dgm:presLayoutVars>
          <dgm:bulletEnabled val="1"/>
        </dgm:presLayoutVars>
      </dgm:prSet>
      <dgm:spPr/>
    </dgm:pt>
    <dgm:pt modelId="{CC201242-14E5-471B-BC25-B2D6E8D505DA}" type="pres">
      <dgm:prSet presAssocID="{44F1FE65-8474-46D9-8E19-8134A0C7E669}" presName="FourNodes_2_text" presStyleLbl="node1" presStyleIdx="3" presStyleCnt="4">
        <dgm:presLayoutVars>
          <dgm:bulletEnabled val="1"/>
        </dgm:presLayoutVars>
      </dgm:prSet>
      <dgm:spPr/>
    </dgm:pt>
    <dgm:pt modelId="{59FB202D-E1B9-4E98-9B90-F1DC71C436F2}" type="pres">
      <dgm:prSet presAssocID="{44F1FE65-8474-46D9-8E19-8134A0C7E669}" presName="FourNodes_3_text" presStyleLbl="node1" presStyleIdx="3" presStyleCnt="4">
        <dgm:presLayoutVars>
          <dgm:bulletEnabled val="1"/>
        </dgm:presLayoutVars>
      </dgm:prSet>
      <dgm:spPr/>
    </dgm:pt>
    <dgm:pt modelId="{B1A9A03A-16CA-4AC1-BD98-484159C2616A}" type="pres">
      <dgm:prSet presAssocID="{44F1FE65-8474-46D9-8E19-8134A0C7E669}" presName="FourNodes_4_text" presStyleLbl="node1" presStyleIdx="3" presStyleCnt="4">
        <dgm:presLayoutVars>
          <dgm:bulletEnabled val="1"/>
        </dgm:presLayoutVars>
      </dgm:prSet>
      <dgm:spPr/>
    </dgm:pt>
  </dgm:ptLst>
  <dgm:cxnLst>
    <dgm:cxn modelId="{04ACE110-556B-4328-AC95-F8E8DCD7C31D}" srcId="{44F1FE65-8474-46D9-8E19-8134A0C7E669}" destId="{C91EF6E9-4FDC-4151-9406-A9914807B2C3}" srcOrd="3" destOrd="0" parTransId="{A719BEEB-64AF-41D9-8523-084EC70E8F2B}" sibTransId="{828ABAAF-DCF7-4DAB-BCF1-BE29D17FB49A}"/>
    <dgm:cxn modelId="{21EB9B18-099C-49EF-B6FA-CB4A155CC9D8}" srcId="{44F1FE65-8474-46D9-8E19-8134A0C7E669}" destId="{C9DE5102-520D-454D-8486-47E60879BDDE}" srcOrd="0" destOrd="0" parTransId="{978727F7-EA9D-4832-AE4D-3FBF4492BC96}" sibTransId="{BB18309A-7746-4C47-8403-5C03364CCF20}"/>
    <dgm:cxn modelId="{D93B941A-13D1-45E9-A99F-943FE7E3C473}" type="presOf" srcId="{73BF810D-2503-4E37-A4FB-3E251564E901}" destId="{01B97224-FEBF-4410-B4BB-4FE149600803}" srcOrd="0" destOrd="0" presId="urn:microsoft.com/office/officeart/2005/8/layout/vProcess5"/>
    <dgm:cxn modelId="{30B6263F-01F8-491F-BEDB-9EA92EB4A35D}" type="presOf" srcId="{21B933C9-F88A-4780-A60F-E6458AEB42DF}" destId="{3E0A5F25-C2F2-42CC-9BB6-9CAB7BB17535}" srcOrd="0" destOrd="0" presId="urn:microsoft.com/office/officeart/2005/8/layout/vProcess5"/>
    <dgm:cxn modelId="{1BE20B60-BDB9-4B19-836B-0753D865B225}" type="presOf" srcId="{813B04A5-59CE-4D70-8D9E-B48AFD209224}" destId="{59FB202D-E1B9-4E98-9B90-F1DC71C436F2}" srcOrd="1" destOrd="0" presId="urn:microsoft.com/office/officeart/2005/8/layout/vProcess5"/>
    <dgm:cxn modelId="{6C0B5A6F-EAD3-4FD7-993B-816D863215B5}" type="presOf" srcId="{813B04A5-59CE-4D70-8D9E-B48AFD209224}" destId="{76131634-7372-425B-A89C-90D80BAA4229}" srcOrd="0" destOrd="0" presId="urn:microsoft.com/office/officeart/2005/8/layout/vProcess5"/>
    <dgm:cxn modelId="{44178E54-0984-4B71-A953-AC0A7EE300FA}" type="presOf" srcId="{C9DE5102-520D-454D-8486-47E60879BDDE}" destId="{A73F1F0B-3408-4964-BB11-E7A5E9FE6723}" srcOrd="1" destOrd="0" presId="urn:microsoft.com/office/officeart/2005/8/layout/vProcess5"/>
    <dgm:cxn modelId="{CAB2DD54-93DE-43D9-AD2B-1F42A73AD45D}" type="presOf" srcId="{73BF810D-2503-4E37-A4FB-3E251564E901}" destId="{CC201242-14E5-471B-BC25-B2D6E8D505DA}" srcOrd="1" destOrd="0" presId="urn:microsoft.com/office/officeart/2005/8/layout/vProcess5"/>
    <dgm:cxn modelId="{27E9CD7D-A289-44DB-BDBF-6527BCBF5F36}" type="presOf" srcId="{C91EF6E9-4FDC-4151-9406-A9914807B2C3}" destId="{B1A9A03A-16CA-4AC1-BD98-484159C2616A}" srcOrd="1" destOrd="0" presId="urn:microsoft.com/office/officeart/2005/8/layout/vProcess5"/>
    <dgm:cxn modelId="{F13D4A8F-9E2C-4F9F-9D8C-D93B7761C1AB}" type="presOf" srcId="{C9DE5102-520D-454D-8486-47E60879BDDE}" destId="{075C73AE-DFE0-48AC-BFE2-9CA6FA5B2C93}" srcOrd="0" destOrd="0" presId="urn:microsoft.com/office/officeart/2005/8/layout/vProcess5"/>
    <dgm:cxn modelId="{97BF4F8F-BEF7-474C-A9E6-66174F3349A4}" srcId="{44F1FE65-8474-46D9-8E19-8134A0C7E669}" destId="{73BF810D-2503-4E37-A4FB-3E251564E901}" srcOrd="1" destOrd="0" parTransId="{09A2B0BE-8F9C-4EE6-AE67-D0AA92780B0A}" sibTransId="{0AEF0A91-6F1E-4DC0-B103-107C9C77BFA8}"/>
    <dgm:cxn modelId="{5ACA0FA8-0B4C-45F3-9277-7341031CF9C2}" type="presOf" srcId="{0AEF0A91-6F1E-4DC0-B103-107C9C77BFA8}" destId="{9B547F52-AB04-4CF7-84D2-272D7E0449C6}" srcOrd="0" destOrd="0" presId="urn:microsoft.com/office/officeart/2005/8/layout/vProcess5"/>
    <dgm:cxn modelId="{534F2BA9-A4A7-479E-9350-707EE0E25035}" type="presOf" srcId="{C91EF6E9-4FDC-4151-9406-A9914807B2C3}" destId="{156D0E95-17E0-41F9-BEDF-052190C80FDA}" srcOrd="0" destOrd="0" presId="urn:microsoft.com/office/officeart/2005/8/layout/vProcess5"/>
    <dgm:cxn modelId="{FFA730B7-9CF3-4E20-909E-53D527103CDA}" type="presOf" srcId="{44F1FE65-8474-46D9-8E19-8134A0C7E669}" destId="{BFAD8F9C-6485-4A59-9F86-7C7696CEBAEE}" srcOrd="0" destOrd="0" presId="urn:microsoft.com/office/officeart/2005/8/layout/vProcess5"/>
    <dgm:cxn modelId="{6ECDA8D3-54E1-4D8C-B788-8CE5D0F56D0A}" srcId="{44F1FE65-8474-46D9-8E19-8134A0C7E669}" destId="{813B04A5-59CE-4D70-8D9E-B48AFD209224}" srcOrd="2" destOrd="0" parTransId="{7EB24CA0-1DC5-409D-B70C-4A557EC17F26}" sibTransId="{21B933C9-F88A-4780-A60F-E6458AEB42DF}"/>
    <dgm:cxn modelId="{56639EED-C988-489A-85AA-E44BB49CB463}" type="presOf" srcId="{BB18309A-7746-4C47-8403-5C03364CCF20}" destId="{77E35705-4C04-44A3-BB78-BF055634D4E8}" srcOrd="0" destOrd="0" presId="urn:microsoft.com/office/officeart/2005/8/layout/vProcess5"/>
    <dgm:cxn modelId="{9AE9EDCB-73F3-4A89-83DC-521003444D0D}" type="presParOf" srcId="{BFAD8F9C-6485-4A59-9F86-7C7696CEBAEE}" destId="{F3DA2280-9101-44BC-B2EB-6F469A6F97B3}" srcOrd="0" destOrd="0" presId="urn:microsoft.com/office/officeart/2005/8/layout/vProcess5"/>
    <dgm:cxn modelId="{2F5B0412-AB50-4304-8A69-1F66DA3AE74F}" type="presParOf" srcId="{BFAD8F9C-6485-4A59-9F86-7C7696CEBAEE}" destId="{075C73AE-DFE0-48AC-BFE2-9CA6FA5B2C93}" srcOrd="1" destOrd="0" presId="urn:microsoft.com/office/officeart/2005/8/layout/vProcess5"/>
    <dgm:cxn modelId="{CC7C3FA1-5DBD-4E85-9BBA-080301210D5C}" type="presParOf" srcId="{BFAD8F9C-6485-4A59-9F86-7C7696CEBAEE}" destId="{01B97224-FEBF-4410-B4BB-4FE149600803}" srcOrd="2" destOrd="0" presId="urn:microsoft.com/office/officeart/2005/8/layout/vProcess5"/>
    <dgm:cxn modelId="{35969684-5F0E-4D03-B827-9B6DF1E87D20}" type="presParOf" srcId="{BFAD8F9C-6485-4A59-9F86-7C7696CEBAEE}" destId="{76131634-7372-425B-A89C-90D80BAA4229}" srcOrd="3" destOrd="0" presId="urn:microsoft.com/office/officeart/2005/8/layout/vProcess5"/>
    <dgm:cxn modelId="{3491DEB3-3F38-411A-84F1-75CEFFF8013D}" type="presParOf" srcId="{BFAD8F9C-6485-4A59-9F86-7C7696CEBAEE}" destId="{156D0E95-17E0-41F9-BEDF-052190C80FDA}" srcOrd="4" destOrd="0" presId="urn:microsoft.com/office/officeart/2005/8/layout/vProcess5"/>
    <dgm:cxn modelId="{B9BC0C5F-4AD1-4286-A84E-0D3AF8F129F5}" type="presParOf" srcId="{BFAD8F9C-6485-4A59-9F86-7C7696CEBAEE}" destId="{77E35705-4C04-44A3-BB78-BF055634D4E8}" srcOrd="5" destOrd="0" presId="urn:microsoft.com/office/officeart/2005/8/layout/vProcess5"/>
    <dgm:cxn modelId="{CDBB6493-C126-4B02-86C2-930053BCE7AF}" type="presParOf" srcId="{BFAD8F9C-6485-4A59-9F86-7C7696CEBAEE}" destId="{9B547F52-AB04-4CF7-84D2-272D7E0449C6}" srcOrd="6" destOrd="0" presId="urn:microsoft.com/office/officeart/2005/8/layout/vProcess5"/>
    <dgm:cxn modelId="{06E2A3FB-DEE3-4923-81AF-5136B6495FC8}" type="presParOf" srcId="{BFAD8F9C-6485-4A59-9F86-7C7696CEBAEE}" destId="{3E0A5F25-C2F2-42CC-9BB6-9CAB7BB17535}" srcOrd="7" destOrd="0" presId="urn:microsoft.com/office/officeart/2005/8/layout/vProcess5"/>
    <dgm:cxn modelId="{059CD021-DD5F-4884-9755-CA09C0069BFC}" type="presParOf" srcId="{BFAD8F9C-6485-4A59-9F86-7C7696CEBAEE}" destId="{A73F1F0B-3408-4964-BB11-E7A5E9FE6723}" srcOrd="8" destOrd="0" presId="urn:microsoft.com/office/officeart/2005/8/layout/vProcess5"/>
    <dgm:cxn modelId="{DB21908C-3201-472F-9ED9-7C85E7CA1C2E}" type="presParOf" srcId="{BFAD8F9C-6485-4A59-9F86-7C7696CEBAEE}" destId="{CC201242-14E5-471B-BC25-B2D6E8D505DA}" srcOrd="9" destOrd="0" presId="urn:microsoft.com/office/officeart/2005/8/layout/vProcess5"/>
    <dgm:cxn modelId="{1E33B0E3-49DF-434A-B946-231462A7C5AE}" type="presParOf" srcId="{BFAD8F9C-6485-4A59-9F86-7C7696CEBAEE}" destId="{59FB202D-E1B9-4E98-9B90-F1DC71C436F2}" srcOrd="10" destOrd="0" presId="urn:microsoft.com/office/officeart/2005/8/layout/vProcess5"/>
    <dgm:cxn modelId="{2C1BF4DE-D100-48A3-B31F-FBA24E04F6F8}" type="presParOf" srcId="{BFAD8F9C-6485-4A59-9F86-7C7696CEBAEE}" destId="{B1A9A03A-16CA-4AC1-BD98-484159C2616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4F68638-1237-44AC-9C8D-94B3C35FF9E4}"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7D9695C8-8A2C-4C72-901C-08E67478258A}">
      <dgm:prSet/>
      <dgm:spPr/>
      <dgm:t>
        <a:bodyPr/>
        <a:lstStyle/>
        <a:p>
          <a:r>
            <a:rPr lang="en-US" dirty="0"/>
            <a:t>Folium maps mark Launch Sites, successful and unsuccessful landings, and a proximity example  to key locations: Railway, Highway, Coast, and City.</a:t>
          </a:r>
        </a:p>
      </dgm:t>
    </dgm:pt>
    <dgm:pt modelId="{74C3DBC0-A2D1-4F78-A6FA-CD61F9878147}" type="parTrans" cxnId="{8E1B28F6-3BB4-4B1B-A450-4FF9452B978A}">
      <dgm:prSet/>
      <dgm:spPr/>
      <dgm:t>
        <a:bodyPr/>
        <a:lstStyle/>
        <a:p>
          <a:endParaRPr lang="en-US"/>
        </a:p>
      </dgm:t>
    </dgm:pt>
    <dgm:pt modelId="{2A4ADFD5-7233-41E4-BA81-247F75EDC8CF}" type="sibTrans" cxnId="{8E1B28F6-3BB4-4B1B-A450-4FF9452B978A}">
      <dgm:prSet/>
      <dgm:spPr/>
      <dgm:t>
        <a:bodyPr/>
        <a:lstStyle/>
        <a:p>
          <a:endParaRPr lang="en-US"/>
        </a:p>
      </dgm:t>
    </dgm:pt>
    <dgm:pt modelId="{4E44FC75-6008-4E6F-B03E-3A5A3E389B2D}">
      <dgm:prSet/>
      <dgm:spPr/>
      <dgm:t>
        <a:bodyPr/>
        <a:lstStyle/>
        <a:p>
          <a:r>
            <a:rPr lang="en-US" dirty="0"/>
            <a:t>This allows us to understand why launch sites may be located where they are. Also visualizes  successful landings relative to location.</a:t>
          </a:r>
        </a:p>
      </dgm:t>
    </dgm:pt>
    <dgm:pt modelId="{BA4C4D85-BA57-4765-BDA8-D3ED00FEDEAF}" type="parTrans" cxnId="{798B70F8-DFC5-4AD5-89DF-E7B3E3992053}">
      <dgm:prSet/>
      <dgm:spPr/>
      <dgm:t>
        <a:bodyPr/>
        <a:lstStyle/>
        <a:p>
          <a:endParaRPr lang="en-US"/>
        </a:p>
      </dgm:t>
    </dgm:pt>
    <dgm:pt modelId="{8D65817E-ABF9-48F7-A060-09E570E1D0EB}" type="sibTrans" cxnId="{798B70F8-DFC5-4AD5-89DF-E7B3E3992053}">
      <dgm:prSet/>
      <dgm:spPr/>
      <dgm:t>
        <a:bodyPr/>
        <a:lstStyle/>
        <a:p>
          <a:endParaRPr lang="en-US"/>
        </a:p>
      </dgm:t>
    </dgm:pt>
    <dgm:pt modelId="{CFAAB188-48FF-4F0B-8DDB-458524BD70A0}" type="pres">
      <dgm:prSet presAssocID="{F4F68638-1237-44AC-9C8D-94B3C35FF9E4}" presName="Name0" presStyleCnt="0">
        <dgm:presLayoutVars>
          <dgm:dir/>
          <dgm:animLvl val="lvl"/>
          <dgm:resizeHandles val="exact"/>
        </dgm:presLayoutVars>
      </dgm:prSet>
      <dgm:spPr/>
    </dgm:pt>
    <dgm:pt modelId="{66FBB3F8-58B1-4E89-8D13-CBE0B9C5D963}" type="pres">
      <dgm:prSet presAssocID="{4E44FC75-6008-4E6F-B03E-3A5A3E389B2D}" presName="boxAndChildren" presStyleCnt="0"/>
      <dgm:spPr/>
    </dgm:pt>
    <dgm:pt modelId="{EF89C5DF-1EF9-43C6-95FC-FA0D010BE4CE}" type="pres">
      <dgm:prSet presAssocID="{4E44FC75-6008-4E6F-B03E-3A5A3E389B2D}" presName="parentTextBox" presStyleLbl="node1" presStyleIdx="0" presStyleCnt="2"/>
      <dgm:spPr/>
    </dgm:pt>
    <dgm:pt modelId="{30971A2E-DEFE-4D25-B855-779B27322CF3}" type="pres">
      <dgm:prSet presAssocID="{2A4ADFD5-7233-41E4-BA81-247F75EDC8CF}" presName="sp" presStyleCnt="0"/>
      <dgm:spPr/>
    </dgm:pt>
    <dgm:pt modelId="{A71122EC-4F21-4197-90ED-ED7E20342FD9}" type="pres">
      <dgm:prSet presAssocID="{7D9695C8-8A2C-4C72-901C-08E67478258A}" presName="arrowAndChildren" presStyleCnt="0"/>
      <dgm:spPr/>
    </dgm:pt>
    <dgm:pt modelId="{08B70175-B856-4E73-BF52-5F1117EE74B8}" type="pres">
      <dgm:prSet presAssocID="{7D9695C8-8A2C-4C72-901C-08E67478258A}" presName="parentTextArrow" presStyleLbl="node1" presStyleIdx="1" presStyleCnt="2"/>
      <dgm:spPr/>
    </dgm:pt>
  </dgm:ptLst>
  <dgm:cxnLst>
    <dgm:cxn modelId="{A16B252B-899A-4148-99C6-636E17F26A2E}" type="presOf" srcId="{4E44FC75-6008-4E6F-B03E-3A5A3E389B2D}" destId="{EF89C5DF-1EF9-43C6-95FC-FA0D010BE4CE}" srcOrd="0" destOrd="0" presId="urn:microsoft.com/office/officeart/2005/8/layout/process4"/>
    <dgm:cxn modelId="{47653C4C-A10B-493B-870A-E4B809F36813}" type="presOf" srcId="{F4F68638-1237-44AC-9C8D-94B3C35FF9E4}" destId="{CFAAB188-48FF-4F0B-8DDB-458524BD70A0}" srcOrd="0" destOrd="0" presId="urn:microsoft.com/office/officeart/2005/8/layout/process4"/>
    <dgm:cxn modelId="{85F46A85-BA95-4BE4-9B6E-7A78DFB3B3B7}" type="presOf" srcId="{7D9695C8-8A2C-4C72-901C-08E67478258A}" destId="{08B70175-B856-4E73-BF52-5F1117EE74B8}" srcOrd="0" destOrd="0" presId="urn:microsoft.com/office/officeart/2005/8/layout/process4"/>
    <dgm:cxn modelId="{8E1B28F6-3BB4-4B1B-A450-4FF9452B978A}" srcId="{F4F68638-1237-44AC-9C8D-94B3C35FF9E4}" destId="{7D9695C8-8A2C-4C72-901C-08E67478258A}" srcOrd="0" destOrd="0" parTransId="{74C3DBC0-A2D1-4F78-A6FA-CD61F9878147}" sibTransId="{2A4ADFD5-7233-41E4-BA81-247F75EDC8CF}"/>
    <dgm:cxn modelId="{798B70F8-DFC5-4AD5-89DF-E7B3E3992053}" srcId="{F4F68638-1237-44AC-9C8D-94B3C35FF9E4}" destId="{4E44FC75-6008-4E6F-B03E-3A5A3E389B2D}" srcOrd="1" destOrd="0" parTransId="{BA4C4D85-BA57-4765-BDA8-D3ED00FEDEAF}" sibTransId="{8D65817E-ABF9-48F7-A060-09E570E1D0EB}"/>
    <dgm:cxn modelId="{95ABFB34-F283-4119-A33F-2E962930C0A2}" type="presParOf" srcId="{CFAAB188-48FF-4F0B-8DDB-458524BD70A0}" destId="{66FBB3F8-58B1-4E89-8D13-CBE0B9C5D963}" srcOrd="0" destOrd="0" presId="urn:microsoft.com/office/officeart/2005/8/layout/process4"/>
    <dgm:cxn modelId="{CA125C1B-B561-4231-A0D6-54E77932BD13}" type="presParOf" srcId="{66FBB3F8-58B1-4E89-8D13-CBE0B9C5D963}" destId="{EF89C5DF-1EF9-43C6-95FC-FA0D010BE4CE}" srcOrd="0" destOrd="0" presId="urn:microsoft.com/office/officeart/2005/8/layout/process4"/>
    <dgm:cxn modelId="{57F8662D-AADF-430D-A087-F07F39563298}" type="presParOf" srcId="{CFAAB188-48FF-4F0B-8DDB-458524BD70A0}" destId="{30971A2E-DEFE-4D25-B855-779B27322CF3}" srcOrd="1" destOrd="0" presId="urn:microsoft.com/office/officeart/2005/8/layout/process4"/>
    <dgm:cxn modelId="{005713A1-EFA2-4029-ACF1-C3BEF5BB150E}" type="presParOf" srcId="{CFAAB188-48FF-4F0B-8DDB-458524BD70A0}" destId="{A71122EC-4F21-4197-90ED-ED7E20342FD9}" srcOrd="2" destOrd="0" presId="urn:microsoft.com/office/officeart/2005/8/layout/process4"/>
    <dgm:cxn modelId="{54675834-AE03-46AA-AFBC-91DF0914D59D}" type="presParOf" srcId="{A71122EC-4F21-4197-90ED-ED7E20342FD9}" destId="{08B70175-B856-4E73-BF52-5F1117EE74B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69FF385-0911-401B-9D14-16426BC299C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E099704-6CC3-4E60-AF19-E37BCC282AF3}">
      <dgm:prSet/>
      <dgm:spPr/>
      <dgm:t>
        <a:bodyPr/>
        <a:lstStyle/>
        <a:p>
          <a:r>
            <a:rPr lang="en-US" dirty="0"/>
            <a:t>Dashboard includes a pie chart and a scatter plot.</a:t>
          </a:r>
        </a:p>
      </dgm:t>
    </dgm:pt>
    <dgm:pt modelId="{D70AD3A7-30AF-48B4-92E5-32D991D1A8A5}" type="parTrans" cxnId="{ACCE877C-8033-44D4-A058-C390B1AA628A}">
      <dgm:prSet/>
      <dgm:spPr/>
      <dgm:t>
        <a:bodyPr/>
        <a:lstStyle/>
        <a:p>
          <a:endParaRPr lang="en-US"/>
        </a:p>
      </dgm:t>
    </dgm:pt>
    <dgm:pt modelId="{2EC759A7-0E80-45F2-9141-10AFE2EB1004}" type="sibTrans" cxnId="{ACCE877C-8033-44D4-A058-C390B1AA628A}">
      <dgm:prSet/>
      <dgm:spPr/>
      <dgm:t>
        <a:bodyPr/>
        <a:lstStyle/>
        <a:p>
          <a:endParaRPr lang="en-US"/>
        </a:p>
      </dgm:t>
    </dgm:pt>
    <dgm:pt modelId="{E37BF8A8-9417-42E3-AC09-305F19DBFD40}">
      <dgm:prSet/>
      <dgm:spPr/>
      <dgm:t>
        <a:bodyPr/>
        <a:lstStyle/>
        <a:p>
          <a:r>
            <a:rPr lang="en-US" dirty="0"/>
            <a:t>Pie chart can be selected to show distribution of successful landings across all launch sites and  can be selected to show individual launch site success rates.</a:t>
          </a:r>
        </a:p>
      </dgm:t>
    </dgm:pt>
    <dgm:pt modelId="{2035E367-C7B6-4C78-AFEC-205FE54D998D}" type="parTrans" cxnId="{F4AF4BF0-B1C6-43BA-BE3A-292F8716473D}">
      <dgm:prSet/>
      <dgm:spPr/>
      <dgm:t>
        <a:bodyPr/>
        <a:lstStyle/>
        <a:p>
          <a:endParaRPr lang="en-US"/>
        </a:p>
      </dgm:t>
    </dgm:pt>
    <dgm:pt modelId="{697C905E-A3FA-4C91-8DA7-E3C5421F60C1}" type="sibTrans" cxnId="{F4AF4BF0-B1C6-43BA-BE3A-292F8716473D}">
      <dgm:prSet/>
      <dgm:spPr/>
      <dgm:t>
        <a:bodyPr/>
        <a:lstStyle/>
        <a:p>
          <a:endParaRPr lang="en-US"/>
        </a:p>
      </dgm:t>
    </dgm:pt>
    <dgm:pt modelId="{170FE7A2-7E52-46E8-9F13-3D5AA46E2F87}">
      <dgm:prSet/>
      <dgm:spPr/>
      <dgm:t>
        <a:bodyPr/>
        <a:lstStyle/>
        <a:p>
          <a:r>
            <a:rPr lang="en-US" dirty="0"/>
            <a:t>Scatter plot takes two inputs: All sites or individual site and payload mass on a slider between 0  and 10000 kg.</a:t>
          </a:r>
        </a:p>
      </dgm:t>
    </dgm:pt>
    <dgm:pt modelId="{C2C340FE-3CC3-4A7C-8F50-FFBD99044FD6}" type="parTrans" cxnId="{6ABA4DD6-6A98-4283-8C77-C4F32BDFFF76}">
      <dgm:prSet/>
      <dgm:spPr/>
      <dgm:t>
        <a:bodyPr/>
        <a:lstStyle/>
        <a:p>
          <a:endParaRPr lang="en-US"/>
        </a:p>
      </dgm:t>
    </dgm:pt>
    <dgm:pt modelId="{C7C4B5E8-C32D-405F-B7A2-A5E4D3B92A86}" type="sibTrans" cxnId="{6ABA4DD6-6A98-4283-8C77-C4F32BDFFF76}">
      <dgm:prSet/>
      <dgm:spPr/>
      <dgm:t>
        <a:bodyPr/>
        <a:lstStyle/>
        <a:p>
          <a:endParaRPr lang="en-US"/>
        </a:p>
      </dgm:t>
    </dgm:pt>
    <dgm:pt modelId="{06F578ED-C158-403D-8371-40D78C02D2DB}">
      <dgm:prSet/>
      <dgm:spPr/>
      <dgm:t>
        <a:bodyPr/>
        <a:lstStyle/>
        <a:p>
          <a:r>
            <a:rPr lang="en-US" dirty="0"/>
            <a:t>The pie chart is used to visualize launch site success rate.</a:t>
          </a:r>
        </a:p>
      </dgm:t>
    </dgm:pt>
    <dgm:pt modelId="{8B88849E-D13C-4E98-824F-D6BD1FCF1828}" type="parTrans" cxnId="{0B030153-A46E-49EF-8F7B-965132F37CB4}">
      <dgm:prSet/>
      <dgm:spPr/>
      <dgm:t>
        <a:bodyPr/>
        <a:lstStyle/>
        <a:p>
          <a:endParaRPr lang="en-US"/>
        </a:p>
      </dgm:t>
    </dgm:pt>
    <dgm:pt modelId="{3124DC49-F582-440F-B780-BC8FB6C16226}" type="sibTrans" cxnId="{0B030153-A46E-49EF-8F7B-965132F37CB4}">
      <dgm:prSet/>
      <dgm:spPr/>
      <dgm:t>
        <a:bodyPr/>
        <a:lstStyle/>
        <a:p>
          <a:endParaRPr lang="en-US"/>
        </a:p>
      </dgm:t>
    </dgm:pt>
    <dgm:pt modelId="{B80FE87A-80C3-42BD-805E-CB58079AD470}">
      <dgm:prSet/>
      <dgm:spPr/>
      <dgm:t>
        <a:bodyPr/>
        <a:lstStyle/>
        <a:p>
          <a:pPr rtl="0"/>
          <a:r>
            <a:rPr lang="en-US" dirty="0"/>
            <a:t>The scatter plot can help us see how success varies across launch sites, payload mass, </a:t>
          </a:r>
          <a:r>
            <a:rPr lang="en-US" dirty="0">
              <a:latin typeface="Posterama"/>
            </a:rPr>
            <a:t>and booster</a:t>
          </a:r>
          <a:r>
            <a:rPr lang="en-US" dirty="0"/>
            <a:t> version category.</a:t>
          </a:r>
        </a:p>
      </dgm:t>
    </dgm:pt>
    <dgm:pt modelId="{38B4959C-33D4-4C3C-B4DB-7AF08EB9EE32}" type="parTrans" cxnId="{731E51BF-00E3-4DBA-9B69-CF2324A1B7CE}">
      <dgm:prSet/>
      <dgm:spPr/>
      <dgm:t>
        <a:bodyPr/>
        <a:lstStyle/>
        <a:p>
          <a:endParaRPr lang="en-US"/>
        </a:p>
      </dgm:t>
    </dgm:pt>
    <dgm:pt modelId="{E00CF4A2-C5F8-4F98-BF15-B00EA6822CB2}" type="sibTrans" cxnId="{731E51BF-00E3-4DBA-9B69-CF2324A1B7CE}">
      <dgm:prSet/>
      <dgm:spPr/>
      <dgm:t>
        <a:bodyPr/>
        <a:lstStyle/>
        <a:p>
          <a:endParaRPr lang="en-US"/>
        </a:p>
      </dgm:t>
    </dgm:pt>
    <dgm:pt modelId="{2433D75C-AF67-49EE-B379-721CBD2A101B}" type="pres">
      <dgm:prSet presAssocID="{F69FF385-0911-401B-9D14-16426BC299CD}" presName="vert0" presStyleCnt="0">
        <dgm:presLayoutVars>
          <dgm:dir/>
          <dgm:animOne val="branch"/>
          <dgm:animLvl val="lvl"/>
        </dgm:presLayoutVars>
      </dgm:prSet>
      <dgm:spPr/>
    </dgm:pt>
    <dgm:pt modelId="{BC0ACD17-C964-4F79-A302-9CA2BC4B2575}" type="pres">
      <dgm:prSet presAssocID="{EE099704-6CC3-4E60-AF19-E37BCC282AF3}" presName="thickLine" presStyleLbl="alignNode1" presStyleIdx="0" presStyleCnt="5"/>
      <dgm:spPr/>
    </dgm:pt>
    <dgm:pt modelId="{263A465A-A01B-4239-9FE1-AD98C13FC8AA}" type="pres">
      <dgm:prSet presAssocID="{EE099704-6CC3-4E60-AF19-E37BCC282AF3}" presName="horz1" presStyleCnt="0"/>
      <dgm:spPr/>
    </dgm:pt>
    <dgm:pt modelId="{8847D1BD-D28F-496F-B232-E3D90B5F674B}" type="pres">
      <dgm:prSet presAssocID="{EE099704-6CC3-4E60-AF19-E37BCC282AF3}" presName="tx1" presStyleLbl="revTx" presStyleIdx="0" presStyleCnt="5"/>
      <dgm:spPr/>
    </dgm:pt>
    <dgm:pt modelId="{98ABE263-0EE9-422C-AE17-342FAAFD636B}" type="pres">
      <dgm:prSet presAssocID="{EE099704-6CC3-4E60-AF19-E37BCC282AF3}" presName="vert1" presStyleCnt="0"/>
      <dgm:spPr/>
    </dgm:pt>
    <dgm:pt modelId="{EA954CFC-F9A4-41F1-9DE6-0F17705C6421}" type="pres">
      <dgm:prSet presAssocID="{E37BF8A8-9417-42E3-AC09-305F19DBFD40}" presName="thickLine" presStyleLbl="alignNode1" presStyleIdx="1" presStyleCnt="5"/>
      <dgm:spPr/>
    </dgm:pt>
    <dgm:pt modelId="{286C37F4-5092-4FDB-BDA5-F03FCA8EBB72}" type="pres">
      <dgm:prSet presAssocID="{E37BF8A8-9417-42E3-AC09-305F19DBFD40}" presName="horz1" presStyleCnt="0"/>
      <dgm:spPr/>
    </dgm:pt>
    <dgm:pt modelId="{E497D595-00DE-483D-925C-8F5D3D7C6BED}" type="pres">
      <dgm:prSet presAssocID="{E37BF8A8-9417-42E3-AC09-305F19DBFD40}" presName="tx1" presStyleLbl="revTx" presStyleIdx="1" presStyleCnt="5"/>
      <dgm:spPr/>
    </dgm:pt>
    <dgm:pt modelId="{127818AD-128D-4962-8CC5-C791CE08F390}" type="pres">
      <dgm:prSet presAssocID="{E37BF8A8-9417-42E3-AC09-305F19DBFD40}" presName="vert1" presStyleCnt="0"/>
      <dgm:spPr/>
    </dgm:pt>
    <dgm:pt modelId="{FAB5B568-2317-4987-9408-371D67011A2C}" type="pres">
      <dgm:prSet presAssocID="{170FE7A2-7E52-46E8-9F13-3D5AA46E2F87}" presName="thickLine" presStyleLbl="alignNode1" presStyleIdx="2" presStyleCnt="5"/>
      <dgm:spPr/>
    </dgm:pt>
    <dgm:pt modelId="{E44B26E5-C4F2-48FD-8AA7-1AEB42CCBB85}" type="pres">
      <dgm:prSet presAssocID="{170FE7A2-7E52-46E8-9F13-3D5AA46E2F87}" presName="horz1" presStyleCnt="0"/>
      <dgm:spPr/>
    </dgm:pt>
    <dgm:pt modelId="{0F489957-4783-4E8A-8911-F75C5F38A4E1}" type="pres">
      <dgm:prSet presAssocID="{170FE7A2-7E52-46E8-9F13-3D5AA46E2F87}" presName="tx1" presStyleLbl="revTx" presStyleIdx="2" presStyleCnt="5"/>
      <dgm:spPr/>
    </dgm:pt>
    <dgm:pt modelId="{0164E091-0FAC-4C07-BC26-645F528436DC}" type="pres">
      <dgm:prSet presAssocID="{170FE7A2-7E52-46E8-9F13-3D5AA46E2F87}" presName="vert1" presStyleCnt="0"/>
      <dgm:spPr/>
    </dgm:pt>
    <dgm:pt modelId="{DBD236C7-A023-4807-A31E-B138EE3FD913}" type="pres">
      <dgm:prSet presAssocID="{06F578ED-C158-403D-8371-40D78C02D2DB}" presName="thickLine" presStyleLbl="alignNode1" presStyleIdx="3" presStyleCnt="5"/>
      <dgm:spPr/>
    </dgm:pt>
    <dgm:pt modelId="{EE752C23-A4A3-4441-B272-772A20803087}" type="pres">
      <dgm:prSet presAssocID="{06F578ED-C158-403D-8371-40D78C02D2DB}" presName="horz1" presStyleCnt="0"/>
      <dgm:spPr/>
    </dgm:pt>
    <dgm:pt modelId="{3F181AFD-C0E5-4E95-8BD6-F4824145A472}" type="pres">
      <dgm:prSet presAssocID="{06F578ED-C158-403D-8371-40D78C02D2DB}" presName="tx1" presStyleLbl="revTx" presStyleIdx="3" presStyleCnt="5"/>
      <dgm:spPr/>
    </dgm:pt>
    <dgm:pt modelId="{BD3E8C2B-29EF-42F1-9E9A-958C3B0F9A85}" type="pres">
      <dgm:prSet presAssocID="{06F578ED-C158-403D-8371-40D78C02D2DB}" presName="vert1" presStyleCnt="0"/>
      <dgm:spPr/>
    </dgm:pt>
    <dgm:pt modelId="{845E78CD-44F4-4B8C-90BC-0C772949C7C4}" type="pres">
      <dgm:prSet presAssocID="{B80FE87A-80C3-42BD-805E-CB58079AD470}" presName="thickLine" presStyleLbl="alignNode1" presStyleIdx="4" presStyleCnt="5"/>
      <dgm:spPr/>
    </dgm:pt>
    <dgm:pt modelId="{7238BD7B-394B-436B-9F45-8CC700C5458B}" type="pres">
      <dgm:prSet presAssocID="{B80FE87A-80C3-42BD-805E-CB58079AD470}" presName="horz1" presStyleCnt="0"/>
      <dgm:spPr/>
    </dgm:pt>
    <dgm:pt modelId="{6A3B56C7-5807-462E-9016-A335BB5E794F}" type="pres">
      <dgm:prSet presAssocID="{B80FE87A-80C3-42BD-805E-CB58079AD470}" presName="tx1" presStyleLbl="revTx" presStyleIdx="4" presStyleCnt="5"/>
      <dgm:spPr/>
    </dgm:pt>
    <dgm:pt modelId="{D0B7DCC0-CC75-430E-ACF3-8DA288F41020}" type="pres">
      <dgm:prSet presAssocID="{B80FE87A-80C3-42BD-805E-CB58079AD470}" presName="vert1" presStyleCnt="0"/>
      <dgm:spPr/>
    </dgm:pt>
  </dgm:ptLst>
  <dgm:cxnLst>
    <dgm:cxn modelId="{48C9FA23-3FDA-47DF-A444-6EFF4050A4C2}" type="presOf" srcId="{E37BF8A8-9417-42E3-AC09-305F19DBFD40}" destId="{E497D595-00DE-483D-925C-8F5D3D7C6BED}" srcOrd="0" destOrd="0" presId="urn:microsoft.com/office/officeart/2008/layout/LinedList"/>
    <dgm:cxn modelId="{E4740837-8069-49FD-88DC-5A5B0026DC10}" type="presOf" srcId="{06F578ED-C158-403D-8371-40D78C02D2DB}" destId="{3F181AFD-C0E5-4E95-8BD6-F4824145A472}" srcOrd="0" destOrd="0" presId="urn:microsoft.com/office/officeart/2008/layout/LinedList"/>
    <dgm:cxn modelId="{5855436B-41FD-4BA4-88A9-F2155602C2F5}" type="presOf" srcId="{B80FE87A-80C3-42BD-805E-CB58079AD470}" destId="{6A3B56C7-5807-462E-9016-A335BB5E794F}" srcOrd="0" destOrd="0" presId="urn:microsoft.com/office/officeart/2008/layout/LinedList"/>
    <dgm:cxn modelId="{0B030153-A46E-49EF-8F7B-965132F37CB4}" srcId="{F69FF385-0911-401B-9D14-16426BC299CD}" destId="{06F578ED-C158-403D-8371-40D78C02D2DB}" srcOrd="3" destOrd="0" parTransId="{8B88849E-D13C-4E98-824F-D6BD1FCF1828}" sibTransId="{3124DC49-F582-440F-B780-BC8FB6C16226}"/>
    <dgm:cxn modelId="{ACCE877C-8033-44D4-A058-C390B1AA628A}" srcId="{F69FF385-0911-401B-9D14-16426BC299CD}" destId="{EE099704-6CC3-4E60-AF19-E37BCC282AF3}" srcOrd="0" destOrd="0" parTransId="{D70AD3A7-30AF-48B4-92E5-32D991D1A8A5}" sibTransId="{2EC759A7-0E80-45F2-9141-10AFE2EB1004}"/>
    <dgm:cxn modelId="{DB3F4B85-E8B1-444C-82DD-9002334948CB}" type="presOf" srcId="{F69FF385-0911-401B-9D14-16426BC299CD}" destId="{2433D75C-AF67-49EE-B379-721CBD2A101B}" srcOrd="0" destOrd="0" presId="urn:microsoft.com/office/officeart/2008/layout/LinedList"/>
    <dgm:cxn modelId="{731E51BF-00E3-4DBA-9B69-CF2324A1B7CE}" srcId="{F69FF385-0911-401B-9D14-16426BC299CD}" destId="{B80FE87A-80C3-42BD-805E-CB58079AD470}" srcOrd="4" destOrd="0" parTransId="{38B4959C-33D4-4C3C-B4DB-7AF08EB9EE32}" sibTransId="{E00CF4A2-C5F8-4F98-BF15-B00EA6822CB2}"/>
    <dgm:cxn modelId="{D7024FC4-425C-49DF-897B-8644EFA64AD1}" type="presOf" srcId="{EE099704-6CC3-4E60-AF19-E37BCC282AF3}" destId="{8847D1BD-D28F-496F-B232-E3D90B5F674B}" srcOrd="0" destOrd="0" presId="urn:microsoft.com/office/officeart/2008/layout/LinedList"/>
    <dgm:cxn modelId="{E83986D1-5281-42BF-8414-B5F15094A2E8}" type="presOf" srcId="{170FE7A2-7E52-46E8-9F13-3D5AA46E2F87}" destId="{0F489957-4783-4E8A-8911-F75C5F38A4E1}" srcOrd="0" destOrd="0" presId="urn:microsoft.com/office/officeart/2008/layout/LinedList"/>
    <dgm:cxn modelId="{6ABA4DD6-6A98-4283-8C77-C4F32BDFFF76}" srcId="{F69FF385-0911-401B-9D14-16426BC299CD}" destId="{170FE7A2-7E52-46E8-9F13-3D5AA46E2F87}" srcOrd="2" destOrd="0" parTransId="{C2C340FE-3CC3-4A7C-8F50-FFBD99044FD6}" sibTransId="{C7C4B5E8-C32D-405F-B7A2-A5E4D3B92A86}"/>
    <dgm:cxn modelId="{F4AF4BF0-B1C6-43BA-BE3A-292F8716473D}" srcId="{F69FF385-0911-401B-9D14-16426BC299CD}" destId="{E37BF8A8-9417-42E3-AC09-305F19DBFD40}" srcOrd="1" destOrd="0" parTransId="{2035E367-C7B6-4C78-AFEC-205FE54D998D}" sibTransId="{697C905E-A3FA-4C91-8DA7-E3C5421F60C1}"/>
    <dgm:cxn modelId="{7EDC9776-06DB-4E5E-9217-A13FE499F1CE}" type="presParOf" srcId="{2433D75C-AF67-49EE-B379-721CBD2A101B}" destId="{BC0ACD17-C964-4F79-A302-9CA2BC4B2575}" srcOrd="0" destOrd="0" presId="urn:microsoft.com/office/officeart/2008/layout/LinedList"/>
    <dgm:cxn modelId="{F278BC38-352C-463A-98C9-EF66E2BCD5D7}" type="presParOf" srcId="{2433D75C-AF67-49EE-B379-721CBD2A101B}" destId="{263A465A-A01B-4239-9FE1-AD98C13FC8AA}" srcOrd="1" destOrd="0" presId="urn:microsoft.com/office/officeart/2008/layout/LinedList"/>
    <dgm:cxn modelId="{429CFFA9-9F23-495F-ABB0-2BFA108E47C3}" type="presParOf" srcId="{263A465A-A01B-4239-9FE1-AD98C13FC8AA}" destId="{8847D1BD-D28F-496F-B232-E3D90B5F674B}" srcOrd="0" destOrd="0" presId="urn:microsoft.com/office/officeart/2008/layout/LinedList"/>
    <dgm:cxn modelId="{3D40D08E-9D92-4D39-95FB-9D20907615E8}" type="presParOf" srcId="{263A465A-A01B-4239-9FE1-AD98C13FC8AA}" destId="{98ABE263-0EE9-422C-AE17-342FAAFD636B}" srcOrd="1" destOrd="0" presId="urn:microsoft.com/office/officeart/2008/layout/LinedList"/>
    <dgm:cxn modelId="{5388D6C6-6A2D-43AE-9D09-6BF716E1EF2E}" type="presParOf" srcId="{2433D75C-AF67-49EE-B379-721CBD2A101B}" destId="{EA954CFC-F9A4-41F1-9DE6-0F17705C6421}" srcOrd="2" destOrd="0" presId="urn:microsoft.com/office/officeart/2008/layout/LinedList"/>
    <dgm:cxn modelId="{2DFC68FD-6DA7-49BF-8A94-115D19E51B84}" type="presParOf" srcId="{2433D75C-AF67-49EE-B379-721CBD2A101B}" destId="{286C37F4-5092-4FDB-BDA5-F03FCA8EBB72}" srcOrd="3" destOrd="0" presId="urn:microsoft.com/office/officeart/2008/layout/LinedList"/>
    <dgm:cxn modelId="{168E01B8-F245-4486-B148-AD54BDC74010}" type="presParOf" srcId="{286C37F4-5092-4FDB-BDA5-F03FCA8EBB72}" destId="{E497D595-00DE-483D-925C-8F5D3D7C6BED}" srcOrd="0" destOrd="0" presId="urn:microsoft.com/office/officeart/2008/layout/LinedList"/>
    <dgm:cxn modelId="{FEFCDA8E-8560-46F9-A5E1-F7BACC183358}" type="presParOf" srcId="{286C37F4-5092-4FDB-BDA5-F03FCA8EBB72}" destId="{127818AD-128D-4962-8CC5-C791CE08F390}" srcOrd="1" destOrd="0" presId="urn:microsoft.com/office/officeart/2008/layout/LinedList"/>
    <dgm:cxn modelId="{A0A015AE-10F4-4319-AD87-538997F8BD45}" type="presParOf" srcId="{2433D75C-AF67-49EE-B379-721CBD2A101B}" destId="{FAB5B568-2317-4987-9408-371D67011A2C}" srcOrd="4" destOrd="0" presId="urn:microsoft.com/office/officeart/2008/layout/LinedList"/>
    <dgm:cxn modelId="{5634114F-C207-41B7-9A79-A2328BB01284}" type="presParOf" srcId="{2433D75C-AF67-49EE-B379-721CBD2A101B}" destId="{E44B26E5-C4F2-48FD-8AA7-1AEB42CCBB85}" srcOrd="5" destOrd="0" presId="urn:microsoft.com/office/officeart/2008/layout/LinedList"/>
    <dgm:cxn modelId="{5EED3464-6E6A-4C8B-BCCA-E1837C45CDC0}" type="presParOf" srcId="{E44B26E5-C4F2-48FD-8AA7-1AEB42CCBB85}" destId="{0F489957-4783-4E8A-8911-F75C5F38A4E1}" srcOrd="0" destOrd="0" presId="urn:microsoft.com/office/officeart/2008/layout/LinedList"/>
    <dgm:cxn modelId="{ECFA1898-2616-406A-993B-1D7E1910F863}" type="presParOf" srcId="{E44B26E5-C4F2-48FD-8AA7-1AEB42CCBB85}" destId="{0164E091-0FAC-4C07-BC26-645F528436DC}" srcOrd="1" destOrd="0" presId="urn:microsoft.com/office/officeart/2008/layout/LinedList"/>
    <dgm:cxn modelId="{282BB16D-F11E-46AE-9DAC-35DA49EB8445}" type="presParOf" srcId="{2433D75C-AF67-49EE-B379-721CBD2A101B}" destId="{DBD236C7-A023-4807-A31E-B138EE3FD913}" srcOrd="6" destOrd="0" presId="urn:microsoft.com/office/officeart/2008/layout/LinedList"/>
    <dgm:cxn modelId="{4F9FAF88-EF24-4D74-98B4-DD40B1CA8325}" type="presParOf" srcId="{2433D75C-AF67-49EE-B379-721CBD2A101B}" destId="{EE752C23-A4A3-4441-B272-772A20803087}" srcOrd="7" destOrd="0" presId="urn:microsoft.com/office/officeart/2008/layout/LinedList"/>
    <dgm:cxn modelId="{5A9C208A-EFB8-4B0C-82C8-247D9D29276D}" type="presParOf" srcId="{EE752C23-A4A3-4441-B272-772A20803087}" destId="{3F181AFD-C0E5-4E95-8BD6-F4824145A472}" srcOrd="0" destOrd="0" presId="urn:microsoft.com/office/officeart/2008/layout/LinedList"/>
    <dgm:cxn modelId="{291E7D23-7DC9-4B0B-A49A-993B5F70DF4B}" type="presParOf" srcId="{EE752C23-A4A3-4441-B272-772A20803087}" destId="{BD3E8C2B-29EF-42F1-9E9A-958C3B0F9A85}" srcOrd="1" destOrd="0" presId="urn:microsoft.com/office/officeart/2008/layout/LinedList"/>
    <dgm:cxn modelId="{6C6FA638-4EB7-4E24-B5B2-9C0B35837916}" type="presParOf" srcId="{2433D75C-AF67-49EE-B379-721CBD2A101B}" destId="{845E78CD-44F4-4B8C-90BC-0C772949C7C4}" srcOrd="8" destOrd="0" presId="urn:microsoft.com/office/officeart/2008/layout/LinedList"/>
    <dgm:cxn modelId="{44154FBF-74FA-4828-BB52-0427F445054D}" type="presParOf" srcId="{2433D75C-AF67-49EE-B379-721CBD2A101B}" destId="{7238BD7B-394B-436B-9F45-8CC700C5458B}" srcOrd="9" destOrd="0" presId="urn:microsoft.com/office/officeart/2008/layout/LinedList"/>
    <dgm:cxn modelId="{62BCAA89-B0F5-42F5-B039-41C7ADD047EE}" type="presParOf" srcId="{7238BD7B-394B-436B-9F45-8CC700C5458B}" destId="{6A3B56C7-5807-462E-9016-A335BB5E794F}" srcOrd="0" destOrd="0" presId="urn:microsoft.com/office/officeart/2008/layout/LinedList"/>
    <dgm:cxn modelId="{5F43F608-C4C5-4AA3-A842-A449A01483F0}" type="presParOf" srcId="{7238BD7B-394B-436B-9F45-8CC700C5458B}" destId="{D0B7DCC0-CC75-430E-ACF3-8DA288F410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E21DA5-ADF2-4A04-BDBC-69E92FA2A37C}"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F0529B93-AFF4-4868-BDFC-B15926197D65}">
      <dgm:prSet/>
      <dgm:spPr/>
      <dgm:t>
        <a:bodyPr/>
        <a:lstStyle/>
        <a:p>
          <a:r>
            <a:rPr lang="en-US" dirty="0"/>
            <a:t>Split label column 'Class' from dataset</a:t>
          </a:r>
        </a:p>
      </dgm:t>
    </dgm:pt>
    <dgm:pt modelId="{FAF16CE5-42DB-4547-82D5-CD8A52FD4C40}" type="parTrans" cxnId="{5771D8A6-24EA-4187-9147-93345E2FBB15}">
      <dgm:prSet/>
      <dgm:spPr/>
      <dgm:t>
        <a:bodyPr/>
        <a:lstStyle/>
        <a:p>
          <a:endParaRPr lang="en-US"/>
        </a:p>
      </dgm:t>
    </dgm:pt>
    <dgm:pt modelId="{45C6AC23-472A-433B-BA56-EC99927362B5}" type="sibTrans" cxnId="{5771D8A6-24EA-4187-9147-93345E2FBB15}">
      <dgm:prSet/>
      <dgm:spPr/>
      <dgm:t>
        <a:bodyPr/>
        <a:lstStyle/>
        <a:p>
          <a:endParaRPr lang="en-US"/>
        </a:p>
      </dgm:t>
    </dgm:pt>
    <dgm:pt modelId="{A7D0CC33-3C94-45C7-838A-627A30C830B9}">
      <dgm:prSet/>
      <dgm:spPr/>
      <dgm:t>
        <a:bodyPr/>
        <a:lstStyle/>
        <a:p>
          <a:r>
            <a:rPr lang="en-US" dirty="0"/>
            <a:t>Fit and Transform Features using </a:t>
          </a:r>
          <a:r>
            <a:rPr lang="en-US" dirty="0" err="1"/>
            <a:t>StandardScaler</a:t>
          </a:r>
        </a:p>
      </dgm:t>
    </dgm:pt>
    <dgm:pt modelId="{44A911E1-1289-40EF-802B-A35C8D75C387}" type="parTrans" cxnId="{6E83F86E-6C00-4F16-B24D-01F7D1EB2C38}">
      <dgm:prSet/>
      <dgm:spPr/>
      <dgm:t>
        <a:bodyPr/>
        <a:lstStyle/>
        <a:p>
          <a:endParaRPr lang="en-US"/>
        </a:p>
      </dgm:t>
    </dgm:pt>
    <dgm:pt modelId="{A0F64343-B553-4D19-86F1-3A91E7708741}" type="sibTrans" cxnId="{6E83F86E-6C00-4F16-B24D-01F7D1EB2C38}">
      <dgm:prSet/>
      <dgm:spPr/>
      <dgm:t>
        <a:bodyPr/>
        <a:lstStyle/>
        <a:p>
          <a:endParaRPr lang="en-US"/>
        </a:p>
      </dgm:t>
    </dgm:pt>
    <dgm:pt modelId="{EE5FCE8F-4BAB-4F45-ADA4-68BEA7506688}">
      <dgm:prSet/>
      <dgm:spPr/>
      <dgm:t>
        <a:bodyPr/>
        <a:lstStyle/>
        <a:p>
          <a:r>
            <a:rPr lang="en-US" dirty="0" err="1"/>
            <a:t>Train_test_split</a:t>
          </a:r>
          <a:r>
            <a:rPr lang="en-US" dirty="0"/>
            <a:t> data</a:t>
          </a:r>
        </a:p>
      </dgm:t>
    </dgm:pt>
    <dgm:pt modelId="{A9F1F240-4B2B-4A87-AE3D-4880B53A0710}" type="parTrans" cxnId="{31E5A8D4-6770-46DE-89AD-AC7C5CEEFA62}">
      <dgm:prSet/>
      <dgm:spPr/>
      <dgm:t>
        <a:bodyPr/>
        <a:lstStyle/>
        <a:p>
          <a:endParaRPr lang="en-US"/>
        </a:p>
      </dgm:t>
    </dgm:pt>
    <dgm:pt modelId="{0C46054A-D381-48FC-81CE-7323BC5B2833}" type="sibTrans" cxnId="{31E5A8D4-6770-46DE-89AD-AC7C5CEEFA62}">
      <dgm:prSet/>
      <dgm:spPr/>
      <dgm:t>
        <a:bodyPr/>
        <a:lstStyle/>
        <a:p>
          <a:endParaRPr lang="en-US"/>
        </a:p>
      </dgm:t>
    </dgm:pt>
    <dgm:pt modelId="{CF868307-CD6C-47ED-B3C5-E6BC4D8D6CEA}">
      <dgm:prSet/>
      <dgm:spPr/>
      <dgm:t>
        <a:bodyPr/>
        <a:lstStyle/>
        <a:p>
          <a:r>
            <a:rPr lang="en-US" dirty="0" err="1"/>
            <a:t>GridSearchCV</a:t>
          </a:r>
          <a:r>
            <a:rPr lang="en-US" dirty="0"/>
            <a:t> (cv=10) to find optimal parameters.</a:t>
          </a:r>
        </a:p>
      </dgm:t>
    </dgm:pt>
    <dgm:pt modelId="{179246F7-F475-4B49-8F27-5468900D3E61}" type="parTrans" cxnId="{8E16BDD4-1556-4F01-AC20-5A21CFEC4ED5}">
      <dgm:prSet/>
      <dgm:spPr/>
      <dgm:t>
        <a:bodyPr/>
        <a:lstStyle/>
        <a:p>
          <a:endParaRPr lang="en-US"/>
        </a:p>
      </dgm:t>
    </dgm:pt>
    <dgm:pt modelId="{E623026C-95F2-4E19-89E7-3A1DE45C46A9}" type="sibTrans" cxnId="{8E16BDD4-1556-4F01-AC20-5A21CFEC4ED5}">
      <dgm:prSet/>
      <dgm:spPr/>
      <dgm:t>
        <a:bodyPr/>
        <a:lstStyle/>
        <a:p>
          <a:endParaRPr lang="en-US"/>
        </a:p>
      </dgm:t>
    </dgm:pt>
    <dgm:pt modelId="{65C1F333-C51F-481F-9E6A-F845506A7C41}">
      <dgm:prSet/>
      <dgm:spPr/>
      <dgm:t>
        <a:bodyPr/>
        <a:lstStyle/>
        <a:p>
          <a:r>
            <a:rPr lang="en-US" dirty="0"/>
            <a:t>Use </a:t>
          </a:r>
          <a:r>
            <a:rPr lang="en-US" dirty="0" err="1"/>
            <a:t>GridSearchCV</a:t>
          </a:r>
          <a:r>
            <a:rPr lang="en-US" dirty="0"/>
            <a:t> on </a:t>
          </a:r>
          <a:r>
            <a:rPr lang="en-US" dirty="0" err="1"/>
            <a:t>LogReg</a:t>
          </a:r>
          <a:r>
            <a:rPr lang="en-US" dirty="0"/>
            <a:t>, SVM, </a:t>
          </a:r>
          <a:r>
            <a:rPr lang="en-US" dirty="0" err="1"/>
            <a:t>Decission</a:t>
          </a:r>
          <a:r>
            <a:rPr lang="en-US" dirty="0"/>
            <a:t> Tree and KNN models</a:t>
          </a:r>
        </a:p>
      </dgm:t>
    </dgm:pt>
    <dgm:pt modelId="{85E4CFBA-41E1-4A99-BB39-BAE5C8B6511F}" type="parTrans" cxnId="{B5FF57F2-E570-4114-AA22-E2AFE4523D0B}">
      <dgm:prSet/>
      <dgm:spPr/>
      <dgm:t>
        <a:bodyPr/>
        <a:lstStyle/>
        <a:p>
          <a:endParaRPr lang="en-US"/>
        </a:p>
      </dgm:t>
    </dgm:pt>
    <dgm:pt modelId="{9EA3689D-A5C2-469C-A5BB-B0E8BBFBFFD0}" type="sibTrans" cxnId="{B5FF57F2-E570-4114-AA22-E2AFE4523D0B}">
      <dgm:prSet/>
      <dgm:spPr/>
      <dgm:t>
        <a:bodyPr/>
        <a:lstStyle/>
        <a:p>
          <a:endParaRPr lang="en-US"/>
        </a:p>
      </dgm:t>
    </dgm:pt>
    <dgm:pt modelId="{53A0FBA1-21FA-4249-90A8-A9EDF666A178}">
      <dgm:prSet/>
      <dgm:spPr/>
      <dgm:t>
        <a:bodyPr/>
        <a:lstStyle/>
        <a:p>
          <a:r>
            <a:rPr lang="en-US" dirty="0"/>
            <a:t>Score models on split test set</a:t>
          </a:r>
        </a:p>
      </dgm:t>
    </dgm:pt>
    <dgm:pt modelId="{6E67941F-8F5F-4623-8D93-60815D10616E}" type="parTrans" cxnId="{1443B6F8-1578-4825-8E00-4895CBCBAAC3}">
      <dgm:prSet/>
      <dgm:spPr/>
      <dgm:t>
        <a:bodyPr/>
        <a:lstStyle/>
        <a:p>
          <a:endParaRPr lang="en-US"/>
        </a:p>
      </dgm:t>
    </dgm:pt>
    <dgm:pt modelId="{EBA18DB8-6D8F-4CF1-AE3B-50273CBB02EE}" type="sibTrans" cxnId="{1443B6F8-1578-4825-8E00-4895CBCBAAC3}">
      <dgm:prSet/>
      <dgm:spPr/>
      <dgm:t>
        <a:bodyPr/>
        <a:lstStyle/>
        <a:p>
          <a:endParaRPr lang="en-US"/>
        </a:p>
      </dgm:t>
    </dgm:pt>
    <dgm:pt modelId="{3FE728FA-58F7-41CC-94BE-86B90FA48F54}">
      <dgm:prSet/>
      <dgm:spPr/>
      <dgm:t>
        <a:bodyPr/>
        <a:lstStyle/>
        <a:p>
          <a:r>
            <a:rPr lang="en-US" dirty="0"/>
            <a:t>Confusion Matrix for all models</a:t>
          </a:r>
        </a:p>
      </dgm:t>
    </dgm:pt>
    <dgm:pt modelId="{38AF3B0B-6F8D-4FC3-965C-437E32B866BC}" type="parTrans" cxnId="{3DF6F50C-B421-4FE6-9759-CE6978CC8DC6}">
      <dgm:prSet/>
      <dgm:spPr/>
      <dgm:t>
        <a:bodyPr/>
        <a:lstStyle/>
        <a:p>
          <a:endParaRPr lang="en-US"/>
        </a:p>
      </dgm:t>
    </dgm:pt>
    <dgm:pt modelId="{F88EFBCA-38E1-462A-AD31-9A6AB3CB7F10}" type="sibTrans" cxnId="{3DF6F50C-B421-4FE6-9759-CE6978CC8DC6}">
      <dgm:prSet/>
      <dgm:spPr/>
      <dgm:t>
        <a:bodyPr/>
        <a:lstStyle/>
        <a:p>
          <a:endParaRPr lang="en-US"/>
        </a:p>
      </dgm:t>
    </dgm:pt>
    <dgm:pt modelId="{FA91B59E-460C-4B0C-B38F-EE8BC0CA342D}">
      <dgm:prSet/>
      <dgm:spPr/>
      <dgm:t>
        <a:bodyPr/>
        <a:lstStyle/>
        <a:p>
          <a:r>
            <a:rPr lang="en-US" dirty="0" err="1"/>
            <a:t>Barplot</a:t>
          </a:r>
          <a:r>
            <a:rPr lang="en-US" dirty="0"/>
            <a:t> to compare scores of models</a:t>
          </a:r>
        </a:p>
      </dgm:t>
    </dgm:pt>
    <dgm:pt modelId="{DA95ECDE-4B99-45A6-B206-1B98B9F1EB97}" type="parTrans" cxnId="{0A929350-72A6-4126-B870-743B5863A503}">
      <dgm:prSet/>
      <dgm:spPr/>
      <dgm:t>
        <a:bodyPr/>
        <a:lstStyle/>
        <a:p>
          <a:endParaRPr lang="en-US"/>
        </a:p>
      </dgm:t>
    </dgm:pt>
    <dgm:pt modelId="{2FEF6D2A-857B-48BE-9F57-41661E36F15D}" type="sibTrans" cxnId="{0A929350-72A6-4126-B870-743B5863A503}">
      <dgm:prSet/>
      <dgm:spPr/>
      <dgm:t>
        <a:bodyPr/>
        <a:lstStyle/>
        <a:p>
          <a:endParaRPr lang="en-US"/>
        </a:p>
      </dgm:t>
    </dgm:pt>
    <dgm:pt modelId="{B630C712-A7BB-4633-97F0-AD57B6954125}" type="pres">
      <dgm:prSet presAssocID="{32E21DA5-ADF2-4A04-BDBC-69E92FA2A37C}" presName="Name0" presStyleCnt="0">
        <dgm:presLayoutVars>
          <dgm:dir/>
          <dgm:resizeHandles val="exact"/>
        </dgm:presLayoutVars>
      </dgm:prSet>
      <dgm:spPr/>
    </dgm:pt>
    <dgm:pt modelId="{E97D0C51-9C68-4EAF-B5A3-56905641C9E9}" type="pres">
      <dgm:prSet presAssocID="{F0529B93-AFF4-4868-BDFC-B15926197D65}" presName="node" presStyleLbl="node1" presStyleIdx="0" presStyleCnt="8">
        <dgm:presLayoutVars>
          <dgm:bulletEnabled val="1"/>
        </dgm:presLayoutVars>
      </dgm:prSet>
      <dgm:spPr/>
    </dgm:pt>
    <dgm:pt modelId="{FFBF8A6D-28F8-49EB-BE62-3F3389410529}" type="pres">
      <dgm:prSet presAssocID="{45C6AC23-472A-433B-BA56-EC99927362B5}" presName="sibTrans" presStyleLbl="sibTrans1D1" presStyleIdx="0" presStyleCnt="7"/>
      <dgm:spPr/>
    </dgm:pt>
    <dgm:pt modelId="{DB2C4DD0-5146-4979-8012-5351B3135B4A}" type="pres">
      <dgm:prSet presAssocID="{45C6AC23-472A-433B-BA56-EC99927362B5}" presName="connectorText" presStyleLbl="sibTrans1D1" presStyleIdx="0" presStyleCnt="7"/>
      <dgm:spPr/>
    </dgm:pt>
    <dgm:pt modelId="{AE83FC7F-AC06-4A91-A9D6-DBB4CB1963BB}" type="pres">
      <dgm:prSet presAssocID="{A7D0CC33-3C94-45C7-838A-627A30C830B9}" presName="node" presStyleLbl="node1" presStyleIdx="1" presStyleCnt="8">
        <dgm:presLayoutVars>
          <dgm:bulletEnabled val="1"/>
        </dgm:presLayoutVars>
      </dgm:prSet>
      <dgm:spPr/>
    </dgm:pt>
    <dgm:pt modelId="{48B89FF1-39FF-4787-9122-2C21398515B5}" type="pres">
      <dgm:prSet presAssocID="{A0F64343-B553-4D19-86F1-3A91E7708741}" presName="sibTrans" presStyleLbl="sibTrans1D1" presStyleIdx="1" presStyleCnt="7"/>
      <dgm:spPr/>
    </dgm:pt>
    <dgm:pt modelId="{C68CC3FE-4F09-4D06-B6F8-5D97D316A1A1}" type="pres">
      <dgm:prSet presAssocID="{A0F64343-B553-4D19-86F1-3A91E7708741}" presName="connectorText" presStyleLbl="sibTrans1D1" presStyleIdx="1" presStyleCnt="7"/>
      <dgm:spPr/>
    </dgm:pt>
    <dgm:pt modelId="{545D85EC-3788-482A-B1B8-026916059111}" type="pres">
      <dgm:prSet presAssocID="{EE5FCE8F-4BAB-4F45-ADA4-68BEA7506688}" presName="node" presStyleLbl="node1" presStyleIdx="2" presStyleCnt="8">
        <dgm:presLayoutVars>
          <dgm:bulletEnabled val="1"/>
        </dgm:presLayoutVars>
      </dgm:prSet>
      <dgm:spPr/>
    </dgm:pt>
    <dgm:pt modelId="{F8E50566-84FB-40B4-9756-3A7794483412}" type="pres">
      <dgm:prSet presAssocID="{0C46054A-D381-48FC-81CE-7323BC5B2833}" presName="sibTrans" presStyleLbl="sibTrans1D1" presStyleIdx="2" presStyleCnt="7"/>
      <dgm:spPr/>
    </dgm:pt>
    <dgm:pt modelId="{D213F68B-1970-4CAE-AA93-63B3ED953771}" type="pres">
      <dgm:prSet presAssocID="{0C46054A-D381-48FC-81CE-7323BC5B2833}" presName="connectorText" presStyleLbl="sibTrans1D1" presStyleIdx="2" presStyleCnt="7"/>
      <dgm:spPr/>
    </dgm:pt>
    <dgm:pt modelId="{6DB1AB57-676B-4EC6-8338-EC851EB45870}" type="pres">
      <dgm:prSet presAssocID="{CF868307-CD6C-47ED-B3C5-E6BC4D8D6CEA}" presName="node" presStyleLbl="node1" presStyleIdx="3" presStyleCnt="8">
        <dgm:presLayoutVars>
          <dgm:bulletEnabled val="1"/>
        </dgm:presLayoutVars>
      </dgm:prSet>
      <dgm:spPr/>
    </dgm:pt>
    <dgm:pt modelId="{623437DB-5680-481B-B1AB-484A4CC1D03A}" type="pres">
      <dgm:prSet presAssocID="{E623026C-95F2-4E19-89E7-3A1DE45C46A9}" presName="sibTrans" presStyleLbl="sibTrans1D1" presStyleIdx="3" presStyleCnt="7"/>
      <dgm:spPr/>
    </dgm:pt>
    <dgm:pt modelId="{2D3AB167-6015-4C01-B493-EBD3BEB1600C}" type="pres">
      <dgm:prSet presAssocID="{E623026C-95F2-4E19-89E7-3A1DE45C46A9}" presName="connectorText" presStyleLbl="sibTrans1D1" presStyleIdx="3" presStyleCnt="7"/>
      <dgm:spPr/>
    </dgm:pt>
    <dgm:pt modelId="{7171F5F3-1233-47E0-B165-1C73B17CFFED}" type="pres">
      <dgm:prSet presAssocID="{65C1F333-C51F-481F-9E6A-F845506A7C41}" presName="node" presStyleLbl="node1" presStyleIdx="4" presStyleCnt="8">
        <dgm:presLayoutVars>
          <dgm:bulletEnabled val="1"/>
        </dgm:presLayoutVars>
      </dgm:prSet>
      <dgm:spPr/>
    </dgm:pt>
    <dgm:pt modelId="{7EB2D2E8-69FB-4F0A-BB3D-3277697495FA}" type="pres">
      <dgm:prSet presAssocID="{9EA3689D-A5C2-469C-A5BB-B0E8BBFBFFD0}" presName="sibTrans" presStyleLbl="sibTrans1D1" presStyleIdx="4" presStyleCnt="7"/>
      <dgm:spPr/>
    </dgm:pt>
    <dgm:pt modelId="{32A14E11-FE6D-4AC2-B000-2222D6441A79}" type="pres">
      <dgm:prSet presAssocID="{9EA3689D-A5C2-469C-A5BB-B0E8BBFBFFD0}" presName="connectorText" presStyleLbl="sibTrans1D1" presStyleIdx="4" presStyleCnt="7"/>
      <dgm:spPr/>
    </dgm:pt>
    <dgm:pt modelId="{7DE0A247-9BD9-4B6B-8019-C252CC396500}" type="pres">
      <dgm:prSet presAssocID="{53A0FBA1-21FA-4249-90A8-A9EDF666A178}" presName="node" presStyleLbl="node1" presStyleIdx="5" presStyleCnt="8">
        <dgm:presLayoutVars>
          <dgm:bulletEnabled val="1"/>
        </dgm:presLayoutVars>
      </dgm:prSet>
      <dgm:spPr/>
    </dgm:pt>
    <dgm:pt modelId="{27F36D74-623A-4823-9C1F-EF65914452FC}" type="pres">
      <dgm:prSet presAssocID="{EBA18DB8-6D8F-4CF1-AE3B-50273CBB02EE}" presName="sibTrans" presStyleLbl="sibTrans1D1" presStyleIdx="5" presStyleCnt="7"/>
      <dgm:spPr/>
    </dgm:pt>
    <dgm:pt modelId="{9A057353-4BA6-4E50-AF8D-B8D971D6D162}" type="pres">
      <dgm:prSet presAssocID="{EBA18DB8-6D8F-4CF1-AE3B-50273CBB02EE}" presName="connectorText" presStyleLbl="sibTrans1D1" presStyleIdx="5" presStyleCnt="7"/>
      <dgm:spPr/>
    </dgm:pt>
    <dgm:pt modelId="{16B78CFD-C35F-4F3E-A165-2B5CD3106942}" type="pres">
      <dgm:prSet presAssocID="{3FE728FA-58F7-41CC-94BE-86B90FA48F54}" presName="node" presStyleLbl="node1" presStyleIdx="6" presStyleCnt="8">
        <dgm:presLayoutVars>
          <dgm:bulletEnabled val="1"/>
        </dgm:presLayoutVars>
      </dgm:prSet>
      <dgm:spPr/>
    </dgm:pt>
    <dgm:pt modelId="{98436DBD-FB54-414B-85B4-98CF0E8256E6}" type="pres">
      <dgm:prSet presAssocID="{F88EFBCA-38E1-462A-AD31-9A6AB3CB7F10}" presName="sibTrans" presStyleLbl="sibTrans1D1" presStyleIdx="6" presStyleCnt="7"/>
      <dgm:spPr/>
    </dgm:pt>
    <dgm:pt modelId="{8C832312-78B2-44BF-A984-5C611A849F72}" type="pres">
      <dgm:prSet presAssocID="{F88EFBCA-38E1-462A-AD31-9A6AB3CB7F10}" presName="connectorText" presStyleLbl="sibTrans1D1" presStyleIdx="6" presStyleCnt="7"/>
      <dgm:spPr/>
    </dgm:pt>
    <dgm:pt modelId="{4F22D8EA-6CCA-4677-8102-484DF4A4711A}" type="pres">
      <dgm:prSet presAssocID="{FA91B59E-460C-4B0C-B38F-EE8BC0CA342D}" presName="node" presStyleLbl="node1" presStyleIdx="7" presStyleCnt="8">
        <dgm:presLayoutVars>
          <dgm:bulletEnabled val="1"/>
        </dgm:presLayoutVars>
      </dgm:prSet>
      <dgm:spPr/>
    </dgm:pt>
  </dgm:ptLst>
  <dgm:cxnLst>
    <dgm:cxn modelId="{60742801-756A-4715-B4B3-40642ECA7029}" type="presOf" srcId="{A0F64343-B553-4D19-86F1-3A91E7708741}" destId="{48B89FF1-39FF-4787-9122-2C21398515B5}" srcOrd="0" destOrd="0" presId="urn:microsoft.com/office/officeart/2016/7/layout/RepeatingBendingProcessNew"/>
    <dgm:cxn modelId="{A77C2204-6848-41D2-B5D5-1828114CEAF2}" type="presOf" srcId="{EE5FCE8F-4BAB-4F45-ADA4-68BEA7506688}" destId="{545D85EC-3788-482A-B1B8-026916059111}" srcOrd="0" destOrd="0" presId="urn:microsoft.com/office/officeart/2016/7/layout/RepeatingBendingProcessNew"/>
    <dgm:cxn modelId="{3DF6F50C-B421-4FE6-9759-CE6978CC8DC6}" srcId="{32E21DA5-ADF2-4A04-BDBC-69E92FA2A37C}" destId="{3FE728FA-58F7-41CC-94BE-86B90FA48F54}" srcOrd="6" destOrd="0" parTransId="{38AF3B0B-6F8D-4FC3-965C-437E32B866BC}" sibTransId="{F88EFBCA-38E1-462A-AD31-9A6AB3CB7F10}"/>
    <dgm:cxn modelId="{5FCB2A24-1E4E-49AE-BB9B-2492006E17E1}" type="presOf" srcId="{A7D0CC33-3C94-45C7-838A-627A30C830B9}" destId="{AE83FC7F-AC06-4A91-A9D6-DBB4CB1963BB}" srcOrd="0" destOrd="0" presId="urn:microsoft.com/office/officeart/2016/7/layout/RepeatingBendingProcessNew"/>
    <dgm:cxn modelId="{C9C29F2B-CC41-4926-86F5-3CF0955BE20B}" type="presOf" srcId="{9EA3689D-A5C2-469C-A5BB-B0E8BBFBFFD0}" destId="{7EB2D2E8-69FB-4F0A-BB3D-3277697495FA}" srcOrd="0" destOrd="0" presId="urn:microsoft.com/office/officeart/2016/7/layout/RepeatingBendingProcessNew"/>
    <dgm:cxn modelId="{407CD32E-0E2D-44B4-8211-AA3AFB796C14}" type="presOf" srcId="{0C46054A-D381-48FC-81CE-7323BC5B2833}" destId="{F8E50566-84FB-40B4-9756-3A7794483412}" srcOrd="0" destOrd="0" presId="urn:microsoft.com/office/officeart/2016/7/layout/RepeatingBendingProcessNew"/>
    <dgm:cxn modelId="{130C0E3D-DF0D-4C6F-BBD2-01503BF3B238}" type="presOf" srcId="{F88EFBCA-38E1-462A-AD31-9A6AB3CB7F10}" destId="{8C832312-78B2-44BF-A984-5C611A849F72}" srcOrd="1" destOrd="0" presId="urn:microsoft.com/office/officeart/2016/7/layout/RepeatingBendingProcessNew"/>
    <dgm:cxn modelId="{3C0F015E-A5ED-4301-82AA-FD9B4CB0C464}" type="presOf" srcId="{FA91B59E-460C-4B0C-B38F-EE8BC0CA342D}" destId="{4F22D8EA-6CCA-4677-8102-484DF4A4711A}" srcOrd="0" destOrd="0" presId="urn:microsoft.com/office/officeart/2016/7/layout/RepeatingBendingProcessNew"/>
    <dgm:cxn modelId="{EAB64466-F116-412A-B8C5-3D290D2D1549}" type="presOf" srcId="{9EA3689D-A5C2-469C-A5BB-B0E8BBFBFFD0}" destId="{32A14E11-FE6D-4AC2-B000-2222D6441A79}" srcOrd="1" destOrd="0" presId="urn:microsoft.com/office/officeart/2016/7/layout/RepeatingBendingProcessNew"/>
    <dgm:cxn modelId="{102A0F68-7C99-4974-ABDC-FFD7D4C35EF6}" type="presOf" srcId="{F88EFBCA-38E1-462A-AD31-9A6AB3CB7F10}" destId="{98436DBD-FB54-414B-85B4-98CF0E8256E6}" srcOrd="0" destOrd="0" presId="urn:microsoft.com/office/officeart/2016/7/layout/RepeatingBendingProcessNew"/>
    <dgm:cxn modelId="{E983AA4B-9280-4AA6-AB5A-204523C311A1}" type="presOf" srcId="{45C6AC23-472A-433B-BA56-EC99927362B5}" destId="{DB2C4DD0-5146-4979-8012-5351B3135B4A}" srcOrd="1" destOrd="0" presId="urn:microsoft.com/office/officeart/2016/7/layout/RepeatingBendingProcessNew"/>
    <dgm:cxn modelId="{31C8A96E-17AA-48A4-8DAD-985AD3B19116}" type="presOf" srcId="{CF868307-CD6C-47ED-B3C5-E6BC4D8D6CEA}" destId="{6DB1AB57-676B-4EC6-8338-EC851EB45870}" srcOrd="0" destOrd="0" presId="urn:microsoft.com/office/officeart/2016/7/layout/RepeatingBendingProcessNew"/>
    <dgm:cxn modelId="{6E83F86E-6C00-4F16-B24D-01F7D1EB2C38}" srcId="{32E21DA5-ADF2-4A04-BDBC-69E92FA2A37C}" destId="{A7D0CC33-3C94-45C7-838A-627A30C830B9}" srcOrd="1" destOrd="0" parTransId="{44A911E1-1289-40EF-802B-A35C8D75C387}" sibTransId="{A0F64343-B553-4D19-86F1-3A91E7708741}"/>
    <dgm:cxn modelId="{0A929350-72A6-4126-B870-743B5863A503}" srcId="{32E21DA5-ADF2-4A04-BDBC-69E92FA2A37C}" destId="{FA91B59E-460C-4B0C-B38F-EE8BC0CA342D}" srcOrd="7" destOrd="0" parTransId="{DA95ECDE-4B99-45A6-B206-1B98B9F1EB97}" sibTransId="{2FEF6D2A-857B-48BE-9F57-41661E36F15D}"/>
    <dgm:cxn modelId="{E874F375-DEE7-4D11-AE2E-5411BE460CCC}" type="presOf" srcId="{0C46054A-D381-48FC-81CE-7323BC5B2833}" destId="{D213F68B-1970-4CAE-AA93-63B3ED953771}" srcOrd="1" destOrd="0" presId="urn:microsoft.com/office/officeart/2016/7/layout/RepeatingBendingProcessNew"/>
    <dgm:cxn modelId="{0EB58E59-FE54-43AF-8DE0-EEC60C8C46FA}" type="presOf" srcId="{53A0FBA1-21FA-4249-90A8-A9EDF666A178}" destId="{7DE0A247-9BD9-4B6B-8019-C252CC396500}" srcOrd="0" destOrd="0" presId="urn:microsoft.com/office/officeart/2016/7/layout/RepeatingBendingProcessNew"/>
    <dgm:cxn modelId="{DFC1A67E-0B22-41E3-98BF-F05D36FC358A}" type="presOf" srcId="{A0F64343-B553-4D19-86F1-3A91E7708741}" destId="{C68CC3FE-4F09-4D06-B6F8-5D97D316A1A1}" srcOrd="1" destOrd="0" presId="urn:microsoft.com/office/officeart/2016/7/layout/RepeatingBendingProcessNew"/>
    <dgm:cxn modelId="{F7B4548D-3787-430A-9BBD-B571C6AA090B}" type="presOf" srcId="{65C1F333-C51F-481F-9E6A-F845506A7C41}" destId="{7171F5F3-1233-47E0-B165-1C73B17CFFED}" srcOrd="0" destOrd="0" presId="urn:microsoft.com/office/officeart/2016/7/layout/RepeatingBendingProcessNew"/>
    <dgm:cxn modelId="{5B09A3A4-58B3-4C98-B14D-64D1BD0CFC44}" type="presOf" srcId="{F0529B93-AFF4-4868-BDFC-B15926197D65}" destId="{E97D0C51-9C68-4EAF-B5A3-56905641C9E9}" srcOrd="0" destOrd="0" presId="urn:microsoft.com/office/officeart/2016/7/layout/RepeatingBendingProcessNew"/>
    <dgm:cxn modelId="{5771D8A6-24EA-4187-9147-93345E2FBB15}" srcId="{32E21DA5-ADF2-4A04-BDBC-69E92FA2A37C}" destId="{F0529B93-AFF4-4868-BDFC-B15926197D65}" srcOrd="0" destOrd="0" parTransId="{FAF16CE5-42DB-4547-82D5-CD8A52FD4C40}" sibTransId="{45C6AC23-472A-433B-BA56-EC99927362B5}"/>
    <dgm:cxn modelId="{E32BECAA-0C92-4D4E-8F1F-4C57598FD7DF}" type="presOf" srcId="{45C6AC23-472A-433B-BA56-EC99927362B5}" destId="{FFBF8A6D-28F8-49EB-BE62-3F3389410529}" srcOrd="0" destOrd="0" presId="urn:microsoft.com/office/officeart/2016/7/layout/RepeatingBendingProcessNew"/>
    <dgm:cxn modelId="{7948DAB1-2E29-4151-BF66-D1AD73BFACD0}" type="presOf" srcId="{32E21DA5-ADF2-4A04-BDBC-69E92FA2A37C}" destId="{B630C712-A7BB-4633-97F0-AD57B6954125}" srcOrd="0" destOrd="0" presId="urn:microsoft.com/office/officeart/2016/7/layout/RepeatingBendingProcessNew"/>
    <dgm:cxn modelId="{4A76EAC8-DDBC-4CB0-AB7D-256F7AA2FA84}" type="presOf" srcId="{EBA18DB8-6D8F-4CF1-AE3B-50273CBB02EE}" destId="{27F36D74-623A-4823-9C1F-EF65914452FC}" srcOrd="0" destOrd="0" presId="urn:microsoft.com/office/officeart/2016/7/layout/RepeatingBendingProcessNew"/>
    <dgm:cxn modelId="{716544CA-FFD5-4C0A-8FBF-9AEF63C6B278}" type="presOf" srcId="{EBA18DB8-6D8F-4CF1-AE3B-50273CBB02EE}" destId="{9A057353-4BA6-4E50-AF8D-B8D971D6D162}" srcOrd="1" destOrd="0" presId="urn:microsoft.com/office/officeart/2016/7/layout/RepeatingBendingProcessNew"/>
    <dgm:cxn modelId="{31E5A8D4-6770-46DE-89AD-AC7C5CEEFA62}" srcId="{32E21DA5-ADF2-4A04-BDBC-69E92FA2A37C}" destId="{EE5FCE8F-4BAB-4F45-ADA4-68BEA7506688}" srcOrd="2" destOrd="0" parTransId="{A9F1F240-4B2B-4A87-AE3D-4880B53A0710}" sibTransId="{0C46054A-D381-48FC-81CE-7323BC5B2833}"/>
    <dgm:cxn modelId="{8E16BDD4-1556-4F01-AC20-5A21CFEC4ED5}" srcId="{32E21DA5-ADF2-4A04-BDBC-69E92FA2A37C}" destId="{CF868307-CD6C-47ED-B3C5-E6BC4D8D6CEA}" srcOrd="3" destOrd="0" parTransId="{179246F7-F475-4B49-8F27-5468900D3E61}" sibTransId="{E623026C-95F2-4E19-89E7-3A1DE45C46A9}"/>
    <dgm:cxn modelId="{1C9A57EB-08E6-47AB-A217-46BF9E4BFBBB}" type="presOf" srcId="{E623026C-95F2-4E19-89E7-3A1DE45C46A9}" destId="{2D3AB167-6015-4C01-B493-EBD3BEB1600C}" srcOrd="1" destOrd="0" presId="urn:microsoft.com/office/officeart/2016/7/layout/RepeatingBendingProcessNew"/>
    <dgm:cxn modelId="{5EF36AEC-5FF8-4E74-A0D4-1AC0A124BDF2}" type="presOf" srcId="{E623026C-95F2-4E19-89E7-3A1DE45C46A9}" destId="{623437DB-5680-481B-B1AB-484A4CC1D03A}" srcOrd="0" destOrd="0" presId="urn:microsoft.com/office/officeart/2016/7/layout/RepeatingBendingProcessNew"/>
    <dgm:cxn modelId="{C14A12F0-B4B3-40EF-AC1D-4BC44C0D906C}" type="presOf" srcId="{3FE728FA-58F7-41CC-94BE-86B90FA48F54}" destId="{16B78CFD-C35F-4F3E-A165-2B5CD3106942}" srcOrd="0" destOrd="0" presId="urn:microsoft.com/office/officeart/2016/7/layout/RepeatingBendingProcessNew"/>
    <dgm:cxn modelId="{B5FF57F2-E570-4114-AA22-E2AFE4523D0B}" srcId="{32E21DA5-ADF2-4A04-BDBC-69E92FA2A37C}" destId="{65C1F333-C51F-481F-9E6A-F845506A7C41}" srcOrd="4" destOrd="0" parTransId="{85E4CFBA-41E1-4A99-BB39-BAE5C8B6511F}" sibTransId="{9EA3689D-A5C2-469C-A5BB-B0E8BBFBFFD0}"/>
    <dgm:cxn modelId="{1443B6F8-1578-4825-8E00-4895CBCBAAC3}" srcId="{32E21DA5-ADF2-4A04-BDBC-69E92FA2A37C}" destId="{53A0FBA1-21FA-4249-90A8-A9EDF666A178}" srcOrd="5" destOrd="0" parTransId="{6E67941F-8F5F-4623-8D93-60815D10616E}" sibTransId="{EBA18DB8-6D8F-4CF1-AE3B-50273CBB02EE}"/>
    <dgm:cxn modelId="{D30504EF-78B2-4F59-BD50-015FC9561EA4}" type="presParOf" srcId="{B630C712-A7BB-4633-97F0-AD57B6954125}" destId="{E97D0C51-9C68-4EAF-B5A3-56905641C9E9}" srcOrd="0" destOrd="0" presId="urn:microsoft.com/office/officeart/2016/7/layout/RepeatingBendingProcessNew"/>
    <dgm:cxn modelId="{2ABCA1B2-BBCF-48CA-8ECC-8A3DD9CA00D1}" type="presParOf" srcId="{B630C712-A7BB-4633-97F0-AD57B6954125}" destId="{FFBF8A6D-28F8-49EB-BE62-3F3389410529}" srcOrd="1" destOrd="0" presId="urn:microsoft.com/office/officeart/2016/7/layout/RepeatingBendingProcessNew"/>
    <dgm:cxn modelId="{7F19971D-1CEE-46FE-A2FA-D0A0D5809953}" type="presParOf" srcId="{FFBF8A6D-28F8-49EB-BE62-3F3389410529}" destId="{DB2C4DD0-5146-4979-8012-5351B3135B4A}" srcOrd="0" destOrd="0" presId="urn:microsoft.com/office/officeart/2016/7/layout/RepeatingBendingProcessNew"/>
    <dgm:cxn modelId="{DC6F7562-78D3-47AF-B693-DD44293B4EE1}" type="presParOf" srcId="{B630C712-A7BB-4633-97F0-AD57B6954125}" destId="{AE83FC7F-AC06-4A91-A9D6-DBB4CB1963BB}" srcOrd="2" destOrd="0" presId="urn:microsoft.com/office/officeart/2016/7/layout/RepeatingBendingProcessNew"/>
    <dgm:cxn modelId="{E2FAF088-48AC-4A33-94E4-2C0C78463E4A}" type="presParOf" srcId="{B630C712-A7BB-4633-97F0-AD57B6954125}" destId="{48B89FF1-39FF-4787-9122-2C21398515B5}" srcOrd="3" destOrd="0" presId="urn:microsoft.com/office/officeart/2016/7/layout/RepeatingBendingProcessNew"/>
    <dgm:cxn modelId="{00417797-7AF2-44C5-89A8-289975E407CE}" type="presParOf" srcId="{48B89FF1-39FF-4787-9122-2C21398515B5}" destId="{C68CC3FE-4F09-4D06-B6F8-5D97D316A1A1}" srcOrd="0" destOrd="0" presId="urn:microsoft.com/office/officeart/2016/7/layout/RepeatingBendingProcessNew"/>
    <dgm:cxn modelId="{2451A7B5-3DB2-4221-8F3D-0D45B5EAB266}" type="presParOf" srcId="{B630C712-A7BB-4633-97F0-AD57B6954125}" destId="{545D85EC-3788-482A-B1B8-026916059111}" srcOrd="4" destOrd="0" presId="urn:microsoft.com/office/officeart/2016/7/layout/RepeatingBendingProcessNew"/>
    <dgm:cxn modelId="{1180F85E-C4E3-432D-A75A-6921B01CD23A}" type="presParOf" srcId="{B630C712-A7BB-4633-97F0-AD57B6954125}" destId="{F8E50566-84FB-40B4-9756-3A7794483412}" srcOrd="5" destOrd="0" presId="urn:microsoft.com/office/officeart/2016/7/layout/RepeatingBendingProcessNew"/>
    <dgm:cxn modelId="{79A36B36-FF7D-4757-A261-FC30EE70D6E8}" type="presParOf" srcId="{F8E50566-84FB-40B4-9756-3A7794483412}" destId="{D213F68B-1970-4CAE-AA93-63B3ED953771}" srcOrd="0" destOrd="0" presId="urn:microsoft.com/office/officeart/2016/7/layout/RepeatingBendingProcessNew"/>
    <dgm:cxn modelId="{8B98E62C-9C0A-4FBD-9701-A5604BAA5E2E}" type="presParOf" srcId="{B630C712-A7BB-4633-97F0-AD57B6954125}" destId="{6DB1AB57-676B-4EC6-8338-EC851EB45870}" srcOrd="6" destOrd="0" presId="urn:microsoft.com/office/officeart/2016/7/layout/RepeatingBendingProcessNew"/>
    <dgm:cxn modelId="{71E1D286-7A95-419B-901C-9DB81828F836}" type="presParOf" srcId="{B630C712-A7BB-4633-97F0-AD57B6954125}" destId="{623437DB-5680-481B-B1AB-484A4CC1D03A}" srcOrd="7" destOrd="0" presId="urn:microsoft.com/office/officeart/2016/7/layout/RepeatingBendingProcessNew"/>
    <dgm:cxn modelId="{914EE02D-7CBF-4AFC-A918-EDFC4960E7C1}" type="presParOf" srcId="{623437DB-5680-481B-B1AB-484A4CC1D03A}" destId="{2D3AB167-6015-4C01-B493-EBD3BEB1600C}" srcOrd="0" destOrd="0" presId="urn:microsoft.com/office/officeart/2016/7/layout/RepeatingBendingProcessNew"/>
    <dgm:cxn modelId="{36ADD329-CA58-4A4C-8425-F6D847E0077B}" type="presParOf" srcId="{B630C712-A7BB-4633-97F0-AD57B6954125}" destId="{7171F5F3-1233-47E0-B165-1C73B17CFFED}" srcOrd="8" destOrd="0" presId="urn:microsoft.com/office/officeart/2016/7/layout/RepeatingBendingProcessNew"/>
    <dgm:cxn modelId="{1529071E-D6BD-4B95-B4FA-C5E3ACDBAAC0}" type="presParOf" srcId="{B630C712-A7BB-4633-97F0-AD57B6954125}" destId="{7EB2D2E8-69FB-4F0A-BB3D-3277697495FA}" srcOrd="9" destOrd="0" presId="urn:microsoft.com/office/officeart/2016/7/layout/RepeatingBendingProcessNew"/>
    <dgm:cxn modelId="{DF2CC9B0-1456-458D-858D-26FEB9C62F40}" type="presParOf" srcId="{7EB2D2E8-69FB-4F0A-BB3D-3277697495FA}" destId="{32A14E11-FE6D-4AC2-B000-2222D6441A79}" srcOrd="0" destOrd="0" presId="urn:microsoft.com/office/officeart/2016/7/layout/RepeatingBendingProcessNew"/>
    <dgm:cxn modelId="{F0DE6C61-5CC0-4F97-A1F9-CF3B49DB1C38}" type="presParOf" srcId="{B630C712-A7BB-4633-97F0-AD57B6954125}" destId="{7DE0A247-9BD9-4B6B-8019-C252CC396500}" srcOrd="10" destOrd="0" presId="urn:microsoft.com/office/officeart/2016/7/layout/RepeatingBendingProcessNew"/>
    <dgm:cxn modelId="{11053ECF-C110-420B-B083-DB2EA6B52828}" type="presParOf" srcId="{B630C712-A7BB-4633-97F0-AD57B6954125}" destId="{27F36D74-623A-4823-9C1F-EF65914452FC}" srcOrd="11" destOrd="0" presId="urn:microsoft.com/office/officeart/2016/7/layout/RepeatingBendingProcessNew"/>
    <dgm:cxn modelId="{6A05FB67-D6FA-4927-84FE-6EC7D02E71B7}" type="presParOf" srcId="{27F36D74-623A-4823-9C1F-EF65914452FC}" destId="{9A057353-4BA6-4E50-AF8D-B8D971D6D162}" srcOrd="0" destOrd="0" presId="urn:microsoft.com/office/officeart/2016/7/layout/RepeatingBendingProcessNew"/>
    <dgm:cxn modelId="{BC9232D1-4FB8-4A62-B6AD-1525AD8B17CE}" type="presParOf" srcId="{B630C712-A7BB-4633-97F0-AD57B6954125}" destId="{16B78CFD-C35F-4F3E-A165-2B5CD3106942}" srcOrd="12" destOrd="0" presId="urn:microsoft.com/office/officeart/2016/7/layout/RepeatingBendingProcessNew"/>
    <dgm:cxn modelId="{C0434527-5F77-49BF-87A6-269934195E3D}" type="presParOf" srcId="{B630C712-A7BB-4633-97F0-AD57B6954125}" destId="{98436DBD-FB54-414B-85B4-98CF0E8256E6}" srcOrd="13" destOrd="0" presId="urn:microsoft.com/office/officeart/2016/7/layout/RepeatingBendingProcessNew"/>
    <dgm:cxn modelId="{2DF5A33E-C054-4284-9545-78A81B04A35C}" type="presParOf" srcId="{98436DBD-FB54-414B-85B4-98CF0E8256E6}" destId="{8C832312-78B2-44BF-A984-5C611A849F72}" srcOrd="0" destOrd="0" presId="urn:microsoft.com/office/officeart/2016/7/layout/RepeatingBendingProcessNew"/>
    <dgm:cxn modelId="{A856C967-B43C-41A8-B4D2-AA9F44B8D785}" type="presParOf" srcId="{B630C712-A7BB-4633-97F0-AD57B6954125}" destId="{4F22D8EA-6CCA-4677-8102-484DF4A4711A}"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490FC8-C9A0-49CB-BBD4-FA2AC3F2D4F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EB3C355-B55F-4A76-AFC1-0F35491A5582}">
      <dgm:prSet/>
      <dgm:spPr/>
      <dgm:t>
        <a:bodyPr/>
        <a:lstStyle/>
        <a:p>
          <a:pPr>
            <a:lnSpc>
              <a:spcPct val="100000"/>
            </a:lnSpc>
          </a:pPr>
          <a:r>
            <a:rPr lang="en-US" dirty="0">
              <a:latin typeface="Posterama"/>
            </a:rPr>
            <a:t>Green</a:t>
          </a:r>
          <a:r>
            <a:rPr lang="en-US" dirty="0"/>
            <a:t> indicates successful launch; </a:t>
          </a:r>
          <a:r>
            <a:rPr lang="en-US" dirty="0">
              <a:latin typeface="Posterama"/>
            </a:rPr>
            <a:t>Purple</a:t>
          </a:r>
          <a:r>
            <a:rPr lang="en-US" dirty="0"/>
            <a:t> indicates unsuccessful launch.</a:t>
          </a:r>
        </a:p>
      </dgm:t>
    </dgm:pt>
    <dgm:pt modelId="{E5643E79-75C6-4CE5-97AB-2F798BD766B2}" type="parTrans" cxnId="{9565549D-E70B-449C-A603-11EADBE36E86}">
      <dgm:prSet/>
      <dgm:spPr/>
      <dgm:t>
        <a:bodyPr/>
        <a:lstStyle/>
        <a:p>
          <a:endParaRPr lang="en-US"/>
        </a:p>
      </dgm:t>
    </dgm:pt>
    <dgm:pt modelId="{7520FF7A-8A1D-47F7-BB71-4834AEA7946A}" type="sibTrans" cxnId="{9565549D-E70B-449C-A603-11EADBE36E86}">
      <dgm:prSet/>
      <dgm:spPr/>
      <dgm:t>
        <a:bodyPr/>
        <a:lstStyle/>
        <a:p>
          <a:endParaRPr lang="en-US"/>
        </a:p>
      </dgm:t>
    </dgm:pt>
    <dgm:pt modelId="{52E0C309-9AF2-46CF-8395-F844F06D6EB4}">
      <dgm:prSet/>
      <dgm:spPr/>
      <dgm:t>
        <a:bodyPr/>
        <a:lstStyle/>
        <a:p>
          <a:pPr>
            <a:lnSpc>
              <a:spcPct val="100000"/>
            </a:lnSpc>
          </a:pPr>
          <a:r>
            <a:rPr lang="en-US" dirty="0"/>
            <a:t>Graphic suggests an increase in success rate over time (indicated in Flight Number).  Likely a big breakthrough around flight 20 which significantly increased success rate.  CCAFS appears to be the main launch site as it has the most volume.</a:t>
          </a:r>
        </a:p>
      </dgm:t>
    </dgm:pt>
    <dgm:pt modelId="{16C89867-5ED0-43E1-BCB7-EF79E84AAF8E}" type="parTrans" cxnId="{0A415199-2542-417C-A420-37EF95F8FC7F}">
      <dgm:prSet/>
      <dgm:spPr/>
      <dgm:t>
        <a:bodyPr/>
        <a:lstStyle/>
        <a:p>
          <a:endParaRPr lang="en-US"/>
        </a:p>
      </dgm:t>
    </dgm:pt>
    <dgm:pt modelId="{6DEA3333-2381-4BBF-8985-6306406915C2}" type="sibTrans" cxnId="{0A415199-2542-417C-A420-37EF95F8FC7F}">
      <dgm:prSet/>
      <dgm:spPr/>
      <dgm:t>
        <a:bodyPr/>
        <a:lstStyle/>
        <a:p>
          <a:endParaRPr lang="en-US"/>
        </a:p>
      </dgm:t>
    </dgm:pt>
    <dgm:pt modelId="{72217DE8-B304-45DD-9BA1-C229610117A7}" type="pres">
      <dgm:prSet presAssocID="{8F490FC8-C9A0-49CB-BBD4-FA2AC3F2D4F7}" presName="root" presStyleCnt="0">
        <dgm:presLayoutVars>
          <dgm:dir/>
          <dgm:resizeHandles val="exact"/>
        </dgm:presLayoutVars>
      </dgm:prSet>
      <dgm:spPr/>
    </dgm:pt>
    <dgm:pt modelId="{19C0553E-28AF-4A03-ABEB-C34BDA1B0B7B}" type="pres">
      <dgm:prSet presAssocID="{EEB3C355-B55F-4A76-AFC1-0F35491A5582}" presName="compNode" presStyleCnt="0"/>
      <dgm:spPr/>
    </dgm:pt>
    <dgm:pt modelId="{B99F429B-2FDB-47F4-8D0F-33210F793408}" type="pres">
      <dgm:prSet presAssocID="{EEB3C355-B55F-4A76-AFC1-0F35491A5582}" presName="bgRect" presStyleLbl="bgShp" presStyleIdx="0" presStyleCnt="2"/>
      <dgm:spPr/>
    </dgm:pt>
    <dgm:pt modelId="{B253FE58-A361-49AF-A0CA-501F4B6FE0A4}" type="pres">
      <dgm:prSet presAssocID="{EEB3C355-B55F-4A76-AFC1-0F35491A558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t Air Balloon"/>
        </a:ext>
      </dgm:extLst>
    </dgm:pt>
    <dgm:pt modelId="{2312D215-5845-4826-B03D-3F3D3DF8E0E2}" type="pres">
      <dgm:prSet presAssocID="{EEB3C355-B55F-4A76-AFC1-0F35491A5582}" presName="spaceRect" presStyleCnt="0"/>
      <dgm:spPr/>
    </dgm:pt>
    <dgm:pt modelId="{EA9B571B-F1C5-4D15-A273-5154C8FBDE76}" type="pres">
      <dgm:prSet presAssocID="{EEB3C355-B55F-4A76-AFC1-0F35491A5582}" presName="parTx" presStyleLbl="revTx" presStyleIdx="0" presStyleCnt="2">
        <dgm:presLayoutVars>
          <dgm:chMax val="0"/>
          <dgm:chPref val="0"/>
        </dgm:presLayoutVars>
      </dgm:prSet>
      <dgm:spPr/>
    </dgm:pt>
    <dgm:pt modelId="{8AACFD36-C303-475D-926F-8969FA3E060D}" type="pres">
      <dgm:prSet presAssocID="{7520FF7A-8A1D-47F7-BB71-4834AEA7946A}" presName="sibTrans" presStyleCnt="0"/>
      <dgm:spPr/>
    </dgm:pt>
    <dgm:pt modelId="{3DE3DAD5-3FF0-4F3D-BBFD-07B29669711C}" type="pres">
      <dgm:prSet presAssocID="{52E0C309-9AF2-46CF-8395-F844F06D6EB4}" presName="compNode" presStyleCnt="0"/>
      <dgm:spPr/>
    </dgm:pt>
    <dgm:pt modelId="{BB79A09A-1CE4-4155-A408-1D580DA35C1E}" type="pres">
      <dgm:prSet presAssocID="{52E0C309-9AF2-46CF-8395-F844F06D6EB4}" presName="bgRect" presStyleLbl="bgShp" presStyleIdx="1" presStyleCnt="2"/>
      <dgm:spPr/>
    </dgm:pt>
    <dgm:pt modelId="{131A1057-79C3-4600-B241-04028EBD858F}" type="pres">
      <dgm:prSet presAssocID="{52E0C309-9AF2-46CF-8395-F844F06D6EB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ungs"/>
        </a:ext>
      </dgm:extLst>
    </dgm:pt>
    <dgm:pt modelId="{652D2D78-F845-4AD8-94E2-65F4B8FB4D02}" type="pres">
      <dgm:prSet presAssocID="{52E0C309-9AF2-46CF-8395-F844F06D6EB4}" presName="spaceRect" presStyleCnt="0"/>
      <dgm:spPr/>
    </dgm:pt>
    <dgm:pt modelId="{2EE711D1-C453-4855-82F7-43053B5FEFE9}" type="pres">
      <dgm:prSet presAssocID="{52E0C309-9AF2-46CF-8395-F844F06D6EB4}" presName="parTx" presStyleLbl="revTx" presStyleIdx="1" presStyleCnt="2">
        <dgm:presLayoutVars>
          <dgm:chMax val="0"/>
          <dgm:chPref val="0"/>
        </dgm:presLayoutVars>
      </dgm:prSet>
      <dgm:spPr/>
    </dgm:pt>
  </dgm:ptLst>
  <dgm:cxnLst>
    <dgm:cxn modelId="{108B5822-6D66-4F08-97C3-E112525A4ED2}" type="presOf" srcId="{52E0C309-9AF2-46CF-8395-F844F06D6EB4}" destId="{2EE711D1-C453-4855-82F7-43053B5FEFE9}" srcOrd="0" destOrd="0" presId="urn:microsoft.com/office/officeart/2018/2/layout/IconVerticalSolidList"/>
    <dgm:cxn modelId="{20F83C66-7605-4EBF-B372-8FD08E6B5001}" type="presOf" srcId="{8F490FC8-C9A0-49CB-BBD4-FA2AC3F2D4F7}" destId="{72217DE8-B304-45DD-9BA1-C229610117A7}" srcOrd="0" destOrd="0" presId="urn:microsoft.com/office/officeart/2018/2/layout/IconVerticalSolidList"/>
    <dgm:cxn modelId="{0A415199-2542-417C-A420-37EF95F8FC7F}" srcId="{8F490FC8-C9A0-49CB-BBD4-FA2AC3F2D4F7}" destId="{52E0C309-9AF2-46CF-8395-F844F06D6EB4}" srcOrd="1" destOrd="0" parTransId="{16C89867-5ED0-43E1-BCB7-EF79E84AAF8E}" sibTransId="{6DEA3333-2381-4BBF-8985-6306406915C2}"/>
    <dgm:cxn modelId="{9565549D-E70B-449C-A603-11EADBE36E86}" srcId="{8F490FC8-C9A0-49CB-BBD4-FA2AC3F2D4F7}" destId="{EEB3C355-B55F-4A76-AFC1-0F35491A5582}" srcOrd="0" destOrd="0" parTransId="{E5643E79-75C6-4CE5-97AB-2F798BD766B2}" sibTransId="{7520FF7A-8A1D-47F7-BB71-4834AEA7946A}"/>
    <dgm:cxn modelId="{E6985ECF-CBD4-4172-A3A6-89D21B92F464}" type="presOf" srcId="{EEB3C355-B55F-4A76-AFC1-0F35491A5582}" destId="{EA9B571B-F1C5-4D15-A273-5154C8FBDE76}" srcOrd="0" destOrd="0" presId="urn:microsoft.com/office/officeart/2018/2/layout/IconVerticalSolidList"/>
    <dgm:cxn modelId="{D0E618B3-3E00-4515-8A0B-8183612A22F7}" type="presParOf" srcId="{72217DE8-B304-45DD-9BA1-C229610117A7}" destId="{19C0553E-28AF-4A03-ABEB-C34BDA1B0B7B}" srcOrd="0" destOrd="0" presId="urn:microsoft.com/office/officeart/2018/2/layout/IconVerticalSolidList"/>
    <dgm:cxn modelId="{79371917-50C9-4C1F-BF66-FC0914182B85}" type="presParOf" srcId="{19C0553E-28AF-4A03-ABEB-C34BDA1B0B7B}" destId="{B99F429B-2FDB-47F4-8D0F-33210F793408}" srcOrd="0" destOrd="0" presId="urn:microsoft.com/office/officeart/2018/2/layout/IconVerticalSolidList"/>
    <dgm:cxn modelId="{F113F850-CEA5-4AE7-82D2-B4B970AFBEA4}" type="presParOf" srcId="{19C0553E-28AF-4A03-ABEB-C34BDA1B0B7B}" destId="{B253FE58-A361-49AF-A0CA-501F4B6FE0A4}" srcOrd="1" destOrd="0" presId="urn:microsoft.com/office/officeart/2018/2/layout/IconVerticalSolidList"/>
    <dgm:cxn modelId="{0E8BC9ED-FAEA-4222-8C70-77878A1E220F}" type="presParOf" srcId="{19C0553E-28AF-4A03-ABEB-C34BDA1B0B7B}" destId="{2312D215-5845-4826-B03D-3F3D3DF8E0E2}" srcOrd="2" destOrd="0" presId="urn:microsoft.com/office/officeart/2018/2/layout/IconVerticalSolidList"/>
    <dgm:cxn modelId="{B8E14B3A-E0F2-4418-B63F-18DD048FF44F}" type="presParOf" srcId="{19C0553E-28AF-4A03-ABEB-C34BDA1B0B7B}" destId="{EA9B571B-F1C5-4D15-A273-5154C8FBDE76}" srcOrd="3" destOrd="0" presId="urn:microsoft.com/office/officeart/2018/2/layout/IconVerticalSolidList"/>
    <dgm:cxn modelId="{ED030575-CA36-4986-9DBF-F63F00F21FEA}" type="presParOf" srcId="{72217DE8-B304-45DD-9BA1-C229610117A7}" destId="{8AACFD36-C303-475D-926F-8969FA3E060D}" srcOrd="1" destOrd="0" presId="urn:microsoft.com/office/officeart/2018/2/layout/IconVerticalSolidList"/>
    <dgm:cxn modelId="{FDFF699A-279D-45F0-BB7B-827712607AB7}" type="presParOf" srcId="{72217DE8-B304-45DD-9BA1-C229610117A7}" destId="{3DE3DAD5-3FF0-4F3D-BBFD-07B29669711C}" srcOrd="2" destOrd="0" presId="urn:microsoft.com/office/officeart/2018/2/layout/IconVerticalSolidList"/>
    <dgm:cxn modelId="{51B06E12-8533-4F95-9A62-6E80FBAC5958}" type="presParOf" srcId="{3DE3DAD5-3FF0-4F3D-BBFD-07B29669711C}" destId="{BB79A09A-1CE4-4155-A408-1D580DA35C1E}" srcOrd="0" destOrd="0" presId="urn:microsoft.com/office/officeart/2018/2/layout/IconVerticalSolidList"/>
    <dgm:cxn modelId="{989BD538-5436-46C7-AD57-B65AFF88F807}" type="presParOf" srcId="{3DE3DAD5-3FF0-4F3D-BBFD-07B29669711C}" destId="{131A1057-79C3-4600-B241-04028EBD858F}" srcOrd="1" destOrd="0" presId="urn:microsoft.com/office/officeart/2018/2/layout/IconVerticalSolidList"/>
    <dgm:cxn modelId="{7CEFD820-306A-4F9F-B7D0-5D9CEDE2668B}" type="presParOf" srcId="{3DE3DAD5-3FF0-4F3D-BBFD-07B29669711C}" destId="{652D2D78-F845-4AD8-94E2-65F4B8FB4D02}" srcOrd="2" destOrd="0" presId="urn:microsoft.com/office/officeart/2018/2/layout/IconVerticalSolidList"/>
    <dgm:cxn modelId="{7BC02866-73FF-424E-8046-7D2BF1A06EDC}" type="presParOf" srcId="{3DE3DAD5-3FF0-4F3D-BBFD-07B29669711C}" destId="{2EE711D1-C453-4855-82F7-43053B5FEFE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C44F435-1301-4719-A5A2-0E90C103233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5781187-042E-4588-B4ED-379F43931763}">
      <dgm:prSet/>
      <dgm:spPr/>
      <dgm:t>
        <a:bodyPr/>
        <a:lstStyle/>
        <a:p>
          <a:pPr>
            <a:lnSpc>
              <a:spcPct val="100000"/>
            </a:lnSpc>
          </a:pPr>
          <a:r>
            <a:rPr lang="en-US"/>
            <a:t>Green indicates successful launch; Purple indicates unsuccessful launch.</a:t>
          </a:r>
        </a:p>
      </dgm:t>
    </dgm:pt>
    <dgm:pt modelId="{FCEBDA44-4431-4DA1-B308-0BBC5323C784}" type="parTrans" cxnId="{2D823C25-8250-4CDE-A4A1-8B942AFF6745}">
      <dgm:prSet/>
      <dgm:spPr/>
      <dgm:t>
        <a:bodyPr/>
        <a:lstStyle/>
        <a:p>
          <a:endParaRPr lang="en-US"/>
        </a:p>
      </dgm:t>
    </dgm:pt>
    <dgm:pt modelId="{121AEFB4-790B-4286-A1E1-4039D001A93A}" type="sibTrans" cxnId="{2D823C25-8250-4CDE-A4A1-8B942AFF6745}">
      <dgm:prSet/>
      <dgm:spPr/>
      <dgm:t>
        <a:bodyPr/>
        <a:lstStyle/>
        <a:p>
          <a:endParaRPr lang="en-US"/>
        </a:p>
      </dgm:t>
    </dgm:pt>
    <dgm:pt modelId="{3D7CE31A-2B9D-4F85-A777-8AA5928B4C31}">
      <dgm:prSet/>
      <dgm:spPr/>
      <dgm:t>
        <a:bodyPr/>
        <a:lstStyle/>
        <a:p>
          <a:pPr>
            <a:lnSpc>
              <a:spcPct val="100000"/>
            </a:lnSpc>
          </a:pPr>
          <a:r>
            <a:rPr lang="en-US"/>
            <a:t>Payload mass appears to fall mostly between 0-6000 kg.  Different launch sites also seem to use different payload mass.</a:t>
          </a:r>
        </a:p>
      </dgm:t>
    </dgm:pt>
    <dgm:pt modelId="{B8EF95BC-37B3-42F7-9223-27F445DD90C3}" type="parTrans" cxnId="{2A536F43-39F2-4759-91C9-CCF28C1144A2}">
      <dgm:prSet/>
      <dgm:spPr/>
      <dgm:t>
        <a:bodyPr/>
        <a:lstStyle/>
        <a:p>
          <a:endParaRPr lang="en-US"/>
        </a:p>
      </dgm:t>
    </dgm:pt>
    <dgm:pt modelId="{B19C602E-504D-4820-9701-3CB0CBC58483}" type="sibTrans" cxnId="{2A536F43-39F2-4759-91C9-CCF28C1144A2}">
      <dgm:prSet/>
      <dgm:spPr/>
      <dgm:t>
        <a:bodyPr/>
        <a:lstStyle/>
        <a:p>
          <a:endParaRPr lang="en-US"/>
        </a:p>
      </dgm:t>
    </dgm:pt>
    <dgm:pt modelId="{90766B48-71C3-4CE8-8D19-EB3E7821D61B}" type="pres">
      <dgm:prSet presAssocID="{7C44F435-1301-4719-A5A2-0E90C1032339}" presName="root" presStyleCnt="0">
        <dgm:presLayoutVars>
          <dgm:dir/>
          <dgm:resizeHandles val="exact"/>
        </dgm:presLayoutVars>
      </dgm:prSet>
      <dgm:spPr/>
    </dgm:pt>
    <dgm:pt modelId="{55B7F83A-F365-4DD7-BBDF-D46DF9D62CB0}" type="pres">
      <dgm:prSet presAssocID="{95781187-042E-4588-B4ED-379F43931763}" presName="compNode" presStyleCnt="0"/>
      <dgm:spPr/>
    </dgm:pt>
    <dgm:pt modelId="{A89C293F-04D3-412D-BD0A-3C7746A09A7E}" type="pres">
      <dgm:prSet presAssocID="{95781187-042E-4588-B4ED-379F43931763}" presName="bgRect" presStyleLbl="bgShp" presStyleIdx="0" presStyleCnt="2"/>
      <dgm:spPr/>
    </dgm:pt>
    <dgm:pt modelId="{49337632-0947-4402-B3B0-5EE0234711F4}" type="pres">
      <dgm:prSet presAssocID="{95781187-042E-4588-B4ED-379F4393176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749A0CB1-248A-470D-8F23-53E99842A605}" type="pres">
      <dgm:prSet presAssocID="{95781187-042E-4588-B4ED-379F43931763}" presName="spaceRect" presStyleCnt="0"/>
      <dgm:spPr/>
    </dgm:pt>
    <dgm:pt modelId="{3E33F396-9DCB-4478-BA47-A8F98F6C9FE3}" type="pres">
      <dgm:prSet presAssocID="{95781187-042E-4588-B4ED-379F43931763}" presName="parTx" presStyleLbl="revTx" presStyleIdx="0" presStyleCnt="2">
        <dgm:presLayoutVars>
          <dgm:chMax val="0"/>
          <dgm:chPref val="0"/>
        </dgm:presLayoutVars>
      </dgm:prSet>
      <dgm:spPr/>
    </dgm:pt>
    <dgm:pt modelId="{E8443814-9B85-4C1E-8546-452C2E053A7A}" type="pres">
      <dgm:prSet presAssocID="{121AEFB4-790B-4286-A1E1-4039D001A93A}" presName="sibTrans" presStyleCnt="0"/>
      <dgm:spPr/>
    </dgm:pt>
    <dgm:pt modelId="{AC5B858E-0E87-466B-AEFE-F2CDD1C194C2}" type="pres">
      <dgm:prSet presAssocID="{3D7CE31A-2B9D-4F85-A777-8AA5928B4C31}" presName="compNode" presStyleCnt="0"/>
      <dgm:spPr/>
    </dgm:pt>
    <dgm:pt modelId="{ECF58065-DC62-43A4-8FC3-676438F3C849}" type="pres">
      <dgm:prSet presAssocID="{3D7CE31A-2B9D-4F85-A777-8AA5928B4C31}" presName="bgRect" presStyleLbl="bgShp" presStyleIdx="1" presStyleCnt="2"/>
      <dgm:spPr/>
    </dgm:pt>
    <dgm:pt modelId="{BEE9E0EA-1A39-412F-A98F-D51B1427026C}" type="pres">
      <dgm:prSet presAssocID="{3D7CE31A-2B9D-4F85-A777-8AA5928B4C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7D149FE6-AB5B-41C1-B26D-21DDE6064558}" type="pres">
      <dgm:prSet presAssocID="{3D7CE31A-2B9D-4F85-A777-8AA5928B4C31}" presName="spaceRect" presStyleCnt="0"/>
      <dgm:spPr/>
    </dgm:pt>
    <dgm:pt modelId="{6C242C06-4839-4899-A14B-301F6148F74D}" type="pres">
      <dgm:prSet presAssocID="{3D7CE31A-2B9D-4F85-A777-8AA5928B4C31}" presName="parTx" presStyleLbl="revTx" presStyleIdx="1" presStyleCnt="2">
        <dgm:presLayoutVars>
          <dgm:chMax val="0"/>
          <dgm:chPref val="0"/>
        </dgm:presLayoutVars>
      </dgm:prSet>
      <dgm:spPr/>
    </dgm:pt>
  </dgm:ptLst>
  <dgm:cxnLst>
    <dgm:cxn modelId="{2D823C25-8250-4CDE-A4A1-8B942AFF6745}" srcId="{7C44F435-1301-4719-A5A2-0E90C1032339}" destId="{95781187-042E-4588-B4ED-379F43931763}" srcOrd="0" destOrd="0" parTransId="{FCEBDA44-4431-4DA1-B308-0BBC5323C784}" sibTransId="{121AEFB4-790B-4286-A1E1-4039D001A93A}"/>
    <dgm:cxn modelId="{EABB383E-16FD-4E5B-95FF-546964EA4DCF}" type="presOf" srcId="{95781187-042E-4588-B4ED-379F43931763}" destId="{3E33F396-9DCB-4478-BA47-A8F98F6C9FE3}" srcOrd="0" destOrd="0" presId="urn:microsoft.com/office/officeart/2018/2/layout/IconVerticalSolidList"/>
    <dgm:cxn modelId="{389F0341-E63D-4C33-A908-106AD26BBE91}" type="presOf" srcId="{7C44F435-1301-4719-A5A2-0E90C1032339}" destId="{90766B48-71C3-4CE8-8D19-EB3E7821D61B}" srcOrd="0" destOrd="0" presId="urn:microsoft.com/office/officeart/2018/2/layout/IconVerticalSolidList"/>
    <dgm:cxn modelId="{2A536F43-39F2-4759-91C9-CCF28C1144A2}" srcId="{7C44F435-1301-4719-A5A2-0E90C1032339}" destId="{3D7CE31A-2B9D-4F85-A777-8AA5928B4C31}" srcOrd="1" destOrd="0" parTransId="{B8EF95BC-37B3-42F7-9223-27F445DD90C3}" sibTransId="{B19C602E-504D-4820-9701-3CB0CBC58483}"/>
    <dgm:cxn modelId="{73FED6C3-6682-4C74-AF6E-FE35B210EE1D}" type="presOf" srcId="{3D7CE31A-2B9D-4F85-A777-8AA5928B4C31}" destId="{6C242C06-4839-4899-A14B-301F6148F74D}" srcOrd="0" destOrd="0" presId="urn:microsoft.com/office/officeart/2018/2/layout/IconVerticalSolidList"/>
    <dgm:cxn modelId="{A16F2FDB-9AF0-481C-82C5-3F379AB31A74}" type="presParOf" srcId="{90766B48-71C3-4CE8-8D19-EB3E7821D61B}" destId="{55B7F83A-F365-4DD7-BBDF-D46DF9D62CB0}" srcOrd="0" destOrd="0" presId="urn:microsoft.com/office/officeart/2018/2/layout/IconVerticalSolidList"/>
    <dgm:cxn modelId="{3A9FEB6E-FA00-47E3-848C-B81613A1D6F2}" type="presParOf" srcId="{55B7F83A-F365-4DD7-BBDF-D46DF9D62CB0}" destId="{A89C293F-04D3-412D-BD0A-3C7746A09A7E}" srcOrd="0" destOrd="0" presId="urn:microsoft.com/office/officeart/2018/2/layout/IconVerticalSolidList"/>
    <dgm:cxn modelId="{24D79C85-8614-481F-9AFC-51DCE054D195}" type="presParOf" srcId="{55B7F83A-F365-4DD7-BBDF-D46DF9D62CB0}" destId="{49337632-0947-4402-B3B0-5EE0234711F4}" srcOrd="1" destOrd="0" presId="urn:microsoft.com/office/officeart/2018/2/layout/IconVerticalSolidList"/>
    <dgm:cxn modelId="{2EB8479D-9B06-48E5-9EDC-81106A95C1AB}" type="presParOf" srcId="{55B7F83A-F365-4DD7-BBDF-D46DF9D62CB0}" destId="{749A0CB1-248A-470D-8F23-53E99842A605}" srcOrd="2" destOrd="0" presId="urn:microsoft.com/office/officeart/2018/2/layout/IconVerticalSolidList"/>
    <dgm:cxn modelId="{563CFD57-726B-4A2B-B3B0-6F7262DEB9D2}" type="presParOf" srcId="{55B7F83A-F365-4DD7-BBDF-D46DF9D62CB0}" destId="{3E33F396-9DCB-4478-BA47-A8F98F6C9FE3}" srcOrd="3" destOrd="0" presId="urn:microsoft.com/office/officeart/2018/2/layout/IconVerticalSolidList"/>
    <dgm:cxn modelId="{EE9E6600-E95E-4A26-807E-52CCA467CA5A}" type="presParOf" srcId="{90766B48-71C3-4CE8-8D19-EB3E7821D61B}" destId="{E8443814-9B85-4C1E-8546-452C2E053A7A}" srcOrd="1" destOrd="0" presId="urn:microsoft.com/office/officeart/2018/2/layout/IconVerticalSolidList"/>
    <dgm:cxn modelId="{FC07D123-882F-439F-85F6-88F5E3C29D9D}" type="presParOf" srcId="{90766B48-71C3-4CE8-8D19-EB3E7821D61B}" destId="{AC5B858E-0E87-466B-AEFE-F2CDD1C194C2}" srcOrd="2" destOrd="0" presId="urn:microsoft.com/office/officeart/2018/2/layout/IconVerticalSolidList"/>
    <dgm:cxn modelId="{90E6E4B5-2A47-4D2B-BD5D-8F4D9E68CA91}" type="presParOf" srcId="{AC5B858E-0E87-466B-AEFE-F2CDD1C194C2}" destId="{ECF58065-DC62-43A4-8FC3-676438F3C849}" srcOrd="0" destOrd="0" presId="urn:microsoft.com/office/officeart/2018/2/layout/IconVerticalSolidList"/>
    <dgm:cxn modelId="{CD70687C-BE2B-421B-B24F-DA496090CCA1}" type="presParOf" srcId="{AC5B858E-0E87-466B-AEFE-F2CDD1C194C2}" destId="{BEE9E0EA-1A39-412F-A98F-D51B1427026C}" srcOrd="1" destOrd="0" presId="urn:microsoft.com/office/officeart/2018/2/layout/IconVerticalSolidList"/>
    <dgm:cxn modelId="{D7A8F6F8-CE97-400A-8D78-92A370CD4F3E}" type="presParOf" srcId="{AC5B858E-0E87-466B-AEFE-F2CDD1C194C2}" destId="{7D149FE6-AB5B-41C1-B26D-21DDE6064558}" srcOrd="2" destOrd="0" presId="urn:microsoft.com/office/officeart/2018/2/layout/IconVerticalSolidList"/>
    <dgm:cxn modelId="{654D8339-486D-4435-AD4B-C76BC21FE2E9}" type="presParOf" srcId="{AC5B858E-0E87-466B-AEFE-F2CDD1C194C2}" destId="{6C242C06-4839-4899-A14B-301F6148F74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A734D89-996E-4222-9BAE-C7DFD47D1F7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623BA12-F887-4D33-8CD1-58514D81394B}">
      <dgm:prSet/>
      <dgm:spPr/>
      <dgm:t>
        <a:bodyPr/>
        <a:lstStyle/>
        <a:p>
          <a:pPr>
            <a:lnSpc>
              <a:spcPct val="100000"/>
            </a:lnSpc>
          </a:pPr>
          <a:r>
            <a:rPr lang="en-US"/>
            <a:t>Green indicates successful launch; Purple indicates unsuccessful launch.</a:t>
          </a:r>
        </a:p>
      </dgm:t>
    </dgm:pt>
    <dgm:pt modelId="{1F8AC419-95BD-447C-9542-BCA464C568C7}" type="parTrans" cxnId="{1E40CCB6-AD93-43AA-A32C-2B216967FCBF}">
      <dgm:prSet/>
      <dgm:spPr/>
      <dgm:t>
        <a:bodyPr/>
        <a:lstStyle/>
        <a:p>
          <a:endParaRPr lang="en-US"/>
        </a:p>
      </dgm:t>
    </dgm:pt>
    <dgm:pt modelId="{FBF1E5B6-3767-4A27-B744-407BB19CC037}" type="sibTrans" cxnId="{1E40CCB6-AD93-43AA-A32C-2B216967FCBF}">
      <dgm:prSet/>
      <dgm:spPr/>
      <dgm:t>
        <a:bodyPr/>
        <a:lstStyle/>
        <a:p>
          <a:endParaRPr lang="en-US"/>
        </a:p>
      </dgm:t>
    </dgm:pt>
    <dgm:pt modelId="{EBF9A600-54C0-4530-B3BC-4142C0F625AF}">
      <dgm:prSet/>
      <dgm:spPr/>
      <dgm:t>
        <a:bodyPr/>
        <a:lstStyle/>
        <a:p>
          <a:pPr>
            <a:lnSpc>
              <a:spcPct val="100000"/>
            </a:lnSpc>
          </a:pPr>
          <a:r>
            <a:rPr lang="en-US"/>
            <a:t>Launch Orbit preferences changed over Flight Number.  Launch Outcome seems to correlate with this preference.</a:t>
          </a:r>
        </a:p>
      </dgm:t>
    </dgm:pt>
    <dgm:pt modelId="{68779493-E8D8-4A52-85F8-2FF039389873}" type="parTrans" cxnId="{227E2A7E-0ED6-4815-B5B5-E38082669F35}">
      <dgm:prSet/>
      <dgm:spPr/>
      <dgm:t>
        <a:bodyPr/>
        <a:lstStyle/>
        <a:p>
          <a:endParaRPr lang="en-US"/>
        </a:p>
      </dgm:t>
    </dgm:pt>
    <dgm:pt modelId="{B436986C-8E6D-4591-8346-1CC5CD5D229E}" type="sibTrans" cxnId="{227E2A7E-0ED6-4815-B5B5-E38082669F35}">
      <dgm:prSet/>
      <dgm:spPr/>
      <dgm:t>
        <a:bodyPr/>
        <a:lstStyle/>
        <a:p>
          <a:endParaRPr lang="en-US"/>
        </a:p>
      </dgm:t>
    </dgm:pt>
    <dgm:pt modelId="{03A50307-42C1-4B08-B498-2D1D215B74D2}">
      <dgm:prSet/>
      <dgm:spPr/>
      <dgm:t>
        <a:bodyPr/>
        <a:lstStyle/>
        <a:p>
          <a:pPr>
            <a:lnSpc>
              <a:spcPct val="100000"/>
            </a:lnSpc>
          </a:pPr>
          <a:r>
            <a:rPr lang="en-US"/>
            <a:t>SpaceX started with LEO orbits which saw moderate success LEO and returned to VLEO in recent launches  SpaceX appears to perform better in lower orbits or Sun-synchronous orbits</a:t>
          </a:r>
        </a:p>
      </dgm:t>
    </dgm:pt>
    <dgm:pt modelId="{23D1C5C2-374D-49C9-952F-C98F46E6C32C}" type="parTrans" cxnId="{CB11A4D6-8B6C-4A75-90B9-4D2ABC5A9E19}">
      <dgm:prSet/>
      <dgm:spPr/>
      <dgm:t>
        <a:bodyPr/>
        <a:lstStyle/>
        <a:p>
          <a:endParaRPr lang="en-US"/>
        </a:p>
      </dgm:t>
    </dgm:pt>
    <dgm:pt modelId="{B7F5E6FA-51C8-4A7B-B1C0-60CA6F3673FC}" type="sibTrans" cxnId="{CB11A4D6-8B6C-4A75-90B9-4D2ABC5A9E19}">
      <dgm:prSet/>
      <dgm:spPr/>
      <dgm:t>
        <a:bodyPr/>
        <a:lstStyle/>
        <a:p>
          <a:endParaRPr lang="en-US"/>
        </a:p>
      </dgm:t>
    </dgm:pt>
    <dgm:pt modelId="{E7CF6AF5-D509-4A90-A436-28B75BD94D87}" type="pres">
      <dgm:prSet presAssocID="{CA734D89-996E-4222-9BAE-C7DFD47D1F73}" presName="root" presStyleCnt="0">
        <dgm:presLayoutVars>
          <dgm:dir/>
          <dgm:resizeHandles val="exact"/>
        </dgm:presLayoutVars>
      </dgm:prSet>
      <dgm:spPr/>
    </dgm:pt>
    <dgm:pt modelId="{C999082F-79FD-4A9A-B264-2FA94C45CA86}" type="pres">
      <dgm:prSet presAssocID="{3623BA12-F887-4D33-8CD1-58514D81394B}" presName="compNode" presStyleCnt="0"/>
      <dgm:spPr/>
    </dgm:pt>
    <dgm:pt modelId="{2BBB46F7-03DA-4011-B46C-FE21C8555143}" type="pres">
      <dgm:prSet presAssocID="{3623BA12-F887-4D33-8CD1-58514D81394B}" presName="bgRect" presStyleLbl="bgShp" presStyleIdx="0" presStyleCnt="3"/>
      <dgm:spPr/>
    </dgm:pt>
    <dgm:pt modelId="{41551425-A195-4F85-A7AE-7D59B468F806}" type="pres">
      <dgm:prSet presAssocID="{3623BA12-F887-4D33-8CD1-58514D8139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DA8755D6-B334-47AA-A628-C3B7828766F0}" type="pres">
      <dgm:prSet presAssocID="{3623BA12-F887-4D33-8CD1-58514D81394B}" presName="spaceRect" presStyleCnt="0"/>
      <dgm:spPr/>
    </dgm:pt>
    <dgm:pt modelId="{FE0591B8-3E3D-4E05-A3E0-D4EEC8446237}" type="pres">
      <dgm:prSet presAssocID="{3623BA12-F887-4D33-8CD1-58514D81394B}" presName="parTx" presStyleLbl="revTx" presStyleIdx="0" presStyleCnt="3">
        <dgm:presLayoutVars>
          <dgm:chMax val="0"/>
          <dgm:chPref val="0"/>
        </dgm:presLayoutVars>
      </dgm:prSet>
      <dgm:spPr/>
    </dgm:pt>
    <dgm:pt modelId="{2D9DA7DF-0D77-4DEB-AF51-ADFB4D7B7556}" type="pres">
      <dgm:prSet presAssocID="{FBF1E5B6-3767-4A27-B744-407BB19CC037}" presName="sibTrans" presStyleCnt="0"/>
      <dgm:spPr/>
    </dgm:pt>
    <dgm:pt modelId="{F4ED81CB-411E-4213-8C51-36308A591D2C}" type="pres">
      <dgm:prSet presAssocID="{EBF9A600-54C0-4530-B3BC-4142C0F625AF}" presName="compNode" presStyleCnt="0"/>
      <dgm:spPr/>
    </dgm:pt>
    <dgm:pt modelId="{73DDAD99-B78A-4FAD-AA2A-F5E2B78CD5FD}" type="pres">
      <dgm:prSet presAssocID="{EBF9A600-54C0-4530-B3BC-4142C0F625AF}" presName="bgRect" presStyleLbl="bgShp" presStyleIdx="1" presStyleCnt="3"/>
      <dgm:spPr/>
    </dgm:pt>
    <dgm:pt modelId="{A5F03F32-214B-4992-8803-BF7EEF4A826F}" type="pres">
      <dgm:prSet presAssocID="{EBF9A600-54C0-4530-B3BC-4142C0F625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Caption"/>
        </a:ext>
      </dgm:extLst>
    </dgm:pt>
    <dgm:pt modelId="{46B4EF0A-3DCB-4949-B802-91F0EF9DA6E4}" type="pres">
      <dgm:prSet presAssocID="{EBF9A600-54C0-4530-B3BC-4142C0F625AF}" presName="spaceRect" presStyleCnt="0"/>
      <dgm:spPr/>
    </dgm:pt>
    <dgm:pt modelId="{2282136B-AF7C-4C80-AC94-1E67AA0042D4}" type="pres">
      <dgm:prSet presAssocID="{EBF9A600-54C0-4530-B3BC-4142C0F625AF}" presName="parTx" presStyleLbl="revTx" presStyleIdx="1" presStyleCnt="3">
        <dgm:presLayoutVars>
          <dgm:chMax val="0"/>
          <dgm:chPref val="0"/>
        </dgm:presLayoutVars>
      </dgm:prSet>
      <dgm:spPr/>
    </dgm:pt>
    <dgm:pt modelId="{E795D12E-07A2-472A-9AA2-6767780AE23C}" type="pres">
      <dgm:prSet presAssocID="{B436986C-8E6D-4591-8346-1CC5CD5D229E}" presName="sibTrans" presStyleCnt="0"/>
      <dgm:spPr/>
    </dgm:pt>
    <dgm:pt modelId="{B932DCC1-0C94-4CB8-B51C-2CAA08246A82}" type="pres">
      <dgm:prSet presAssocID="{03A50307-42C1-4B08-B498-2D1D215B74D2}" presName="compNode" presStyleCnt="0"/>
      <dgm:spPr/>
    </dgm:pt>
    <dgm:pt modelId="{95793E3F-5563-4B38-88CE-2C3F6BD0BAEC}" type="pres">
      <dgm:prSet presAssocID="{03A50307-42C1-4B08-B498-2D1D215B74D2}" presName="bgRect" presStyleLbl="bgShp" presStyleIdx="2" presStyleCnt="3"/>
      <dgm:spPr/>
    </dgm:pt>
    <dgm:pt modelId="{750F28EE-CC03-4569-A718-93FF05FDFEC9}" type="pres">
      <dgm:prSet presAssocID="{03A50307-42C1-4B08-B498-2D1D215B74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port Hacked"/>
        </a:ext>
      </dgm:extLst>
    </dgm:pt>
    <dgm:pt modelId="{247988CD-1A9D-4426-9F53-244C41AC6501}" type="pres">
      <dgm:prSet presAssocID="{03A50307-42C1-4B08-B498-2D1D215B74D2}" presName="spaceRect" presStyleCnt="0"/>
      <dgm:spPr/>
    </dgm:pt>
    <dgm:pt modelId="{0193135C-32F5-4931-930F-F96315092FAD}" type="pres">
      <dgm:prSet presAssocID="{03A50307-42C1-4B08-B498-2D1D215B74D2}" presName="parTx" presStyleLbl="revTx" presStyleIdx="2" presStyleCnt="3">
        <dgm:presLayoutVars>
          <dgm:chMax val="0"/>
          <dgm:chPref val="0"/>
        </dgm:presLayoutVars>
      </dgm:prSet>
      <dgm:spPr/>
    </dgm:pt>
  </dgm:ptLst>
  <dgm:cxnLst>
    <dgm:cxn modelId="{A491A74E-2010-443E-A1B7-88C505DB5FE8}" type="presOf" srcId="{3623BA12-F887-4D33-8CD1-58514D81394B}" destId="{FE0591B8-3E3D-4E05-A3E0-D4EEC8446237}" srcOrd="0" destOrd="0" presId="urn:microsoft.com/office/officeart/2018/2/layout/IconVerticalSolidList"/>
    <dgm:cxn modelId="{227E2A7E-0ED6-4815-B5B5-E38082669F35}" srcId="{CA734D89-996E-4222-9BAE-C7DFD47D1F73}" destId="{EBF9A600-54C0-4530-B3BC-4142C0F625AF}" srcOrd="1" destOrd="0" parTransId="{68779493-E8D8-4A52-85F8-2FF039389873}" sibTransId="{B436986C-8E6D-4591-8346-1CC5CD5D229E}"/>
    <dgm:cxn modelId="{7B866599-D04E-4CE1-87A4-27E3FE2A688A}" type="presOf" srcId="{EBF9A600-54C0-4530-B3BC-4142C0F625AF}" destId="{2282136B-AF7C-4C80-AC94-1E67AA0042D4}" srcOrd="0" destOrd="0" presId="urn:microsoft.com/office/officeart/2018/2/layout/IconVerticalSolidList"/>
    <dgm:cxn modelId="{AFE3DBA9-8012-4936-A191-FC9204AE0D75}" type="presOf" srcId="{CA734D89-996E-4222-9BAE-C7DFD47D1F73}" destId="{E7CF6AF5-D509-4A90-A436-28B75BD94D87}" srcOrd="0" destOrd="0" presId="urn:microsoft.com/office/officeart/2018/2/layout/IconVerticalSolidList"/>
    <dgm:cxn modelId="{1E40CCB6-AD93-43AA-A32C-2B216967FCBF}" srcId="{CA734D89-996E-4222-9BAE-C7DFD47D1F73}" destId="{3623BA12-F887-4D33-8CD1-58514D81394B}" srcOrd="0" destOrd="0" parTransId="{1F8AC419-95BD-447C-9542-BCA464C568C7}" sibTransId="{FBF1E5B6-3767-4A27-B744-407BB19CC037}"/>
    <dgm:cxn modelId="{57188DC7-7051-4913-8A12-137135CCBDE0}" type="presOf" srcId="{03A50307-42C1-4B08-B498-2D1D215B74D2}" destId="{0193135C-32F5-4931-930F-F96315092FAD}" srcOrd="0" destOrd="0" presId="urn:microsoft.com/office/officeart/2018/2/layout/IconVerticalSolidList"/>
    <dgm:cxn modelId="{CB11A4D6-8B6C-4A75-90B9-4D2ABC5A9E19}" srcId="{CA734D89-996E-4222-9BAE-C7DFD47D1F73}" destId="{03A50307-42C1-4B08-B498-2D1D215B74D2}" srcOrd="2" destOrd="0" parTransId="{23D1C5C2-374D-49C9-952F-C98F46E6C32C}" sibTransId="{B7F5E6FA-51C8-4A7B-B1C0-60CA6F3673FC}"/>
    <dgm:cxn modelId="{076B524B-E595-448A-80CB-1A87602FFDA5}" type="presParOf" srcId="{E7CF6AF5-D509-4A90-A436-28B75BD94D87}" destId="{C999082F-79FD-4A9A-B264-2FA94C45CA86}" srcOrd="0" destOrd="0" presId="urn:microsoft.com/office/officeart/2018/2/layout/IconVerticalSolidList"/>
    <dgm:cxn modelId="{33F0470E-6742-41CD-9320-0DD46D5ED1B7}" type="presParOf" srcId="{C999082F-79FD-4A9A-B264-2FA94C45CA86}" destId="{2BBB46F7-03DA-4011-B46C-FE21C8555143}" srcOrd="0" destOrd="0" presId="urn:microsoft.com/office/officeart/2018/2/layout/IconVerticalSolidList"/>
    <dgm:cxn modelId="{AB3B74DE-6BC2-4193-886C-3C09120B4F75}" type="presParOf" srcId="{C999082F-79FD-4A9A-B264-2FA94C45CA86}" destId="{41551425-A195-4F85-A7AE-7D59B468F806}" srcOrd="1" destOrd="0" presId="urn:microsoft.com/office/officeart/2018/2/layout/IconVerticalSolidList"/>
    <dgm:cxn modelId="{BD75764A-7AEE-4FFE-94F7-6FB9DDB32D95}" type="presParOf" srcId="{C999082F-79FD-4A9A-B264-2FA94C45CA86}" destId="{DA8755D6-B334-47AA-A628-C3B7828766F0}" srcOrd="2" destOrd="0" presId="urn:microsoft.com/office/officeart/2018/2/layout/IconVerticalSolidList"/>
    <dgm:cxn modelId="{C5591579-E836-4DF9-9643-888174D7B294}" type="presParOf" srcId="{C999082F-79FD-4A9A-B264-2FA94C45CA86}" destId="{FE0591B8-3E3D-4E05-A3E0-D4EEC8446237}" srcOrd="3" destOrd="0" presId="urn:microsoft.com/office/officeart/2018/2/layout/IconVerticalSolidList"/>
    <dgm:cxn modelId="{5033AD30-0905-42E9-8E7F-5AB8291FF0C8}" type="presParOf" srcId="{E7CF6AF5-D509-4A90-A436-28B75BD94D87}" destId="{2D9DA7DF-0D77-4DEB-AF51-ADFB4D7B7556}" srcOrd="1" destOrd="0" presId="urn:microsoft.com/office/officeart/2018/2/layout/IconVerticalSolidList"/>
    <dgm:cxn modelId="{3E03F5F0-00CF-4317-A951-88561DB6EFD4}" type="presParOf" srcId="{E7CF6AF5-D509-4A90-A436-28B75BD94D87}" destId="{F4ED81CB-411E-4213-8C51-36308A591D2C}" srcOrd="2" destOrd="0" presId="urn:microsoft.com/office/officeart/2018/2/layout/IconVerticalSolidList"/>
    <dgm:cxn modelId="{81412BC7-8407-4F13-81A5-B7F39310B2B1}" type="presParOf" srcId="{F4ED81CB-411E-4213-8C51-36308A591D2C}" destId="{73DDAD99-B78A-4FAD-AA2A-F5E2B78CD5FD}" srcOrd="0" destOrd="0" presId="urn:microsoft.com/office/officeart/2018/2/layout/IconVerticalSolidList"/>
    <dgm:cxn modelId="{A7100806-2674-4079-99E5-4856BF35CDD7}" type="presParOf" srcId="{F4ED81CB-411E-4213-8C51-36308A591D2C}" destId="{A5F03F32-214B-4992-8803-BF7EEF4A826F}" srcOrd="1" destOrd="0" presId="urn:microsoft.com/office/officeart/2018/2/layout/IconVerticalSolidList"/>
    <dgm:cxn modelId="{96F911B0-6B9E-4C8A-A7E3-56D4C59AD632}" type="presParOf" srcId="{F4ED81CB-411E-4213-8C51-36308A591D2C}" destId="{46B4EF0A-3DCB-4949-B802-91F0EF9DA6E4}" srcOrd="2" destOrd="0" presId="urn:microsoft.com/office/officeart/2018/2/layout/IconVerticalSolidList"/>
    <dgm:cxn modelId="{4FFA745A-A850-4D6B-99E1-4E2B2AFA77E1}" type="presParOf" srcId="{F4ED81CB-411E-4213-8C51-36308A591D2C}" destId="{2282136B-AF7C-4C80-AC94-1E67AA0042D4}" srcOrd="3" destOrd="0" presId="urn:microsoft.com/office/officeart/2018/2/layout/IconVerticalSolidList"/>
    <dgm:cxn modelId="{B279AB6E-DEC0-452B-82EF-E5AB1AC66FFA}" type="presParOf" srcId="{E7CF6AF5-D509-4A90-A436-28B75BD94D87}" destId="{E795D12E-07A2-472A-9AA2-6767780AE23C}" srcOrd="3" destOrd="0" presId="urn:microsoft.com/office/officeart/2018/2/layout/IconVerticalSolidList"/>
    <dgm:cxn modelId="{E4CAAF07-AA2B-41E4-A7E8-456FBC78C027}" type="presParOf" srcId="{E7CF6AF5-D509-4A90-A436-28B75BD94D87}" destId="{B932DCC1-0C94-4CB8-B51C-2CAA08246A82}" srcOrd="4" destOrd="0" presId="urn:microsoft.com/office/officeart/2018/2/layout/IconVerticalSolidList"/>
    <dgm:cxn modelId="{79BF4156-23CA-40AA-AA4F-F7AEDD61EFB8}" type="presParOf" srcId="{B932DCC1-0C94-4CB8-B51C-2CAA08246A82}" destId="{95793E3F-5563-4B38-88CE-2C3F6BD0BAEC}" srcOrd="0" destOrd="0" presId="urn:microsoft.com/office/officeart/2018/2/layout/IconVerticalSolidList"/>
    <dgm:cxn modelId="{8C40D8BD-5B32-4681-813A-F4173622451F}" type="presParOf" srcId="{B932DCC1-0C94-4CB8-B51C-2CAA08246A82}" destId="{750F28EE-CC03-4569-A718-93FF05FDFEC9}" srcOrd="1" destOrd="0" presId="urn:microsoft.com/office/officeart/2018/2/layout/IconVerticalSolidList"/>
    <dgm:cxn modelId="{B14AB35C-21C5-49BC-8638-E39D9DEE9AAD}" type="presParOf" srcId="{B932DCC1-0C94-4CB8-B51C-2CAA08246A82}" destId="{247988CD-1A9D-4426-9F53-244C41AC6501}" srcOrd="2" destOrd="0" presId="urn:microsoft.com/office/officeart/2018/2/layout/IconVerticalSolidList"/>
    <dgm:cxn modelId="{88D92264-0572-48E8-A635-FB62DD0BA106}" type="presParOf" srcId="{B932DCC1-0C94-4CB8-B51C-2CAA08246A82}" destId="{0193135C-32F5-4931-930F-F96315092FA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209B377-4B65-4AF2-883E-10B8826918B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61EE26A-3C28-4C77-B597-7049CE9531DF}">
      <dgm:prSet/>
      <dgm:spPr/>
      <dgm:t>
        <a:bodyPr/>
        <a:lstStyle/>
        <a:p>
          <a:pPr>
            <a:lnSpc>
              <a:spcPct val="100000"/>
            </a:lnSpc>
          </a:pPr>
          <a:r>
            <a:rPr lang="en-US"/>
            <a:t>Green indicates successful launch; Purple indicates unsuccessful launch.</a:t>
          </a:r>
        </a:p>
      </dgm:t>
    </dgm:pt>
    <dgm:pt modelId="{BF750864-611C-4382-9A18-C8A634A92D2F}" type="parTrans" cxnId="{8417D0C5-30A9-4A28-BB83-E7EC4C81E3A0}">
      <dgm:prSet/>
      <dgm:spPr/>
      <dgm:t>
        <a:bodyPr/>
        <a:lstStyle/>
        <a:p>
          <a:endParaRPr lang="en-US"/>
        </a:p>
      </dgm:t>
    </dgm:pt>
    <dgm:pt modelId="{86807278-EBD7-46E7-BD04-B6566DC45119}" type="sibTrans" cxnId="{8417D0C5-30A9-4A28-BB83-E7EC4C81E3A0}">
      <dgm:prSet/>
      <dgm:spPr/>
      <dgm:t>
        <a:bodyPr/>
        <a:lstStyle/>
        <a:p>
          <a:endParaRPr lang="en-US"/>
        </a:p>
      </dgm:t>
    </dgm:pt>
    <dgm:pt modelId="{91EB5A19-573C-47EB-A2F3-CB0668D7325E}">
      <dgm:prSet/>
      <dgm:spPr/>
      <dgm:t>
        <a:bodyPr/>
        <a:lstStyle/>
        <a:p>
          <a:pPr>
            <a:lnSpc>
              <a:spcPct val="100000"/>
            </a:lnSpc>
          </a:pPr>
          <a:r>
            <a:rPr lang="en-US"/>
            <a:t>Payload mass seems to correlate with orbit</a:t>
          </a:r>
        </a:p>
      </dgm:t>
    </dgm:pt>
    <dgm:pt modelId="{4F0FFB69-EC02-4771-BD5B-196BFB90C60B}" type="parTrans" cxnId="{D179953B-BDAC-49A2-BF3B-4E610A2CCB88}">
      <dgm:prSet/>
      <dgm:spPr/>
      <dgm:t>
        <a:bodyPr/>
        <a:lstStyle/>
        <a:p>
          <a:endParaRPr lang="en-US"/>
        </a:p>
      </dgm:t>
    </dgm:pt>
    <dgm:pt modelId="{C581D8E7-6AEE-4816-B3E0-3B5B541AC026}" type="sibTrans" cxnId="{D179953B-BDAC-49A2-BF3B-4E610A2CCB88}">
      <dgm:prSet/>
      <dgm:spPr/>
      <dgm:t>
        <a:bodyPr/>
        <a:lstStyle/>
        <a:p>
          <a:endParaRPr lang="en-US"/>
        </a:p>
      </dgm:t>
    </dgm:pt>
    <dgm:pt modelId="{B0A3BF28-52CF-4F3A-9578-C381D7B75F48}">
      <dgm:prSet/>
      <dgm:spPr/>
      <dgm:t>
        <a:bodyPr/>
        <a:lstStyle/>
        <a:p>
          <a:pPr>
            <a:lnSpc>
              <a:spcPct val="100000"/>
            </a:lnSpc>
          </a:pPr>
          <a:r>
            <a:rPr lang="en-US"/>
            <a:t>LEO and SSO seem to have relatively low payload mass</a:t>
          </a:r>
        </a:p>
      </dgm:t>
    </dgm:pt>
    <dgm:pt modelId="{943884CA-1537-45B3-8683-0E9C923325C4}" type="parTrans" cxnId="{220107C8-3915-416D-BB44-5316F4C597D5}">
      <dgm:prSet/>
      <dgm:spPr/>
      <dgm:t>
        <a:bodyPr/>
        <a:lstStyle/>
        <a:p>
          <a:endParaRPr lang="en-US"/>
        </a:p>
      </dgm:t>
    </dgm:pt>
    <dgm:pt modelId="{A8E8ECEA-CA98-4723-8466-63DDF94D860A}" type="sibTrans" cxnId="{220107C8-3915-416D-BB44-5316F4C597D5}">
      <dgm:prSet/>
      <dgm:spPr/>
      <dgm:t>
        <a:bodyPr/>
        <a:lstStyle/>
        <a:p>
          <a:endParaRPr lang="en-US"/>
        </a:p>
      </dgm:t>
    </dgm:pt>
    <dgm:pt modelId="{BAD65CDA-6139-4CD4-8C89-B9492A7D1372}">
      <dgm:prSet/>
      <dgm:spPr/>
      <dgm:t>
        <a:bodyPr/>
        <a:lstStyle/>
        <a:p>
          <a:pPr>
            <a:lnSpc>
              <a:spcPct val="100000"/>
            </a:lnSpc>
          </a:pPr>
          <a:r>
            <a:rPr lang="en-US"/>
            <a:t>The other most successful orbit VLEO only has payload mass values in the higher end of the range</a:t>
          </a:r>
        </a:p>
      </dgm:t>
    </dgm:pt>
    <dgm:pt modelId="{7BD977F7-EBC7-431B-8281-F1381E56CEF1}" type="parTrans" cxnId="{9E94C83F-8060-454D-BA10-051433847077}">
      <dgm:prSet/>
      <dgm:spPr/>
      <dgm:t>
        <a:bodyPr/>
        <a:lstStyle/>
        <a:p>
          <a:endParaRPr lang="en-US"/>
        </a:p>
      </dgm:t>
    </dgm:pt>
    <dgm:pt modelId="{A352E2C7-60EE-4710-B59F-D51EF5F4FD4E}" type="sibTrans" cxnId="{9E94C83F-8060-454D-BA10-051433847077}">
      <dgm:prSet/>
      <dgm:spPr/>
      <dgm:t>
        <a:bodyPr/>
        <a:lstStyle/>
        <a:p>
          <a:endParaRPr lang="en-US"/>
        </a:p>
      </dgm:t>
    </dgm:pt>
    <dgm:pt modelId="{AF05B7F9-7ACD-4FF0-90F2-4AC2E7DA0E25}" type="pres">
      <dgm:prSet presAssocID="{E209B377-4B65-4AF2-883E-10B8826918BA}" presName="root" presStyleCnt="0">
        <dgm:presLayoutVars>
          <dgm:dir/>
          <dgm:resizeHandles val="exact"/>
        </dgm:presLayoutVars>
      </dgm:prSet>
      <dgm:spPr/>
    </dgm:pt>
    <dgm:pt modelId="{359938F0-1788-411F-A2CE-B1362E2151DA}" type="pres">
      <dgm:prSet presAssocID="{161EE26A-3C28-4C77-B597-7049CE9531DF}" presName="compNode" presStyleCnt="0"/>
      <dgm:spPr/>
    </dgm:pt>
    <dgm:pt modelId="{BC8F5A41-3D7A-4679-9A86-89D91480F2FF}" type="pres">
      <dgm:prSet presAssocID="{161EE26A-3C28-4C77-B597-7049CE9531DF}" presName="bgRect" presStyleLbl="bgShp" presStyleIdx="0" presStyleCnt="4"/>
      <dgm:spPr/>
    </dgm:pt>
    <dgm:pt modelId="{B583FC34-E521-411D-8E77-E91C670AC862}" type="pres">
      <dgm:prSet presAssocID="{161EE26A-3C28-4C77-B597-7049CE9531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D07BD9EA-FD6C-44F9-843D-D7F04877919A}" type="pres">
      <dgm:prSet presAssocID="{161EE26A-3C28-4C77-B597-7049CE9531DF}" presName="spaceRect" presStyleCnt="0"/>
      <dgm:spPr/>
    </dgm:pt>
    <dgm:pt modelId="{D1D107F5-019D-4B24-9CC7-C507755A999B}" type="pres">
      <dgm:prSet presAssocID="{161EE26A-3C28-4C77-B597-7049CE9531DF}" presName="parTx" presStyleLbl="revTx" presStyleIdx="0" presStyleCnt="4">
        <dgm:presLayoutVars>
          <dgm:chMax val="0"/>
          <dgm:chPref val="0"/>
        </dgm:presLayoutVars>
      </dgm:prSet>
      <dgm:spPr/>
    </dgm:pt>
    <dgm:pt modelId="{CC278726-E9BA-432D-AEC0-7F80B2CBD572}" type="pres">
      <dgm:prSet presAssocID="{86807278-EBD7-46E7-BD04-B6566DC45119}" presName="sibTrans" presStyleCnt="0"/>
      <dgm:spPr/>
    </dgm:pt>
    <dgm:pt modelId="{D291F8EC-48AE-468B-8004-467BFE2A1B51}" type="pres">
      <dgm:prSet presAssocID="{91EB5A19-573C-47EB-A2F3-CB0668D7325E}" presName="compNode" presStyleCnt="0"/>
      <dgm:spPr/>
    </dgm:pt>
    <dgm:pt modelId="{BD7F0ADE-FA16-4BA3-B02F-29EF1D97D7F8}" type="pres">
      <dgm:prSet presAssocID="{91EB5A19-573C-47EB-A2F3-CB0668D7325E}" presName="bgRect" presStyleLbl="bgShp" presStyleIdx="1" presStyleCnt="4"/>
      <dgm:spPr/>
    </dgm:pt>
    <dgm:pt modelId="{D79B8BFF-743B-4FAF-89C5-EC84E620ED8A}" type="pres">
      <dgm:prSet presAssocID="{91EB5A19-573C-47EB-A2F3-CB0668D732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ad"/>
        </a:ext>
      </dgm:extLst>
    </dgm:pt>
    <dgm:pt modelId="{98A97CB3-47FA-4788-A8A7-A9E44D452A12}" type="pres">
      <dgm:prSet presAssocID="{91EB5A19-573C-47EB-A2F3-CB0668D7325E}" presName="spaceRect" presStyleCnt="0"/>
      <dgm:spPr/>
    </dgm:pt>
    <dgm:pt modelId="{B287F85C-FAD8-4547-8E3B-DDF45F28DD2E}" type="pres">
      <dgm:prSet presAssocID="{91EB5A19-573C-47EB-A2F3-CB0668D7325E}" presName="parTx" presStyleLbl="revTx" presStyleIdx="1" presStyleCnt="4">
        <dgm:presLayoutVars>
          <dgm:chMax val="0"/>
          <dgm:chPref val="0"/>
        </dgm:presLayoutVars>
      </dgm:prSet>
      <dgm:spPr/>
    </dgm:pt>
    <dgm:pt modelId="{E6D4CD06-59DF-4B4B-A0B9-CE98178143D1}" type="pres">
      <dgm:prSet presAssocID="{C581D8E7-6AEE-4816-B3E0-3B5B541AC026}" presName="sibTrans" presStyleCnt="0"/>
      <dgm:spPr/>
    </dgm:pt>
    <dgm:pt modelId="{0E8F9E0F-5F19-4A8A-8F2A-559A8AED9A5D}" type="pres">
      <dgm:prSet presAssocID="{B0A3BF28-52CF-4F3A-9578-C381D7B75F48}" presName="compNode" presStyleCnt="0"/>
      <dgm:spPr/>
    </dgm:pt>
    <dgm:pt modelId="{F379F1CA-9AE2-4409-BF8F-BAC834E594FC}" type="pres">
      <dgm:prSet presAssocID="{B0A3BF28-52CF-4F3A-9578-C381D7B75F48}" presName="bgRect" presStyleLbl="bgShp" presStyleIdx="2" presStyleCnt="4"/>
      <dgm:spPr/>
    </dgm:pt>
    <dgm:pt modelId="{E71EB053-C27B-4DCB-BE19-E2CA1971BF00}" type="pres">
      <dgm:prSet presAssocID="{B0A3BF28-52CF-4F3A-9578-C381D7B75F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ngerprint"/>
        </a:ext>
      </dgm:extLst>
    </dgm:pt>
    <dgm:pt modelId="{1510345C-6DA1-4FDF-9522-C1EBE5DAE1EA}" type="pres">
      <dgm:prSet presAssocID="{B0A3BF28-52CF-4F3A-9578-C381D7B75F48}" presName="spaceRect" presStyleCnt="0"/>
      <dgm:spPr/>
    </dgm:pt>
    <dgm:pt modelId="{C002E2CD-9266-486B-B644-7CED73B0337E}" type="pres">
      <dgm:prSet presAssocID="{B0A3BF28-52CF-4F3A-9578-C381D7B75F48}" presName="parTx" presStyleLbl="revTx" presStyleIdx="2" presStyleCnt="4">
        <dgm:presLayoutVars>
          <dgm:chMax val="0"/>
          <dgm:chPref val="0"/>
        </dgm:presLayoutVars>
      </dgm:prSet>
      <dgm:spPr/>
    </dgm:pt>
    <dgm:pt modelId="{150E46BD-B307-4B91-80AC-336BC7191AF9}" type="pres">
      <dgm:prSet presAssocID="{A8E8ECEA-CA98-4723-8466-63DDF94D860A}" presName="sibTrans" presStyleCnt="0"/>
      <dgm:spPr/>
    </dgm:pt>
    <dgm:pt modelId="{C082FF03-586F-41CD-8236-B05A559928FE}" type="pres">
      <dgm:prSet presAssocID="{BAD65CDA-6139-4CD4-8C89-B9492A7D1372}" presName="compNode" presStyleCnt="0"/>
      <dgm:spPr/>
    </dgm:pt>
    <dgm:pt modelId="{8D575D2C-07F6-443C-9359-B7AF6FDD3357}" type="pres">
      <dgm:prSet presAssocID="{BAD65CDA-6139-4CD4-8C89-B9492A7D1372}" presName="bgRect" presStyleLbl="bgShp" presStyleIdx="3" presStyleCnt="4"/>
      <dgm:spPr/>
    </dgm:pt>
    <dgm:pt modelId="{CB2FED6B-989C-4966-943E-626F230FB948}" type="pres">
      <dgm:prSet presAssocID="{BAD65CDA-6139-4CD4-8C89-B9492A7D13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erified Brand"/>
        </a:ext>
      </dgm:extLst>
    </dgm:pt>
    <dgm:pt modelId="{D3A336BE-CA46-4EF2-9700-E3B9A4AA5F06}" type="pres">
      <dgm:prSet presAssocID="{BAD65CDA-6139-4CD4-8C89-B9492A7D1372}" presName="spaceRect" presStyleCnt="0"/>
      <dgm:spPr/>
    </dgm:pt>
    <dgm:pt modelId="{8C5CBB0B-175F-4805-B589-E6448915C84C}" type="pres">
      <dgm:prSet presAssocID="{BAD65CDA-6139-4CD4-8C89-B9492A7D1372}" presName="parTx" presStyleLbl="revTx" presStyleIdx="3" presStyleCnt="4">
        <dgm:presLayoutVars>
          <dgm:chMax val="0"/>
          <dgm:chPref val="0"/>
        </dgm:presLayoutVars>
      </dgm:prSet>
      <dgm:spPr/>
    </dgm:pt>
  </dgm:ptLst>
  <dgm:cxnLst>
    <dgm:cxn modelId="{D179953B-BDAC-49A2-BF3B-4E610A2CCB88}" srcId="{E209B377-4B65-4AF2-883E-10B8826918BA}" destId="{91EB5A19-573C-47EB-A2F3-CB0668D7325E}" srcOrd="1" destOrd="0" parTransId="{4F0FFB69-EC02-4771-BD5B-196BFB90C60B}" sibTransId="{C581D8E7-6AEE-4816-B3E0-3B5B541AC026}"/>
    <dgm:cxn modelId="{9E94C83F-8060-454D-BA10-051433847077}" srcId="{E209B377-4B65-4AF2-883E-10B8826918BA}" destId="{BAD65CDA-6139-4CD4-8C89-B9492A7D1372}" srcOrd="3" destOrd="0" parTransId="{7BD977F7-EBC7-431B-8281-F1381E56CEF1}" sibTransId="{A352E2C7-60EE-4710-B59F-D51EF5F4FD4E}"/>
    <dgm:cxn modelId="{3C7F2F67-C3EB-4F1B-B78A-A7B99EDF6D3F}" type="presOf" srcId="{BAD65CDA-6139-4CD4-8C89-B9492A7D1372}" destId="{8C5CBB0B-175F-4805-B589-E6448915C84C}" srcOrd="0" destOrd="0" presId="urn:microsoft.com/office/officeart/2018/2/layout/IconVerticalSolidList"/>
    <dgm:cxn modelId="{A4B3BC4B-16F5-4F85-8144-2801041228E3}" type="presOf" srcId="{E209B377-4B65-4AF2-883E-10B8826918BA}" destId="{AF05B7F9-7ACD-4FF0-90F2-4AC2E7DA0E25}" srcOrd="0" destOrd="0" presId="urn:microsoft.com/office/officeart/2018/2/layout/IconVerticalSolidList"/>
    <dgm:cxn modelId="{FC318F57-0D58-4FBF-BA30-8CE16C07BD83}" type="presOf" srcId="{91EB5A19-573C-47EB-A2F3-CB0668D7325E}" destId="{B287F85C-FAD8-4547-8E3B-DDF45F28DD2E}" srcOrd="0" destOrd="0" presId="urn:microsoft.com/office/officeart/2018/2/layout/IconVerticalSolidList"/>
    <dgm:cxn modelId="{D215B49B-C4AA-4980-924E-28306850A1D0}" type="presOf" srcId="{161EE26A-3C28-4C77-B597-7049CE9531DF}" destId="{D1D107F5-019D-4B24-9CC7-C507755A999B}" srcOrd="0" destOrd="0" presId="urn:microsoft.com/office/officeart/2018/2/layout/IconVerticalSolidList"/>
    <dgm:cxn modelId="{8417D0C5-30A9-4A28-BB83-E7EC4C81E3A0}" srcId="{E209B377-4B65-4AF2-883E-10B8826918BA}" destId="{161EE26A-3C28-4C77-B597-7049CE9531DF}" srcOrd="0" destOrd="0" parTransId="{BF750864-611C-4382-9A18-C8A634A92D2F}" sibTransId="{86807278-EBD7-46E7-BD04-B6566DC45119}"/>
    <dgm:cxn modelId="{220107C8-3915-416D-BB44-5316F4C597D5}" srcId="{E209B377-4B65-4AF2-883E-10B8826918BA}" destId="{B0A3BF28-52CF-4F3A-9578-C381D7B75F48}" srcOrd="2" destOrd="0" parTransId="{943884CA-1537-45B3-8683-0E9C923325C4}" sibTransId="{A8E8ECEA-CA98-4723-8466-63DDF94D860A}"/>
    <dgm:cxn modelId="{83A67BD6-D5C2-47C7-9DCC-49571AC91033}" type="presOf" srcId="{B0A3BF28-52CF-4F3A-9578-C381D7B75F48}" destId="{C002E2CD-9266-486B-B644-7CED73B0337E}" srcOrd="0" destOrd="0" presId="urn:microsoft.com/office/officeart/2018/2/layout/IconVerticalSolidList"/>
    <dgm:cxn modelId="{6A721956-850B-4B6A-A84D-B1E1EA3C6E89}" type="presParOf" srcId="{AF05B7F9-7ACD-4FF0-90F2-4AC2E7DA0E25}" destId="{359938F0-1788-411F-A2CE-B1362E2151DA}" srcOrd="0" destOrd="0" presId="urn:microsoft.com/office/officeart/2018/2/layout/IconVerticalSolidList"/>
    <dgm:cxn modelId="{9C181F9E-A9E2-4CA8-A090-DC24AD319A49}" type="presParOf" srcId="{359938F0-1788-411F-A2CE-B1362E2151DA}" destId="{BC8F5A41-3D7A-4679-9A86-89D91480F2FF}" srcOrd="0" destOrd="0" presId="urn:microsoft.com/office/officeart/2018/2/layout/IconVerticalSolidList"/>
    <dgm:cxn modelId="{C04DF2A0-1A61-4585-B630-889547969790}" type="presParOf" srcId="{359938F0-1788-411F-A2CE-B1362E2151DA}" destId="{B583FC34-E521-411D-8E77-E91C670AC862}" srcOrd="1" destOrd="0" presId="urn:microsoft.com/office/officeart/2018/2/layout/IconVerticalSolidList"/>
    <dgm:cxn modelId="{00B6AFE3-0789-4447-BB5C-8F8BF69B04FA}" type="presParOf" srcId="{359938F0-1788-411F-A2CE-B1362E2151DA}" destId="{D07BD9EA-FD6C-44F9-843D-D7F04877919A}" srcOrd="2" destOrd="0" presId="urn:microsoft.com/office/officeart/2018/2/layout/IconVerticalSolidList"/>
    <dgm:cxn modelId="{9492B2E5-16A3-4B1C-BA46-669A5AEEE964}" type="presParOf" srcId="{359938F0-1788-411F-A2CE-B1362E2151DA}" destId="{D1D107F5-019D-4B24-9CC7-C507755A999B}" srcOrd="3" destOrd="0" presId="urn:microsoft.com/office/officeart/2018/2/layout/IconVerticalSolidList"/>
    <dgm:cxn modelId="{68E6A31F-1006-4CA2-B0BB-934463D8D7AF}" type="presParOf" srcId="{AF05B7F9-7ACD-4FF0-90F2-4AC2E7DA0E25}" destId="{CC278726-E9BA-432D-AEC0-7F80B2CBD572}" srcOrd="1" destOrd="0" presId="urn:microsoft.com/office/officeart/2018/2/layout/IconVerticalSolidList"/>
    <dgm:cxn modelId="{6D048CE2-1067-4771-9A12-B0BC458D4E0C}" type="presParOf" srcId="{AF05B7F9-7ACD-4FF0-90F2-4AC2E7DA0E25}" destId="{D291F8EC-48AE-468B-8004-467BFE2A1B51}" srcOrd="2" destOrd="0" presId="urn:microsoft.com/office/officeart/2018/2/layout/IconVerticalSolidList"/>
    <dgm:cxn modelId="{0D9F9B31-651D-4ADF-8CEB-D517FC190714}" type="presParOf" srcId="{D291F8EC-48AE-468B-8004-467BFE2A1B51}" destId="{BD7F0ADE-FA16-4BA3-B02F-29EF1D97D7F8}" srcOrd="0" destOrd="0" presId="urn:microsoft.com/office/officeart/2018/2/layout/IconVerticalSolidList"/>
    <dgm:cxn modelId="{23F6F6E2-1CC9-4BBD-9991-9F5BC03A165F}" type="presParOf" srcId="{D291F8EC-48AE-468B-8004-467BFE2A1B51}" destId="{D79B8BFF-743B-4FAF-89C5-EC84E620ED8A}" srcOrd="1" destOrd="0" presId="urn:microsoft.com/office/officeart/2018/2/layout/IconVerticalSolidList"/>
    <dgm:cxn modelId="{108353F4-8FD3-425B-B9B4-16EBE97ED8BA}" type="presParOf" srcId="{D291F8EC-48AE-468B-8004-467BFE2A1B51}" destId="{98A97CB3-47FA-4788-A8A7-A9E44D452A12}" srcOrd="2" destOrd="0" presId="urn:microsoft.com/office/officeart/2018/2/layout/IconVerticalSolidList"/>
    <dgm:cxn modelId="{0D5469F0-84D1-449F-8805-BF416EA3175A}" type="presParOf" srcId="{D291F8EC-48AE-468B-8004-467BFE2A1B51}" destId="{B287F85C-FAD8-4547-8E3B-DDF45F28DD2E}" srcOrd="3" destOrd="0" presId="urn:microsoft.com/office/officeart/2018/2/layout/IconVerticalSolidList"/>
    <dgm:cxn modelId="{93A684AB-DFD5-4C47-B8B3-86288804394F}" type="presParOf" srcId="{AF05B7F9-7ACD-4FF0-90F2-4AC2E7DA0E25}" destId="{E6D4CD06-59DF-4B4B-A0B9-CE98178143D1}" srcOrd="3" destOrd="0" presId="urn:microsoft.com/office/officeart/2018/2/layout/IconVerticalSolidList"/>
    <dgm:cxn modelId="{CB24A96C-5EAB-4C44-B765-D7E9F0690CCD}" type="presParOf" srcId="{AF05B7F9-7ACD-4FF0-90F2-4AC2E7DA0E25}" destId="{0E8F9E0F-5F19-4A8A-8F2A-559A8AED9A5D}" srcOrd="4" destOrd="0" presId="urn:microsoft.com/office/officeart/2018/2/layout/IconVerticalSolidList"/>
    <dgm:cxn modelId="{43AC6CEF-31C8-4214-9D51-A5D5B05B59C6}" type="presParOf" srcId="{0E8F9E0F-5F19-4A8A-8F2A-559A8AED9A5D}" destId="{F379F1CA-9AE2-4409-BF8F-BAC834E594FC}" srcOrd="0" destOrd="0" presId="urn:microsoft.com/office/officeart/2018/2/layout/IconVerticalSolidList"/>
    <dgm:cxn modelId="{730FD1FD-B351-426F-9FDD-40F38C32D9C9}" type="presParOf" srcId="{0E8F9E0F-5F19-4A8A-8F2A-559A8AED9A5D}" destId="{E71EB053-C27B-4DCB-BE19-E2CA1971BF00}" srcOrd="1" destOrd="0" presId="urn:microsoft.com/office/officeart/2018/2/layout/IconVerticalSolidList"/>
    <dgm:cxn modelId="{675EBAE4-2920-4617-A6AE-D03CFB3C0075}" type="presParOf" srcId="{0E8F9E0F-5F19-4A8A-8F2A-559A8AED9A5D}" destId="{1510345C-6DA1-4FDF-9522-C1EBE5DAE1EA}" srcOrd="2" destOrd="0" presId="urn:microsoft.com/office/officeart/2018/2/layout/IconVerticalSolidList"/>
    <dgm:cxn modelId="{C55939EF-2F84-48D4-852A-6E4277842135}" type="presParOf" srcId="{0E8F9E0F-5F19-4A8A-8F2A-559A8AED9A5D}" destId="{C002E2CD-9266-486B-B644-7CED73B0337E}" srcOrd="3" destOrd="0" presId="urn:microsoft.com/office/officeart/2018/2/layout/IconVerticalSolidList"/>
    <dgm:cxn modelId="{D159BF19-52AF-4AF8-85BC-8F6E0E56B9A6}" type="presParOf" srcId="{AF05B7F9-7ACD-4FF0-90F2-4AC2E7DA0E25}" destId="{150E46BD-B307-4B91-80AC-336BC7191AF9}" srcOrd="5" destOrd="0" presId="urn:microsoft.com/office/officeart/2018/2/layout/IconVerticalSolidList"/>
    <dgm:cxn modelId="{B988BDD4-8E66-43C8-84D3-7C1144BA3FF3}" type="presParOf" srcId="{AF05B7F9-7ACD-4FF0-90F2-4AC2E7DA0E25}" destId="{C082FF03-586F-41CD-8236-B05A559928FE}" srcOrd="6" destOrd="0" presId="urn:microsoft.com/office/officeart/2018/2/layout/IconVerticalSolidList"/>
    <dgm:cxn modelId="{C554B749-7505-4870-A7B3-758EA88F3385}" type="presParOf" srcId="{C082FF03-586F-41CD-8236-B05A559928FE}" destId="{8D575D2C-07F6-443C-9359-B7AF6FDD3357}" srcOrd="0" destOrd="0" presId="urn:microsoft.com/office/officeart/2018/2/layout/IconVerticalSolidList"/>
    <dgm:cxn modelId="{59A797BF-4217-4152-A7FF-0FA643BAF51B}" type="presParOf" srcId="{C082FF03-586F-41CD-8236-B05A559928FE}" destId="{CB2FED6B-989C-4966-943E-626F230FB948}" srcOrd="1" destOrd="0" presId="urn:microsoft.com/office/officeart/2018/2/layout/IconVerticalSolidList"/>
    <dgm:cxn modelId="{7A9B848B-FD4E-428F-A534-6229788B985B}" type="presParOf" srcId="{C082FF03-586F-41CD-8236-B05A559928FE}" destId="{D3A336BE-CA46-4EF2-9700-E3B9A4AA5F06}" srcOrd="2" destOrd="0" presId="urn:microsoft.com/office/officeart/2018/2/layout/IconVerticalSolidList"/>
    <dgm:cxn modelId="{A3D60CF4-45F2-4778-B048-2BD432FCAC71}" type="presParOf" srcId="{C082FF03-586F-41CD-8236-B05A559928FE}" destId="{8C5CBB0B-175F-4805-B589-E6448915C84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B9E0781-4ED6-443B-9B07-F427687E1B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F2D08D1-E140-447E-BDE6-5FC4AED8C2BF}">
      <dgm:prSet/>
      <dgm:spPr/>
      <dgm:t>
        <a:bodyPr/>
        <a:lstStyle/>
        <a:p>
          <a:pPr>
            <a:lnSpc>
              <a:spcPct val="100000"/>
            </a:lnSpc>
          </a:pPr>
          <a:r>
            <a:rPr lang="en-US"/>
            <a:t>95% confidence interval  (light blue shading)</a:t>
          </a:r>
        </a:p>
      </dgm:t>
    </dgm:pt>
    <dgm:pt modelId="{31B3A86C-AB7E-4F79-8D7A-2A14F05B164E}" type="parTrans" cxnId="{544CEC62-9BF5-4D4A-9AF7-4449BABBA53C}">
      <dgm:prSet/>
      <dgm:spPr/>
      <dgm:t>
        <a:bodyPr/>
        <a:lstStyle/>
        <a:p>
          <a:endParaRPr lang="en-US"/>
        </a:p>
      </dgm:t>
    </dgm:pt>
    <dgm:pt modelId="{76C53623-9CCC-4519-9BA0-50517FBA3306}" type="sibTrans" cxnId="{544CEC62-9BF5-4D4A-9AF7-4449BABBA53C}">
      <dgm:prSet/>
      <dgm:spPr/>
      <dgm:t>
        <a:bodyPr/>
        <a:lstStyle/>
        <a:p>
          <a:endParaRPr lang="en-US"/>
        </a:p>
      </dgm:t>
    </dgm:pt>
    <dgm:pt modelId="{A7293B4F-211F-4C2A-A570-8029C1A68DDD}">
      <dgm:prSet/>
      <dgm:spPr/>
      <dgm:t>
        <a:bodyPr/>
        <a:lstStyle/>
        <a:p>
          <a:pPr>
            <a:lnSpc>
              <a:spcPct val="100000"/>
            </a:lnSpc>
          </a:pPr>
          <a:r>
            <a:rPr lang="en-US"/>
            <a:t>Success generally increases over time since 2013 with a slight dip in 2018</a:t>
          </a:r>
        </a:p>
      </dgm:t>
    </dgm:pt>
    <dgm:pt modelId="{BE576ECE-A9ED-406C-AE18-855F11966C34}" type="parTrans" cxnId="{542CABF3-E1F4-4A27-83F8-B073D4A6B3E3}">
      <dgm:prSet/>
      <dgm:spPr/>
      <dgm:t>
        <a:bodyPr/>
        <a:lstStyle/>
        <a:p>
          <a:endParaRPr lang="en-US"/>
        </a:p>
      </dgm:t>
    </dgm:pt>
    <dgm:pt modelId="{DBB1FD97-CCE9-4306-B916-896603F5701C}" type="sibTrans" cxnId="{542CABF3-E1F4-4A27-83F8-B073D4A6B3E3}">
      <dgm:prSet/>
      <dgm:spPr/>
      <dgm:t>
        <a:bodyPr/>
        <a:lstStyle/>
        <a:p>
          <a:endParaRPr lang="en-US"/>
        </a:p>
      </dgm:t>
    </dgm:pt>
    <dgm:pt modelId="{5C7BD735-B1E6-4D28-A014-5D5AE02373E6}">
      <dgm:prSet/>
      <dgm:spPr/>
      <dgm:t>
        <a:bodyPr/>
        <a:lstStyle/>
        <a:p>
          <a:pPr>
            <a:lnSpc>
              <a:spcPct val="100000"/>
            </a:lnSpc>
          </a:pPr>
          <a:r>
            <a:rPr lang="en-US"/>
            <a:t>Success in recent years at around 80%</a:t>
          </a:r>
        </a:p>
      </dgm:t>
    </dgm:pt>
    <dgm:pt modelId="{557F6879-A45C-4CDF-87F1-2B7CA9237071}" type="parTrans" cxnId="{167FF8F2-022D-4796-ADC5-6437C9AF5F0D}">
      <dgm:prSet/>
      <dgm:spPr/>
      <dgm:t>
        <a:bodyPr/>
        <a:lstStyle/>
        <a:p>
          <a:endParaRPr lang="en-US"/>
        </a:p>
      </dgm:t>
    </dgm:pt>
    <dgm:pt modelId="{5863CB82-46A3-47EC-9F6C-EB1E56973C37}" type="sibTrans" cxnId="{167FF8F2-022D-4796-ADC5-6437C9AF5F0D}">
      <dgm:prSet/>
      <dgm:spPr/>
      <dgm:t>
        <a:bodyPr/>
        <a:lstStyle/>
        <a:p>
          <a:endParaRPr lang="en-US"/>
        </a:p>
      </dgm:t>
    </dgm:pt>
    <dgm:pt modelId="{E6ED63B2-CD67-446B-9667-B536D72AD053}" type="pres">
      <dgm:prSet presAssocID="{3B9E0781-4ED6-443B-9B07-F427687E1B98}" presName="root" presStyleCnt="0">
        <dgm:presLayoutVars>
          <dgm:dir/>
          <dgm:resizeHandles val="exact"/>
        </dgm:presLayoutVars>
      </dgm:prSet>
      <dgm:spPr/>
    </dgm:pt>
    <dgm:pt modelId="{9DE6E49B-D20C-4063-A28F-453128F660B6}" type="pres">
      <dgm:prSet presAssocID="{BF2D08D1-E140-447E-BDE6-5FC4AED8C2BF}" presName="compNode" presStyleCnt="0"/>
      <dgm:spPr/>
    </dgm:pt>
    <dgm:pt modelId="{F3EDAB75-CEDF-46AE-A4EA-C0F1A65B17AB}" type="pres">
      <dgm:prSet presAssocID="{BF2D08D1-E140-447E-BDE6-5FC4AED8C2BF}" presName="bgRect" presStyleLbl="bgShp" presStyleIdx="0" presStyleCnt="3"/>
      <dgm:spPr/>
    </dgm:pt>
    <dgm:pt modelId="{9748D16C-65C4-4E97-A1C4-049E8F3F6F06}" type="pres">
      <dgm:prSet presAssocID="{BF2D08D1-E140-447E-BDE6-5FC4AED8C2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w Temperature"/>
        </a:ext>
      </dgm:extLst>
    </dgm:pt>
    <dgm:pt modelId="{0B0D2670-731F-49B3-B689-E455CEB1B649}" type="pres">
      <dgm:prSet presAssocID="{BF2D08D1-E140-447E-BDE6-5FC4AED8C2BF}" presName="spaceRect" presStyleCnt="0"/>
      <dgm:spPr/>
    </dgm:pt>
    <dgm:pt modelId="{6351B20E-38FC-476E-9B5D-9D2BE324B59C}" type="pres">
      <dgm:prSet presAssocID="{BF2D08D1-E140-447E-BDE6-5FC4AED8C2BF}" presName="parTx" presStyleLbl="revTx" presStyleIdx="0" presStyleCnt="3">
        <dgm:presLayoutVars>
          <dgm:chMax val="0"/>
          <dgm:chPref val="0"/>
        </dgm:presLayoutVars>
      </dgm:prSet>
      <dgm:spPr/>
    </dgm:pt>
    <dgm:pt modelId="{10B347C7-77E1-4249-9BFA-CC8C0FCCDC2F}" type="pres">
      <dgm:prSet presAssocID="{76C53623-9CCC-4519-9BA0-50517FBA3306}" presName="sibTrans" presStyleCnt="0"/>
      <dgm:spPr/>
    </dgm:pt>
    <dgm:pt modelId="{39248A2A-7999-4655-9E4A-F033B844B403}" type="pres">
      <dgm:prSet presAssocID="{A7293B4F-211F-4C2A-A570-8029C1A68DDD}" presName="compNode" presStyleCnt="0"/>
      <dgm:spPr/>
    </dgm:pt>
    <dgm:pt modelId="{1EA85335-9FDD-46ED-ACBA-EEE84C364D08}" type="pres">
      <dgm:prSet presAssocID="{A7293B4F-211F-4C2A-A570-8029C1A68DDD}" presName="bgRect" presStyleLbl="bgShp" presStyleIdx="1" presStyleCnt="3"/>
      <dgm:spPr/>
    </dgm:pt>
    <dgm:pt modelId="{E9FEF7E1-6C4A-4E7D-B2B5-1589C62F8784}" type="pres">
      <dgm:prSet presAssocID="{A7293B4F-211F-4C2A-A570-8029C1A68D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5A6F8E46-CF6B-41E4-B9D7-7815DBD64E4C}" type="pres">
      <dgm:prSet presAssocID="{A7293B4F-211F-4C2A-A570-8029C1A68DDD}" presName="spaceRect" presStyleCnt="0"/>
      <dgm:spPr/>
    </dgm:pt>
    <dgm:pt modelId="{7F621B04-73E9-46C4-A152-052AA553E117}" type="pres">
      <dgm:prSet presAssocID="{A7293B4F-211F-4C2A-A570-8029C1A68DDD}" presName="parTx" presStyleLbl="revTx" presStyleIdx="1" presStyleCnt="3">
        <dgm:presLayoutVars>
          <dgm:chMax val="0"/>
          <dgm:chPref val="0"/>
        </dgm:presLayoutVars>
      </dgm:prSet>
      <dgm:spPr/>
    </dgm:pt>
    <dgm:pt modelId="{3CC5C411-B555-458E-9154-162B128E61A0}" type="pres">
      <dgm:prSet presAssocID="{DBB1FD97-CCE9-4306-B916-896603F5701C}" presName="sibTrans" presStyleCnt="0"/>
      <dgm:spPr/>
    </dgm:pt>
    <dgm:pt modelId="{3F855FC4-68D3-4AA9-B5C6-FD75D28F2362}" type="pres">
      <dgm:prSet presAssocID="{5C7BD735-B1E6-4D28-A014-5D5AE02373E6}" presName="compNode" presStyleCnt="0"/>
      <dgm:spPr/>
    </dgm:pt>
    <dgm:pt modelId="{E208071D-0A9E-49AC-AA43-B6416B1936E6}" type="pres">
      <dgm:prSet presAssocID="{5C7BD735-B1E6-4D28-A014-5D5AE02373E6}" presName="bgRect" presStyleLbl="bgShp" presStyleIdx="2" presStyleCnt="3"/>
      <dgm:spPr/>
    </dgm:pt>
    <dgm:pt modelId="{9D344D26-7827-4629-AC9D-BC5A4628C694}" type="pres">
      <dgm:prSet presAssocID="{5C7BD735-B1E6-4D28-A014-5D5AE02373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10ABEC31-3EA2-4F3A-9D48-94A91EB50D22}" type="pres">
      <dgm:prSet presAssocID="{5C7BD735-B1E6-4D28-A014-5D5AE02373E6}" presName="spaceRect" presStyleCnt="0"/>
      <dgm:spPr/>
    </dgm:pt>
    <dgm:pt modelId="{0113D265-ADFC-481D-AD5C-5E7CB402EF40}" type="pres">
      <dgm:prSet presAssocID="{5C7BD735-B1E6-4D28-A014-5D5AE02373E6}" presName="parTx" presStyleLbl="revTx" presStyleIdx="2" presStyleCnt="3">
        <dgm:presLayoutVars>
          <dgm:chMax val="0"/>
          <dgm:chPref val="0"/>
        </dgm:presLayoutVars>
      </dgm:prSet>
      <dgm:spPr/>
    </dgm:pt>
  </dgm:ptLst>
  <dgm:cxnLst>
    <dgm:cxn modelId="{AA12F534-1297-4999-B51C-C45B7F44C0C2}" type="presOf" srcId="{A7293B4F-211F-4C2A-A570-8029C1A68DDD}" destId="{7F621B04-73E9-46C4-A152-052AA553E117}" srcOrd="0" destOrd="0" presId="urn:microsoft.com/office/officeart/2018/2/layout/IconVerticalSolidList"/>
    <dgm:cxn modelId="{C8976D3E-F43D-4B7A-B0FF-2BEAC351A087}" type="presOf" srcId="{3B9E0781-4ED6-443B-9B07-F427687E1B98}" destId="{E6ED63B2-CD67-446B-9667-B536D72AD053}" srcOrd="0" destOrd="0" presId="urn:microsoft.com/office/officeart/2018/2/layout/IconVerticalSolidList"/>
    <dgm:cxn modelId="{544CEC62-9BF5-4D4A-9AF7-4449BABBA53C}" srcId="{3B9E0781-4ED6-443B-9B07-F427687E1B98}" destId="{BF2D08D1-E140-447E-BDE6-5FC4AED8C2BF}" srcOrd="0" destOrd="0" parTransId="{31B3A86C-AB7E-4F79-8D7A-2A14F05B164E}" sibTransId="{76C53623-9CCC-4519-9BA0-50517FBA3306}"/>
    <dgm:cxn modelId="{76C2BBA2-C5DF-41FF-AF69-51D5C5D855B7}" type="presOf" srcId="{5C7BD735-B1E6-4D28-A014-5D5AE02373E6}" destId="{0113D265-ADFC-481D-AD5C-5E7CB402EF40}" srcOrd="0" destOrd="0" presId="urn:microsoft.com/office/officeart/2018/2/layout/IconVerticalSolidList"/>
    <dgm:cxn modelId="{363FFDA6-682A-46D2-8056-F4FF75968E3C}" type="presOf" srcId="{BF2D08D1-E140-447E-BDE6-5FC4AED8C2BF}" destId="{6351B20E-38FC-476E-9B5D-9D2BE324B59C}" srcOrd="0" destOrd="0" presId="urn:microsoft.com/office/officeart/2018/2/layout/IconVerticalSolidList"/>
    <dgm:cxn modelId="{167FF8F2-022D-4796-ADC5-6437C9AF5F0D}" srcId="{3B9E0781-4ED6-443B-9B07-F427687E1B98}" destId="{5C7BD735-B1E6-4D28-A014-5D5AE02373E6}" srcOrd="2" destOrd="0" parTransId="{557F6879-A45C-4CDF-87F1-2B7CA9237071}" sibTransId="{5863CB82-46A3-47EC-9F6C-EB1E56973C37}"/>
    <dgm:cxn modelId="{542CABF3-E1F4-4A27-83F8-B073D4A6B3E3}" srcId="{3B9E0781-4ED6-443B-9B07-F427687E1B98}" destId="{A7293B4F-211F-4C2A-A570-8029C1A68DDD}" srcOrd="1" destOrd="0" parTransId="{BE576ECE-A9ED-406C-AE18-855F11966C34}" sibTransId="{DBB1FD97-CCE9-4306-B916-896603F5701C}"/>
    <dgm:cxn modelId="{43DA8CF9-96CC-4892-9870-15503F0B6D16}" type="presParOf" srcId="{E6ED63B2-CD67-446B-9667-B536D72AD053}" destId="{9DE6E49B-D20C-4063-A28F-453128F660B6}" srcOrd="0" destOrd="0" presId="urn:microsoft.com/office/officeart/2018/2/layout/IconVerticalSolidList"/>
    <dgm:cxn modelId="{45379F84-89A0-4DD0-9717-167BC1D8B19C}" type="presParOf" srcId="{9DE6E49B-D20C-4063-A28F-453128F660B6}" destId="{F3EDAB75-CEDF-46AE-A4EA-C0F1A65B17AB}" srcOrd="0" destOrd="0" presId="urn:microsoft.com/office/officeart/2018/2/layout/IconVerticalSolidList"/>
    <dgm:cxn modelId="{CCDF30EF-6BB1-4CB2-B81C-31C9ACD0D52E}" type="presParOf" srcId="{9DE6E49B-D20C-4063-A28F-453128F660B6}" destId="{9748D16C-65C4-4E97-A1C4-049E8F3F6F06}" srcOrd="1" destOrd="0" presId="urn:microsoft.com/office/officeart/2018/2/layout/IconVerticalSolidList"/>
    <dgm:cxn modelId="{19C266B0-0FEA-49AF-A86C-21F6281EC395}" type="presParOf" srcId="{9DE6E49B-D20C-4063-A28F-453128F660B6}" destId="{0B0D2670-731F-49B3-B689-E455CEB1B649}" srcOrd="2" destOrd="0" presId="urn:microsoft.com/office/officeart/2018/2/layout/IconVerticalSolidList"/>
    <dgm:cxn modelId="{DB6EEF6E-6D4F-41AC-8930-FB288DE53649}" type="presParOf" srcId="{9DE6E49B-D20C-4063-A28F-453128F660B6}" destId="{6351B20E-38FC-476E-9B5D-9D2BE324B59C}" srcOrd="3" destOrd="0" presId="urn:microsoft.com/office/officeart/2018/2/layout/IconVerticalSolidList"/>
    <dgm:cxn modelId="{C05113FA-1ABA-4500-92C8-077E1BA0ECA8}" type="presParOf" srcId="{E6ED63B2-CD67-446B-9667-B536D72AD053}" destId="{10B347C7-77E1-4249-9BFA-CC8C0FCCDC2F}" srcOrd="1" destOrd="0" presId="urn:microsoft.com/office/officeart/2018/2/layout/IconVerticalSolidList"/>
    <dgm:cxn modelId="{8263DF31-989A-40B2-9CB0-DBDB13CB19F9}" type="presParOf" srcId="{E6ED63B2-CD67-446B-9667-B536D72AD053}" destId="{39248A2A-7999-4655-9E4A-F033B844B403}" srcOrd="2" destOrd="0" presId="urn:microsoft.com/office/officeart/2018/2/layout/IconVerticalSolidList"/>
    <dgm:cxn modelId="{B17A9D77-EC1C-4000-8B4B-5E0562247006}" type="presParOf" srcId="{39248A2A-7999-4655-9E4A-F033B844B403}" destId="{1EA85335-9FDD-46ED-ACBA-EEE84C364D08}" srcOrd="0" destOrd="0" presId="urn:microsoft.com/office/officeart/2018/2/layout/IconVerticalSolidList"/>
    <dgm:cxn modelId="{68B6E506-4405-4D0C-86BF-38249FBD5028}" type="presParOf" srcId="{39248A2A-7999-4655-9E4A-F033B844B403}" destId="{E9FEF7E1-6C4A-4E7D-B2B5-1589C62F8784}" srcOrd="1" destOrd="0" presId="urn:microsoft.com/office/officeart/2018/2/layout/IconVerticalSolidList"/>
    <dgm:cxn modelId="{55CBAC72-6A2E-4094-894C-E4E863060FD3}" type="presParOf" srcId="{39248A2A-7999-4655-9E4A-F033B844B403}" destId="{5A6F8E46-CF6B-41E4-B9D7-7815DBD64E4C}" srcOrd="2" destOrd="0" presId="urn:microsoft.com/office/officeart/2018/2/layout/IconVerticalSolidList"/>
    <dgm:cxn modelId="{A8B83BEB-213A-4299-B6D6-65ADD8C7D758}" type="presParOf" srcId="{39248A2A-7999-4655-9E4A-F033B844B403}" destId="{7F621B04-73E9-46C4-A152-052AA553E117}" srcOrd="3" destOrd="0" presId="urn:microsoft.com/office/officeart/2018/2/layout/IconVerticalSolidList"/>
    <dgm:cxn modelId="{AB22C2A5-AE87-44D4-8732-2231BF83EE46}" type="presParOf" srcId="{E6ED63B2-CD67-446B-9667-B536D72AD053}" destId="{3CC5C411-B555-458E-9154-162B128E61A0}" srcOrd="3" destOrd="0" presId="urn:microsoft.com/office/officeart/2018/2/layout/IconVerticalSolidList"/>
    <dgm:cxn modelId="{285DED32-3ECC-42B2-854F-3FA1C999BBF9}" type="presParOf" srcId="{E6ED63B2-CD67-446B-9667-B536D72AD053}" destId="{3F855FC4-68D3-4AA9-B5C6-FD75D28F2362}" srcOrd="4" destOrd="0" presId="urn:microsoft.com/office/officeart/2018/2/layout/IconVerticalSolidList"/>
    <dgm:cxn modelId="{411E41D9-5A87-4B8B-910B-A611FA52774B}" type="presParOf" srcId="{3F855FC4-68D3-4AA9-B5C6-FD75D28F2362}" destId="{E208071D-0A9E-49AC-AA43-B6416B1936E6}" srcOrd="0" destOrd="0" presId="urn:microsoft.com/office/officeart/2018/2/layout/IconVerticalSolidList"/>
    <dgm:cxn modelId="{1B638C19-D89F-44FA-95EA-5A4E83A70EE7}" type="presParOf" srcId="{3F855FC4-68D3-4AA9-B5C6-FD75D28F2362}" destId="{9D344D26-7827-4629-AC9D-BC5A4628C694}" srcOrd="1" destOrd="0" presId="urn:microsoft.com/office/officeart/2018/2/layout/IconVerticalSolidList"/>
    <dgm:cxn modelId="{5224C1C5-9D2B-4DEA-8B24-0295D85A9900}" type="presParOf" srcId="{3F855FC4-68D3-4AA9-B5C6-FD75D28F2362}" destId="{10ABEC31-3EA2-4F3A-9D48-94A91EB50D22}" srcOrd="2" destOrd="0" presId="urn:microsoft.com/office/officeart/2018/2/layout/IconVerticalSolidList"/>
    <dgm:cxn modelId="{ECBD0323-0EC9-4094-8875-A9E17E02BE6A}" type="presParOf" srcId="{3F855FC4-68D3-4AA9-B5C6-FD75D28F2362}" destId="{0113D265-ADFC-481D-AD5C-5E7CB402EF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DE1FEA-4786-4267-9218-7D47861C3A1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27E137F-C592-42B2-B01A-FAFE27C99726}">
      <dgm:prSet/>
      <dgm:spPr/>
      <dgm:t>
        <a:bodyPr/>
        <a:lstStyle/>
        <a:p>
          <a:pPr>
            <a:lnSpc>
              <a:spcPct val="100000"/>
            </a:lnSpc>
          </a:pPr>
          <a:r>
            <a:rPr lang="en-US"/>
            <a:t>Since all models performed the same for the test set, the confusion matrix is the same across all models.  The models predicted 12 successful landings when the true label was successful landing.</a:t>
          </a:r>
        </a:p>
      </dgm:t>
    </dgm:pt>
    <dgm:pt modelId="{53C749AD-F476-4BCE-A1AE-16BE0FFC6870}" type="parTrans" cxnId="{89ABE264-3B0E-4B40-8C93-77B02C778C34}">
      <dgm:prSet/>
      <dgm:spPr/>
      <dgm:t>
        <a:bodyPr/>
        <a:lstStyle/>
        <a:p>
          <a:endParaRPr lang="en-US"/>
        </a:p>
      </dgm:t>
    </dgm:pt>
    <dgm:pt modelId="{07F61F03-4AE6-49CE-B704-478026093170}" type="sibTrans" cxnId="{89ABE264-3B0E-4B40-8C93-77B02C778C34}">
      <dgm:prSet/>
      <dgm:spPr/>
      <dgm:t>
        <a:bodyPr/>
        <a:lstStyle/>
        <a:p>
          <a:endParaRPr lang="en-US"/>
        </a:p>
      </dgm:t>
    </dgm:pt>
    <dgm:pt modelId="{29EB43A7-3781-4922-B281-47490E5DA7AE}">
      <dgm:prSet/>
      <dgm:spPr/>
      <dgm:t>
        <a:bodyPr/>
        <a:lstStyle/>
        <a:p>
          <a:pPr>
            <a:lnSpc>
              <a:spcPct val="100000"/>
            </a:lnSpc>
          </a:pPr>
          <a:r>
            <a:rPr lang="en-US"/>
            <a:t>The models predicted 3 unsuccessful landings when the true label was unsuccessful landing.</a:t>
          </a:r>
        </a:p>
      </dgm:t>
    </dgm:pt>
    <dgm:pt modelId="{E12F6502-82F0-40BF-8E76-430C063AC839}" type="parTrans" cxnId="{3AE8781A-44E2-4FCE-997F-2EF34DF114AE}">
      <dgm:prSet/>
      <dgm:spPr/>
      <dgm:t>
        <a:bodyPr/>
        <a:lstStyle/>
        <a:p>
          <a:endParaRPr lang="en-US"/>
        </a:p>
      </dgm:t>
    </dgm:pt>
    <dgm:pt modelId="{3EBCAE6B-50EA-4D5E-955B-9049562ED94B}" type="sibTrans" cxnId="{3AE8781A-44E2-4FCE-997F-2EF34DF114AE}">
      <dgm:prSet/>
      <dgm:spPr/>
      <dgm:t>
        <a:bodyPr/>
        <a:lstStyle/>
        <a:p>
          <a:endParaRPr lang="en-US"/>
        </a:p>
      </dgm:t>
    </dgm:pt>
    <dgm:pt modelId="{141D1247-5475-4FF6-9E2E-2697D74E9B10}">
      <dgm:prSet/>
      <dgm:spPr/>
      <dgm:t>
        <a:bodyPr/>
        <a:lstStyle/>
        <a:p>
          <a:pPr>
            <a:lnSpc>
              <a:spcPct val="100000"/>
            </a:lnSpc>
          </a:pPr>
          <a:r>
            <a:rPr lang="en-US"/>
            <a:t>The models predicted 3 successful landings when the true label was unsuccessful landings (false positives).  Our models over predict successful landings.</a:t>
          </a:r>
        </a:p>
      </dgm:t>
    </dgm:pt>
    <dgm:pt modelId="{8B9B4C67-27B7-41F7-B3E5-352F1F462201}" type="parTrans" cxnId="{269D3C2F-DD01-4912-A545-9C530F84110A}">
      <dgm:prSet/>
      <dgm:spPr/>
      <dgm:t>
        <a:bodyPr/>
        <a:lstStyle/>
        <a:p>
          <a:endParaRPr lang="en-US"/>
        </a:p>
      </dgm:t>
    </dgm:pt>
    <dgm:pt modelId="{7B37F289-972B-4323-BFCC-9EC1358C4876}" type="sibTrans" cxnId="{269D3C2F-DD01-4912-A545-9C530F84110A}">
      <dgm:prSet/>
      <dgm:spPr/>
      <dgm:t>
        <a:bodyPr/>
        <a:lstStyle/>
        <a:p>
          <a:endParaRPr lang="en-US"/>
        </a:p>
      </dgm:t>
    </dgm:pt>
    <dgm:pt modelId="{C39021AA-759A-4EA4-B7A4-31D646F39D5C}" type="pres">
      <dgm:prSet presAssocID="{9ADE1FEA-4786-4267-9218-7D47861C3A1E}" presName="root" presStyleCnt="0">
        <dgm:presLayoutVars>
          <dgm:dir/>
          <dgm:resizeHandles val="exact"/>
        </dgm:presLayoutVars>
      </dgm:prSet>
      <dgm:spPr/>
    </dgm:pt>
    <dgm:pt modelId="{A2FA4A02-26A2-42FA-8F1C-89C19135876F}" type="pres">
      <dgm:prSet presAssocID="{327E137F-C592-42B2-B01A-FAFE27C99726}" presName="compNode" presStyleCnt="0"/>
      <dgm:spPr/>
    </dgm:pt>
    <dgm:pt modelId="{203DA823-FB65-4B0B-8F34-B064204124D6}" type="pres">
      <dgm:prSet presAssocID="{327E137F-C592-42B2-B01A-FAFE27C99726}" presName="bgRect" presStyleLbl="bgShp" presStyleIdx="0" presStyleCnt="3"/>
      <dgm:spPr/>
    </dgm:pt>
    <dgm:pt modelId="{B426DC9D-B865-451A-AD26-543AB735BE90}" type="pres">
      <dgm:prSet presAssocID="{327E137F-C592-42B2-B01A-FAFE27C997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4ADA8B6B-0BD3-4DA1-A640-95198CA2C368}" type="pres">
      <dgm:prSet presAssocID="{327E137F-C592-42B2-B01A-FAFE27C99726}" presName="spaceRect" presStyleCnt="0"/>
      <dgm:spPr/>
    </dgm:pt>
    <dgm:pt modelId="{811FBC93-2761-40F8-BC71-3225B725C644}" type="pres">
      <dgm:prSet presAssocID="{327E137F-C592-42B2-B01A-FAFE27C99726}" presName="parTx" presStyleLbl="revTx" presStyleIdx="0" presStyleCnt="3">
        <dgm:presLayoutVars>
          <dgm:chMax val="0"/>
          <dgm:chPref val="0"/>
        </dgm:presLayoutVars>
      </dgm:prSet>
      <dgm:spPr/>
    </dgm:pt>
    <dgm:pt modelId="{A2A16816-9E9D-49C7-86CB-088F1D42C3C0}" type="pres">
      <dgm:prSet presAssocID="{07F61F03-4AE6-49CE-B704-478026093170}" presName="sibTrans" presStyleCnt="0"/>
      <dgm:spPr/>
    </dgm:pt>
    <dgm:pt modelId="{9ABF500D-E747-436D-9740-BF2912970F15}" type="pres">
      <dgm:prSet presAssocID="{29EB43A7-3781-4922-B281-47490E5DA7AE}" presName="compNode" presStyleCnt="0"/>
      <dgm:spPr/>
    </dgm:pt>
    <dgm:pt modelId="{A8A342A3-6DF6-443B-91A4-A10D3737DCF9}" type="pres">
      <dgm:prSet presAssocID="{29EB43A7-3781-4922-B281-47490E5DA7AE}" presName="bgRect" presStyleLbl="bgShp" presStyleIdx="1" presStyleCnt="3"/>
      <dgm:spPr/>
    </dgm:pt>
    <dgm:pt modelId="{DBBB3F8A-BF6A-407F-923B-E611ED30F02A}" type="pres">
      <dgm:prSet presAssocID="{29EB43A7-3781-4922-B281-47490E5DA7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cket"/>
        </a:ext>
      </dgm:extLst>
    </dgm:pt>
    <dgm:pt modelId="{0EABCEE8-705D-4B7D-B3A8-A87B4E3DF41C}" type="pres">
      <dgm:prSet presAssocID="{29EB43A7-3781-4922-B281-47490E5DA7AE}" presName="spaceRect" presStyleCnt="0"/>
      <dgm:spPr/>
    </dgm:pt>
    <dgm:pt modelId="{D8104C87-FF34-493F-8ED1-8080288DF265}" type="pres">
      <dgm:prSet presAssocID="{29EB43A7-3781-4922-B281-47490E5DA7AE}" presName="parTx" presStyleLbl="revTx" presStyleIdx="1" presStyleCnt="3">
        <dgm:presLayoutVars>
          <dgm:chMax val="0"/>
          <dgm:chPref val="0"/>
        </dgm:presLayoutVars>
      </dgm:prSet>
      <dgm:spPr/>
    </dgm:pt>
    <dgm:pt modelId="{8ABAF610-31CB-4FE4-B1B4-D3A82A6ECF8A}" type="pres">
      <dgm:prSet presAssocID="{3EBCAE6B-50EA-4D5E-955B-9049562ED94B}" presName="sibTrans" presStyleCnt="0"/>
      <dgm:spPr/>
    </dgm:pt>
    <dgm:pt modelId="{ED85BC02-05BB-40A3-A672-14980CBD49A6}" type="pres">
      <dgm:prSet presAssocID="{141D1247-5475-4FF6-9E2E-2697D74E9B10}" presName="compNode" presStyleCnt="0"/>
      <dgm:spPr/>
    </dgm:pt>
    <dgm:pt modelId="{CCF717E0-814F-4FB9-AB79-91F2AD808F03}" type="pres">
      <dgm:prSet presAssocID="{141D1247-5475-4FF6-9E2E-2697D74E9B10}" presName="bgRect" presStyleLbl="bgShp" presStyleIdx="2" presStyleCnt="3"/>
      <dgm:spPr/>
    </dgm:pt>
    <dgm:pt modelId="{F6091A50-2D7F-460E-8B34-22E57D4D2991}" type="pres">
      <dgm:prSet presAssocID="{141D1247-5475-4FF6-9E2E-2697D74E9B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stronaut"/>
        </a:ext>
      </dgm:extLst>
    </dgm:pt>
    <dgm:pt modelId="{BAF051B6-F341-432D-8668-FD4D2B1F8495}" type="pres">
      <dgm:prSet presAssocID="{141D1247-5475-4FF6-9E2E-2697D74E9B10}" presName="spaceRect" presStyleCnt="0"/>
      <dgm:spPr/>
    </dgm:pt>
    <dgm:pt modelId="{B68687CE-A33A-48B3-B92C-33BCEB16F8C8}" type="pres">
      <dgm:prSet presAssocID="{141D1247-5475-4FF6-9E2E-2697D74E9B10}" presName="parTx" presStyleLbl="revTx" presStyleIdx="2" presStyleCnt="3">
        <dgm:presLayoutVars>
          <dgm:chMax val="0"/>
          <dgm:chPref val="0"/>
        </dgm:presLayoutVars>
      </dgm:prSet>
      <dgm:spPr/>
    </dgm:pt>
  </dgm:ptLst>
  <dgm:cxnLst>
    <dgm:cxn modelId="{50ECF60C-91A9-4110-A21A-C4811204DCFC}" type="presOf" srcId="{29EB43A7-3781-4922-B281-47490E5DA7AE}" destId="{D8104C87-FF34-493F-8ED1-8080288DF265}" srcOrd="0" destOrd="0" presId="urn:microsoft.com/office/officeart/2018/2/layout/IconVerticalSolidList"/>
    <dgm:cxn modelId="{3AE8781A-44E2-4FCE-997F-2EF34DF114AE}" srcId="{9ADE1FEA-4786-4267-9218-7D47861C3A1E}" destId="{29EB43A7-3781-4922-B281-47490E5DA7AE}" srcOrd="1" destOrd="0" parTransId="{E12F6502-82F0-40BF-8E76-430C063AC839}" sibTransId="{3EBCAE6B-50EA-4D5E-955B-9049562ED94B}"/>
    <dgm:cxn modelId="{269D3C2F-DD01-4912-A545-9C530F84110A}" srcId="{9ADE1FEA-4786-4267-9218-7D47861C3A1E}" destId="{141D1247-5475-4FF6-9E2E-2697D74E9B10}" srcOrd="2" destOrd="0" parTransId="{8B9B4C67-27B7-41F7-B3E5-352F1F462201}" sibTransId="{7B37F289-972B-4323-BFCC-9EC1358C4876}"/>
    <dgm:cxn modelId="{E89CD931-A0E3-4B6F-AAA5-E4A89820CA11}" type="presOf" srcId="{327E137F-C592-42B2-B01A-FAFE27C99726}" destId="{811FBC93-2761-40F8-BC71-3225B725C644}" srcOrd="0" destOrd="0" presId="urn:microsoft.com/office/officeart/2018/2/layout/IconVerticalSolidList"/>
    <dgm:cxn modelId="{89ABE264-3B0E-4B40-8C93-77B02C778C34}" srcId="{9ADE1FEA-4786-4267-9218-7D47861C3A1E}" destId="{327E137F-C592-42B2-B01A-FAFE27C99726}" srcOrd="0" destOrd="0" parTransId="{53C749AD-F476-4BCE-A1AE-16BE0FFC6870}" sibTransId="{07F61F03-4AE6-49CE-B704-478026093170}"/>
    <dgm:cxn modelId="{77DD7E95-5F1E-42A2-8AB4-58D2F7DAE99C}" type="presOf" srcId="{141D1247-5475-4FF6-9E2E-2697D74E9B10}" destId="{B68687CE-A33A-48B3-B92C-33BCEB16F8C8}" srcOrd="0" destOrd="0" presId="urn:microsoft.com/office/officeart/2018/2/layout/IconVerticalSolidList"/>
    <dgm:cxn modelId="{5A9BB2C9-9977-4DE5-8CE3-73E2825EA20B}" type="presOf" srcId="{9ADE1FEA-4786-4267-9218-7D47861C3A1E}" destId="{C39021AA-759A-4EA4-B7A4-31D646F39D5C}" srcOrd="0" destOrd="0" presId="urn:microsoft.com/office/officeart/2018/2/layout/IconVerticalSolidList"/>
    <dgm:cxn modelId="{1BD70136-A48C-4986-A078-EE6C241CFDE1}" type="presParOf" srcId="{C39021AA-759A-4EA4-B7A4-31D646F39D5C}" destId="{A2FA4A02-26A2-42FA-8F1C-89C19135876F}" srcOrd="0" destOrd="0" presId="urn:microsoft.com/office/officeart/2018/2/layout/IconVerticalSolidList"/>
    <dgm:cxn modelId="{5CB72B3E-CFDB-4B43-BBCF-CC4FF43A1CED}" type="presParOf" srcId="{A2FA4A02-26A2-42FA-8F1C-89C19135876F}" destId="{203DA823-FB65-4B0B-8F34-B064204124D6}" srcOrd="0" destOrd="0" presId="urn:microsoft.com/office/officeart/2018/2/layout/IconVerticalSolidList"/>
    <dgm:cxn modelId="{1D48F808-35CD-4F99-A061-E88D9C038A0F}" type="presParOf" srcId="{A2FA4A02-26A2-42FA-8F1C-89C19135876F}" destId="{B426DC9D-B865-451A-AD26-543AB735BE90}" srcOrd="1" destOrd="0" presId="urn:microsoft.com/office/officeart/2018/2/layout/IconVerticalSolidList"/>
    <dgm:cxn modelId="{890E8A3F-845F-47EB-9B62-551BED633C79}" type="presParOf" srcId="{A2FA4A02-26A2-42FA-8F1C-89C19135876F}" destId="{4ADA8B6B-0BD3-4DA1-A640-95198CA2C368}" srcOrd="2" destOrd="0" presId="urn:microsoft.com/office/officeart/2018/2/layout/IconVerticalSolidList"/>
    <dgm:cxn modelId="{01D56A30-A8DC-4CEE-ACBE-E4240BF27478}" type="presParOf" srcId="{A2FA4A02-26A2-42FA-8F1C-89C19135876F}" destId="{811FBC93-2761-40F8-BC71-3225B725C644}" srcOrd="3" destOrd="0" presId="urn:microsoft.com/office/officeart/2018/2/layout/IconVerticalSolidList"/>
    <dgm:cxn modelId="{7A06FA13-EB1C-4154-B52D-EEC73FA18A8A}" type="presParOf" srcId="{C39021AA-759A-4EA4-B7A4-31D646F39D5C}" destId="{A2A16816-9E9D-49C7-86CB-088F1D42C3C0}" srcOrd="1" destOrd="0" presId="urn:microsoft.com/office/officeart/2018/2/layout/IconVerticalSolidList"/>
    <dgm:cxn modelId="{AD1DA09E-EC3E-406A-B00D-F7F7EBFCB44E}" type="presParOf" srcId="{C39021AA-759A-4EA4-B7A4-31D646F39D5C}" destId="{9ABF500D-E747-436D-9740-BF2912970F15}" srcOrd="2" destOrd="0" presId="urn:microsoft.com/office/officeart/2018/2/layout/IconVerticalSolidList"/>
    <dgm:cxn modelId="{ADF3365E-92D6-4751-9499-4AFB5051D01F}" type="presParOf" srcId="{9ABF500D-E747-436D-9740-BF2912970F15}" destId="{A8A342A3-6DF6-443B-91A4-A10D3737DCF9}" srcOrd="0" destOrd="0" presId="urn:microsoft.com/office/officeart/2018/2/layout/IconVerticalSolidList"/>
    <dgm:cxn modelId="{69B69887-677E-43A3-A2B4-8213D4E18EE3}" type="presParOf" srcId="{9ABF500D-E747-436D-9740-BF2912970F15}" destId="{DBBB3F8A-BF6A-407F-923B-E611ED30F02A}" srcOrd="1" destOrd="0" presId="urn:microsoft.com/office/officeart/2018/2/layout/IconVerticalSolidList"/>
    <dgm:cxn modelId="{BAEBB0F2-7EF3-4677-893E-310F226575BF}" type="presParOf" srcId="{9ABF500D-E747-436D-9740-BF2912970F15}" destId="{0EABCEE8-705D-4B7D-B3A8-A87B4E3DF41C}" srcOrd="2" destOrd="0" presId="urn:microsoft.com/office/officeart/2018/2/layout/IconVerticalSolidList"/>
    <dgm:cxn modelId="{FAD244EE-831E-4B25-B1BB-FEC773F7F797}" type="presParOf" srcId="{9ABF500D-E747-436D-9740-BF2912970F15}" destId="{D8104C87-FF34-493F-8ED1-8080288DF265}" srcOrd="3" destOrd="0" presId="urn:microsoft.com/office/officeart/2018/2/layout/IconVerticalSolidList"/>
    <dgm:cxn modelId="{FD2F6119-DFCA-4566-B9EF-3342717CBC42}" type="presParOf" srcId="{C39021AA-759A-4EA4-B7A4-31D646F39D5C}" destId="{8ABAF610-31CB-4FE4-B1B4-D3A82A6ECF8A}" srcOrd="3" destOrd="0" presId="urn:microsoft.com/office/officeart/2018/2/layout/IconVerticalSolidList"/>
    <dgm:cxn modelId="{AC32A025-347F-4490-8273-AF1ECAB93EA9}" type="presParOf" srcId="{C39021AA-759A-4EA4-B7A4-31D646F39D5C}" destId="{ED85BC02-05BB-40A3-A672-14980CBD49A6}" srcOrd="4" destOrd="0" presId="urn:microsoft.com/office/officeart/2018/2/layout/IconVerticalSolidList"/>
    <dgm:cxn modelId="{69FC3337-CC48-4CDD-AF99-F7BADAA49B0D}" type="presParOf" srcId="{ED85BC02-05BB-40A3-A672-14980CBD49A6}" destId="{CCF717E0-814F-4FB9-AB79-91F2AD808F03}" srcOrd="0" destOrd="0" presId="urn:microsoft.com/office/officeart/2018/2/layout/IconVerticalSolidList"/>
    <dgm:cxn modelId="{40EFFC68-14EC-4F9A-92F1-1C38A55D9C4D}" type="presParOf" srcId="{ED85BC02-05BB-40A3-A672-14980CBD49A6}" destId="{F6091A50-2D7F-460E-8B34-22E57D4D2991}" srcOrd="1" destOrd="0" presId="urn:microsoft.com/office/officeart/2018/2/layout/IconVerticalSolidList"/>
    <dgm:cxn modelId="{4D8532C9-1593-4159-8CFC-99AF39C1D509}" type="presParOf" srcId="{ED85BC02-05BB-40A3-A672-14980CBD49A6}" destId="{BAF051B6-F341-432D-8668-FD4D2B1F8495}" srcOrd="2" destOrd="0" presId="urn:microsoft.com/office/officeart/2018/2/layout/IconVerticalSolidList"/>
    <dgm:cxn modelId="{39317503-51C5-4DB4-A6F6-3147ABE7742F}" type="presParOf" srcId="{ED85BC02-05BB-40A3-A672-14980CBD49A6}" destId="{B68687CE-A33A-48B3-B92C-33BCEB16F8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9AC7F3-E832-4F77-8CFE-AC75E23B010E}"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F0699680-DB92-4C12-BB81-570450E46B6F}">
      <dgm:prSet/>
      <dgm:spPr/>
      <dgm:t>
        <a:bodyPr/>
        <a:lstStyle/>
        <a:p>
          <a:r>
            <a:rPr lang="en-US"/>
            <a:t>Gathered data from the public SpaceX API and Wikipedia, creating a 'class' column to label successful landings. Analyzed the dataset with SQL, visualizations, Folium maps, and dashboards, selecting relevant features and applying one-hot encoding for categorical variables. The data was standardized and GridSearchCV was utilized to optimize parameters for machine learning models, with accuracy scores visualized for each model.</a:t>
          </a:r>
        </a:p>
      </dgm:t>
    </dgm:pt>
    <dgm:pt modelId="{679FD31A-FD1A-4200-9742-5F95273090B9}" type="parTrans" cxnId="{B705A71C-755D-47D2-9047-05B9E2233220}">
      <dgm:prSet/>
      <dgm:spPr/>
      <dgm:t>
        <a:bodyPr/>
        <a:lstStyle/>
        <a:p>
          <a:endParaRPr lang="en-US"/>
        </a:p>
      </dgm:t>
    </dgm:pt>
    <dgm:pt modelId="{EED7CA86-3261-4456-96CF-0E3D228BEACE}" type="sibTrans" cxnId="{B705A71C-755D-47D2-9047-05B9E2233220}">
      <dgm:prSet/>
      <dgm:spPr/>
      <dgm:t>
        <a:bodyPr/>
        <a:lstStyle/>
        <a:p>
          <a:endParaRPr lang="en-US"/>
        </a:p>
      </dgm:t>
    </dgm:pt>
    <dgm:pt modelId="{390F9B69-8671-4E36-9BB0-16E91B2F673A}">
      <dgm:prSet/>
      <dgm:spPr/>
      <dgm:t>
        <a:bodyPr/>
        <a:lstStyle/>
        <a:p>
          <a:r>
            <a:rPr lang="en-US"/>
            <a:t>Developed four machine learning models: Logistic Regression, Support Vector Machine, Decision Tree Classifier, and K-Nearest Neighbors. All models showed similar accuracy, around 83.33%, but overpredicted successful landings. Additional data is needed to improve model accuracy and performance.</a:t>
          </a:r>
        </a:p>
      </dgm:t>
    </dgm:pt>
    <dgm:pt modelId="{87B61964-9B91-43E8-B5DD-0A97820649EA}" type="parTrans" cxnId="{27EFC2B0-1CE3-4A0A-B8EB-D7B0B5A45A41}">
      <dgm:prSet/>
      <dgm:spPr/>
      <dgm:t>
        <a:bodyPr/>
        <a:lstStyle/>
        <a:p>
          <a:endParaRPr lang="en-US"/>
        </a:p>
      </dgm:t>
    </dgm:pt>
    <dgm:pt modelId="{0A91E9DF-3ECB-480D-8F1F-E7A6060F50E0}" type="sibTrans" cxnId="{27EFC2B0-1CE3-4A0A-B8EB-D7B0B5A45A41}">
      <dgm:prSet/>
      <dgm:spPr/>
      <dgm:t>
        <a:bodyPr/>
        <a:lstStyle/>
        <a:p>
          <a:endParaRPr lang="en-US"/>
        </a:p>
      </dgm:t>
    </dgm:pt>
    <dgm:pt modelId="{6E9CA2B3-5447-4854-959C-7239877A6607}" type="pres">
      <dgm:prSet presAssocID="{A89AC7F3-E832-4F77-8CFE-AC75E23B010E}" presName="hierChild1" presStyleCnt="0">
        <dgm:presLayoutVars>
          <dgm:chPref val="1"/>
          <dgm:dir/>
          <dgm:animOne val="branch"/>
          <dgm:animLvl val="lvl"/>
          <dgm:resizeHandles/>
        </dgm:presLayoutVars>
      </dgm:prSet>
      <dgm:spPr/>
    </dgm:pt>
    <dgm:pt modelId="{F5183F36-7B37-42F7-B8E1-91EC627BEA49}" type="pres">
      <dgm:prSet presAssocID="{F0699680-DB92-4C12-BB81-570450E46B6F}" presName="hierRoot1" presStyleCnt="0"/>
      <dgm:spPr/>
    </dgm:pt>
    <dgm:pt modelId="{4C0999B2-B0B9-496A-A166-4473E5E07194}" type="pres">
      <dgm:prSet presAssocID="{F0699680-DB92-4C12-BB81-570450E46B6F}" presName="composite" presStyleCnt="0"/>
      <dgm:spPr/>
    </dgm:pt>
    <dgm:pt modelId="{46A3A4D5-9AC7-465A-A509-5A55159AAEEE}" type="pres">
      <dgm:prSet presAssocID="{F0699680-DB92-4C12-BB81-570450E46B6F}" presName="background" presStyleLbl="node0" presStyleIdx="0" presStyleCnt="2"/>
      <dgm:spPr/>
    </dgm:pt>
    <dgm:pt modelId="{CDF6D33B-35BF-41C0-950A-78459D22A2CE}" type="pres">
      <dgm:prSet presAssocID="{F0699680-DB92-4C12-BB81-570450E46B6F}" presName="text" presStyleLbl="fgAcc0" presStyleIdx="0" presStyleCnt="2">
        <dgm:presLayoutVars>
          <dgm:chPref val="3"/>
        </dgm:presLayoutVars>
      </dgm:prSet>
      <dgm:spPr/>
    </dgm:pt>
    <dgm:pt modelId="{5904482C-19B6-41B4-BCB0-D044515A136D}" type="pres">
      <dgm:prSet presAssocID="{F0699680-DB92-4C12-BB81-570450E46B6F}" presName="hierChild2" presStyleCnt="0"/>
      <dgm:spPr/>
    </dgm:pt>
    <dgm:pt modelId="{F4AEA6A1-2DC5-42AA-819A-43BDA2014B41}" type="pres">
      <dgm:prSet presAssocID="{390F9B69-8671-4E36-9BB0-16E91B2F673A}" presName="hierRoot1" presStyleCnt="0"/>
      <dgm:spPr/>
    </dgm:pt>
    <dgm:pt modelId="{B93EB342-D033-463F-9C3F-F5CAAE2B9FBF}" type="pres">
      <dgm:prSet presAssocID="{390F9B69-8671-4E36-9BB0-16E91B2F673A}" presName="composite" presStyleCnt="0"/>
      <dgm:spPr/>
    </dgm:pt>
    <dgm:pt modelId="{D1F0D546-EF9E-478E-ADBE-EF686F1C2AC5}" type="pres">
      <dgm:prSet presAssocID="{390F9B69-8671-4E36-9BB0-16E91B2F673A}" presName="background" presStyleLbl="node0" presStyleIdx="1" presStyleCnt="2"/>
      <dgm:spPr/>
    </dgm:pt>
    <dgm:pt modelId="{36716434-CF63-455F-BF1B-E7847500F0C8}" type="pres">
      <dgm:prSet presAssocID="{390F9B69-8671-4E36-9BB0-16E91B2F673A}" presName="text" presStyleLbl="fgAcc0" presStyleIdx="1" presStyleCnt="2">
        <dgm:presLayoutVars>
          <dgm:chPref val="3"/>
        </dgm:presLayoutVars>
      </dgm:prSet>
      <dgm:spPr/>
    </dgm:pt>
    <dgm:pt modelId="{EB116792-9A74-4EA0-B902-712F4E327324}" type="pres">
      <dgm:prSet presAssocID="{390F9B69-8671-4E36-9BB0-16E91B2F673A}" presName="hierChild2" presStyleCnt="0"/>
      <dgm:spPr/>
    </dgm:pt>
  </dgm:ptLst>
  <dgm:cxnLst>
    <dgm:cxn modelId="{B705A71C-755D-47D2-9047-05B9E2233220}" srcId="{A89AC7F3-E832-4F77-8CFE-AC75E23B010E}" destId="{F0699680-DB92-4C12-BB81-570450E46B6F}" srcOrd="0" destOrd="0" parTransId="{679FD31A-FD1A-4200-9742-5F95273090B9}" sibTransId="{EED7CA86-3261-4456-96CF-0E3D228BEACE}"/>
    <dgm:cxn modelId="{7534F563-1AD2-47D9-A5DF-4EDEB7F388C8}" type="presOf" srcId="{F0699680-DB92-4C12-BB81-570450E46B6F}" destId="{CDF6D33B-35BF-41C0-950A-78459D22A2CE}" srcOrd="0" destOrd="0" presId="urn:microsoft.com/office/officeart/2005/8/layout/hierarchy1"/>
    <dgm:cxn modelId="{0721F255-812B-4111-AD9F-4134E1EE6A6D}" type="presOf" srcId="{390F9B69-8671-4E36-9BB0-16E91B2F673A}" destId="{36716434-CF63-455F-BF1B-E7847500F0C8}" srcOrd="0" destOrd="0" presId="urn:microsoft.com/office/officeart/2005/8/layout/hierarchy1"/>
    <dgm:cxn modelId="{27EFC2B0-1CE3-4A0A-B8EB-D7B0B5A45A41}" srcId="{A89AC7F3-E832-4F77-8CFE-AC75E23B010E}" destId="{390F9B69-8671-4E36-9BB0-16E91B2F673A}" srcOrd="1" destOrd="0" parTransId="{87B61964-9B91-43E8-B5DD-0A97820649EA}" sibTransId="{0A91E9DF-3ECB-480D-8F1F-E7A6060F50E0}"/>
    <dgm:cxn modelId="{66B582EC-9AE2-4870-8B38-323620CC473F}" type="presOf" srcId="{A89AC7F3-E832-4F77-8CFE-AC75E23B010E}" destId="{6E9CA2B3-5447-4854-959C-7239877A6607}" srcOrd="0" destOrd="0" presId="urn:microsoft.com/office/officeart/2005/8/layout/hierarchy1"/>
    <dgm:cxn modelId="{1CBEC2BC-94CB-44C9-9CBE-9F36391F0F4B}" type="presParOf" srcId="{6E9CA2B3-5447-4854-959C-7239877A6607}" destId="{F5183F36-7B37-42F7-B8E1-91EC627BEA49}" srcOrd="0" destOrd="0" presId="urn:microsoft.com/office/officeart/2005/8/layout/hierarchy1"/>
    <dgm:cxn modelId="{F838C65B-249E-4EC9-BA17-56BBFD472EBC}" type="presParOf" srcId="{F5183F36-7B37-42F7-B8E1-91EC627BEA49}" destId="{4C0999B2-B0B9-496A-A166-4473E5E07194}" srcOrd="0" destOrd="0" presId="urn:microsoft.com/office/officeart/2005/8/layout/hierarchy1"/>
    <dgm:cxn modelId="{3C17D5EF-8D56-46F0-9B92-7FF7B5DC5868}" type="presParOf" srcId="{4C0999B2-B0B9-496A-A166-4473E5E07194}" destId="{46A3A4D5-9AC7-465A-A509-5A55159AAEEE}" srcOrd="0" destOrd="0" presId="urn:microsoft.com/office/officeart/2005/8/layout/hierarchy1"/>
    <dgm:cxn modelId="{2A443F0F-AAD8-44BE-B186-162B0683602F}" type="presParOf" srcId="{4C0999B2-B0B9-496A-A166-4473E5E07194}" destId="{CDF6D33B-35BF-41C0-950A-78459D22A2CE}" srcOrd="1" destOrd="0" presId="urn:microsoft.com/office/officeart/2005/8/layout/hierarchy1"/>
    <dgm:cxn modelId="{2498EB11-137D-4C98-A4D8-B832C7B07F31}" type="presParOf" srcId="{F5183F36-7B37-42F7-B8E1-91EC627BEA49}" destId="{5904482C-19B6-41B4-BCB0-D044515A136D}" srcOrd="1" destOrd="0" presId="urn:microsoft.com/office/officeart/2005/8/layout/hierarchy1"/>
    <dgm:cxn modelId="{15554AD7-A9B7-4C89-9B50-6399718629B6}" type="presParOf" srcId="{6E9CA2B3-5447-4854-959C-7239877A6607}" destId="{F4AEA6A1-2DC5-42AA-819A-43BDA2014B41}" srcOrd="1" destOrd="0" presId="urn:microsoft.com/office/officeart/2005/8/layout/hierarchy1"/>
    <dgm:cxn modelId="{411CF2B9-D6E8-4A7E-A66B-5A4024FDFDCE}" type="presParOf" srcId="{F4AEA6A1-2DC5-42AA-819A-43BDA2014B41}" destId="{B93EB342-D033-463F-9C3F-F5CAAE2B9FBF}" srcOrd="0" destOrd="0" presId="urn:microsoft.com/office/officeart/2005/8/layout/hierarchy1"/>
    <dgm:cxn modelId="{569E7026-3A41-4F32-976A-B371CCAE50A1}" type="presParOf" srcId="{B93EB342-D033-463F-9C3F-F5CAAE2B9FBF}" destId="{D1F0D546-EF9E-478E-ADBE-EF686F1C2AC5}" srcOrd="0" destOrd="0" presId="urn:microsoft.com/office/officeart/2005/8/layout/hierarchy1"/>
    <dgm:cxn modelId="{44288F8A-539F-455A-9326-D11602570807}" type="presParOf" srcId="{B93EB342-D033-463F-9C3F-F5CAAE2B9FBF}" destId="{36716434-CF63-455F-BF1B-E7847500F0C8}" srcOrd="1" destOrd="0" presId="urn:microsoft.com/office/officeart/2005/8/layout/hierarchy1"/>
    <dgm:cxn modelId="{88315301-BBC6-4C6E-AB85-0043A021A1CA}" type="presParOf" srcId="{F4AEA6A1-2DC5-42AA-819A-43BDA2014B41}" destId="{EB116792-9A74-4EA0-B902-712F4E32732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7D7E8E0-2E97-4536-B4BF-92DB5178376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BFB3471-E032-4D53-978F-7003E41BF8A8}">
      <dgm:prSet/>
      <dgm:spPr/>
      <dgm:t>
        <a:bodyPr/>
        <a:lstStyle/>
        <a:p>
          <a:pPr>
            <a:lnSpc>
              <a:spcPct val="100000"/>
            </a:lnSpc>
          </a:pPr>
          <a:r>
            <a:rPr lang="en-US" dirty="0"/>
            <a:t>Our task: to develop a machine learning model for Space Y who wants to bid against SpaceX</a:t>
          </a:r>
        </a:p>
      </dgm:t>
    </dgm:pt>
    <dgm:pt modelId="{89044BB5-0FAB-4E5E-A9D8-B06AB39138C4}" type="parTrans" cxnId="{4A6232AC-F5AE-468A-8055-366794BEAD20}">
      <dgm:prSet/>
      <dgm:spPr/>
      <dgm:t>
        <a:bodyPr/>
        <a:lstStyle/>
        <a:p>
          <a:endParaRPr lang="en-US"/>
        </a:p>
      </dgm:t>
    </dgm:pt>
    <dgm:pt modelId="{6DC3914C-9B0F-48FA-AA37-AA788B2859C5}" type="sibTrans" cxnId="{4A6232AC-F5AE-468A-8055-366794BEAD20}">
      <dgm:prSet/>
      <dgm:spPr/>
      <dgm:t>
        <a:bodyPr/>
        <a:lstStyle/>
        <a:p>
          <a:pPr>
            <a:lnSpc>
              <a:spcPct val="100000"/>
            </a:lnSpc>
          </a:pPr>
          <a:endParaRPr lang="en-US"/>
        </a:p>
      </dgm:t>
    </dgm:pt>
    <dgm:pt modelId="{F6C79ECC-A50A-479A-B1E1-CB660FC35E7A}">
      <dgm:prSet/>
      <dgm:spPr/>
      <dgm:t>
        <a:bodyPr/>
        <a:lstStyle/>
        <a:p>
          <a:pPr>
            <a:lnSpc>
              <a:spcPct val="100000"/>
            </a:lnSpc>
          </a:pPr>
          <a:r>
            <a:rPr lang="en-US" dirty="0"/>
            <a:t>The goal of model is to predict when Stage 1 will successfully land to save ~$100 million USD</a:t>
          </a:r>
        </a:p>
      </dgm:t>
    </dgm:pt>
    <dgm:pt modelId="{64D77B3F-163A-4130-9910-1A29F8AC588F}" type="parTrans" cxnId="{77E9A73A-4A5A-4D5B-9A6E-84EDBE472D63}">
      <dgm:prSet/>
      <dgm:spPr/>
      <dgm:t>
        <a:bodyPr/>
        <a:lstStyle/>
        <a:p>
          <a:endParaRPr lang="en-US"/>
        </a:p>
      </dgm:t>
    </dgm:pt>
    <dgm:pt modelId="{E92773D1-A4B8-442D-9A2A-15506BF0E037}" type="sibTrans" cxnId="{77E9A73A-4A5A-4D5B-9A6E-84EDBE472D63}">
      <dgm:prSet/>
      <dgm:spPr/>
      <dgm:t>
        <a:bodyPr/>
        <a:lstStyle/>
        <a:p>
          <a:pPr>
            <a:lnSpc>
              <a:spcPct val="100000"/>
            </a:lnSpc>
          </a:pPr>
          <a:endParaRPr lang="en-US"/>
        </a:p>
      </dgm:t>
    </dgm:pt>
    <dgm:pt modelId="{0E621077-E46E-4E43-AE00-6CA4DE1EF391}">
      <dgm:prSet/>
      <dgm:spPr/>
      <dgm:t>
        <a:bodyPr/>
        <a:lstStyle/>
        <a:p>
          <a:pPr>
            <a:lnSpc>
              <a:spcPct val="100000"/>
            </a:lnSpc>
          </a:pPr>
          <a:r>
            <a:rPr lang="en-US" dirty="0"/>
            <a:t>Used data from a public SpaceX API and web scraping SpaceX Wikipedia page</a:t>
          </a:r>
        </a:p>
      </dgm:t>
    </dgm:pt>
    <dgm:pt modelId="{C448E74C-1C05-47EB-A9FB-ED18295EA03E}" type="parTrans" cxnId="{83E7E0CA-29E9-460E-B3D3-4ED753BA6A7E}">
      <dgm:prSet/>
      <dgm:spPr/>
      <dgm:t>
        <a:bodyPr/>
        <a:lstStyle/>
        <a:p>
          <a:endParaRPr lang="en-US"/>
        </a:p>
      </dgm:t>
    </dgm:pt>
    <dgm:pt modelId="{3EFFA86F-7CCA-4C83-AC4E-8029F82CEB17}" type="sibTrans" cxnId="{83E7E0CA-29E9-460E-B3D3-4ED753BA6A7E}">
      <dgm:prSet/>
      <dgm:spPr/>
      <dgm:t>
        <a:bodyPr/>
        <a:lstStyle/>
        <a:p>
          <a:pPr>
            <a:lnSpc>
              <a:spcPct val="100000"/>
            </a:lnSpc>
          </a:pPr>
          <a:endParaRPr lang="en-US"/>
        </a:p>
      </dgm:t>
    </dgm:pt>
    <dgm:pt modelId="{D0B7814B-18EE-4F6A-ABD6-3AD4872FE496}">
      <dgm:prSet/>
      <dgm:spPr/>
      <dgm:t>
        <a:bodyPr/>
        <a:lstStyle/>
        <a:p>
          <a:pPr>
            <a:lnSpc>
              <a:spcPct val="100000"/>
            </a:lnSpc>
          </a:pPr>
          <a:r>
            <a:rPr lang="en-US" dirty="0"/>
            <a:t>Created data labels and stored data into a DB2 SQL database</a:t>
          </a:r>
        </a:p>
      </dgm:t>
    </dgm:pt>
    <dgm:pt modelId="{B0672AA6-61B2-4791-82CA-4AD81C989582}" type="parTrans" cxnId="{96B2D921-844B-40F2-A150-ADD9F7D164D7}">
      <dgm:prSet/>
      <dgm:spPr/>
      <dgm:t>
        <a:bodyPr/>
        <a:lstStyle/>
        <a:p>
          <a:endParaRPr lang="en-US"/>
        </a:p>
      </dgm:t>
    </dgm:pt>
    <dgm:pt modelId="{5BBE8D10-C9D8-430D-B0C7-CA366B6B172A}" type="sibTrans" cxnId="{96B2D921-844B-40F2-A150-ADD9F7D164D7}">
      <dgm:prSet/>
      <dgm:spPr/>
      <dgm:t>
        <a:bodyPr/>
        <a:lstStyle/>
        <a:p>
          <a:pPr>
            <a:lnSpc>
              <a:spcPct val="100000"/>
            </a:lnSpc>
          </a:pPr>
          <a:endParaRPr lang="en-US"/>
        </a:p>
      </dgm:t>
    </dgm:pt>
    <dgm:pt modelId="{6629D009-BE6C-403C-98FF-8F88C7437F80}">
      <dgm:prSet/>
      <dgm:spPr/>
      <dgm:t>
        <a:bodyPr/>
        <a:lstStyle/>
        <a:p>
          <a:pPr>
            <a:lnSpc>
              <a:spcPct val="100000"/>
            </a:lnSpc>
          </a:pPr>
          <a:r>
            <a:rPr lang="en-US" dirty="0"/>
            <a:t>Created a dashboard for visualization</a:t>
          </a:r>
        </a:p>
      </dgm:t>
    </dgm:pt>
    <dgm:pt modelId="{B1E03448-2B71-42EF-B499-2B59FB99498C}" type="parTrans" cxnId="{3A22591E-36AF-4485-B75F-FBAE98934123}">
      <dgm:prSet/>
      <dgm:spPr/>
      <dgm:t>
        <a:bodyPr/>
        <a:lstStyle/>
        <a:p>
          <a:endParaRPr lang="en-US"/>
        </a:p>
      </dgm:t>
    </dgm:pt>
    <dgm:pt modelId="{28499DC8-A76B-4C42-9765-35D4610349A6}" type="sibTrans" cxnId="{3A22591E-36AF-4485-B75F-FBAE98934123}">
      <dgm:prSet/>
      <dgm:spPr/>
      <dgm:t>
        <a:bodyPr/>
        <a:lstStyle/>
        <a:p>
          <a:pPr>
            <a:lnSpc>
              <a:spcPct val="100000"/>
            </a:lnSpc>
          </a:pPr>
          <a:endParaRPr lang="en-US"/>
        </a:p>
      </dgm:t>
    </dgm:pt>
    <dgm:pt modelId="{4B08A40B-24FC-4AB3-8646-6445F562565B}">
      <dgm:prSet/>
      <dgm:spPr/>
      <dgm:t>
        <a:bodyPr/>
        <a:lstStyle/>
        <a:p>
          <a:pPr>
            <a:lnSpc>
              <a:spcPct val="100000"/>
            </a:lnSpc>
          </a:pPr>
          <a:r>
            <a:rPr lang="en-US" dirty="0"/>
            <a:t>We created a machine learning model with an accuracy of 83%</a:t>
          </a:r>
        </a:p>
      </dgm:t>
    </dgm:pt>
    <dgm:pt modelId="{471E339D-A05C-4067-A464-E5BACA4178F0}" type="parTrans" cxnId="{AC006AB0-41E3-4084-8E4D-8C2BD9BF83AA}">
      <dgm:prSet/>
      <dgm:spPr/>
      <dgm:t>
        <a:bodyPr/>
        <a:lstStyle/>
        <a:p>
          <a:endParaRPr lang="en-US"/>
        </a:p>
      </dgm:t>
    </dgm:pt>
    <dgm:pt modelId="{9F3B4B88-2886-45EC-9EBB-C28E83A7BE7D}" type="sibTrans" cxnId="{AC006AB0-41E3-4084-8E4D-8C2BD9BF83AA}">
      <dgm:prSet/>
      <dgm:spPr/>
      <dgm:t>
        <a:bodyPr/>
        <a:lstStyle/>
        <a:p>
          <a:pPr>
            <a:lnSpc>
              <a:spcPct val="100000"/>
            </a:lnSpc>
          </a:pPr>
          <a:endParaRPr lang="en-US"/>
        </a:p>
      </dgm:t>
    </dgm:pt>
    <dgm:pt modelId="{58ABD739-E502-4B6C-8CED-3449DE04B983}">
      <dgm:prSet/>
      <dgm:spPr/>
      <dgm:t>
        <a:bodyPr/>
        <a:lstStyle/>
        <a:p>
          <a:pPr>
            <a:lnSpc>
              <a:spcPct val="100000"/>
            </a:lnSpc>
          </a:pPr>
          <a:r>
            <a:rPr lang="en-US" dirty="0"/>
            <a:t>Allon Mask of </a:t>
          </a:r>
          <a:r>
            <a:rPr lang="en-US" dirty="0" err="1"/>
            <a:t>SpaceY</a:t>
          </a:r>
          <a:r>
            <a:rPr lang="en-US" dirty="0"/>
            <a:t> can use this model to predict with relatively high accuracy whether a  launch will have a successful Stage 1 landing before launch to determine whether the launch  should be made or not</a:t>
          </a:r>
        </a:p>
      </dgm:t>
    </dgm:pt>
    <dgm:pt modelId="{76604541-6F4C-4D3A-BEE7-FFE215613FFD}" type="parTrans" cxnId="{468BBFE8-8BA6-4D9A-9F6C-95D7D5D2E88F}">
      <dgm:prSet/>
      <dgm:spPr/>
      <dgm:t>
        <a:bodyPr/>
        <a:lstStyle/>
        <a:p>
          <a:endParaRPr lang="en-US"/>
        </a:p>
      </dgm:t>
    </dgm:pt>
    <dgm:pt modelId="{1E93D8DE-FE01-4B3B-8D38-C97B8E8E67F7}" type="sibTrans" cxnId="{468BBFE8-8BA6-4D9A-9F6C-95D7D5D2E88F}">
      <dgm:prSet/>
      <dgm:spPr/>
      <dgm:t>
        <a:bodyPr/>
        <a:lstStyle/>
        <a:p>
          <a:pPr>
            <a:lnSpc>
              <a:spcPct val="100000"/>
            </a:lnSpc>
          </a:pPr>
          <a:endParaRPr lang="en-US"/>
        </a:p>
      </dgm:t>
    </dgm:pt>
    <dgm:pt modelId="{D6702082-8CA0-4BF2-9B22-205D00F24BB2}">
      <dgm:prSet/>
      <dgm:spPr/>
      <dgm:t>
        <a:bodyPr/>
        <a:lstStyle/>
        <a:p>
          <a:pPr rtl="0">
            <a:lnSpc>
              <a:spcPct val="100000"/>
            </a:lnSpc>
          </a:pPr>
          <a:r>
            <a:rPr lang="en-US" dirty="0"/>
            <a:t>If possible more data should be collected to </a:t>
          </a:r>
          <a:r>
            <a:rPr lang="en-US" dirty="0">
              <a:latin typeface="Posterama"/>
            </a:rPr>
            <a:t>better determine</a:t>
          </a:r>
          <a:r>
            <a:rPr lang="en-US" dirty="0"/>
            <a:t> the best machine learning model  and improve accuracy</a:t>
          </a:r>
        </a:p>
      </dgm:t>
    </dgm:pt>
    <dgm:pt modelId="{B46212B9-1953-4396-8E7E-382B396117E0}" type="parTrans" cxnId="{A846B7A9-9432-44A6-BBEC-A8F4035F6404}">
      <dgm:prSet/>
      <dgm:spPr/>
      <dgm:t>
        <a:bodyPr/>
        <a:lstStyle/>
        <a:p>
          <a:endParaRPr lang="en-US"/>
        </a:p>
      </dgm:t>
    </dgm:pt>
    <dgm:pt modelId="{DDD1E42C-2904-4064-BDB4-E8D598958930}" type="sibTrans" cxnId="{A846B7A9-9432-44A6-BBEC-A8F4035F6404}">
      <dgm:prSet/>
      <dgm:spPr/>
      <dgm:t>
        <a:bodyPr/>
        <a:lstStyle/>
        <a:p>
          <a:endParaRPr lang="en-US"/>
        </a:p>
      </dgm:t>
    </dgm:pt>
    <dgm:pt modelId="{0217CAF3-14A5-4D4D-B950-650162DF5615}" type="pres">
      <dgm:prSet presAssocID="{B7D7E8E0-2E97-4536-B4BF-92DB51783766}" presName="root" presStyleCnt="0">
        <dgm:presLayoutVars>
          <dgm:dir/>
          <dgm:resizeHandles val="exact"/>
        </dgm:presLayoutVars>
      </dgm:prSet>
      <dgm:spPr/>
    </dgm:pt>
    <dgm:pt modelId="{D7A58106-A835-4E2E-A51C-C43D3FA282A4}" type="pres">
      <dgm:prSet presAssocID="{B7D7E8E0-2E97-4536-B4BF-92DB51783766}" presName="container" presStyleCnt="0">
        <dgm:presLayoutVars>
          <dgm:dir/>
          <dgm:resizeHandles val="exact"/>
        </dgm:presLayoutVars>
      </dgm:prSet>
      <dgm:spPr/>
    </dgm:pt>
    <dgm:pt modelId="{DE766410-0C77-4502-866F-6CC9CDDA8BD4}" type="pres">
      <dgm:prSet presAssocID="{FBFB3471-E032-4D53-978F-7003E41BF8A8}" presName="compNode" presStyleCnt="0"/>
      <dgm:spPr/>
    </dgm:pt>
    <dgm:pt modelId="{7AF6A8F2-844A-44BD-B5B7-529A23D66142}" type="pres">
      <dgm:prSet presAssocID="{FBFB3471-E032-4D53-978F-7003E41BF8A8}" presName="iconBgRect" presStyleLbl="bgShp" presStyleIdx="0" presStyleCnt="8"/>
      <dgm:spPr/>
    </dgm:pt>
    <dgm:pt modelId="{C13E2B37-A93C-4B92-8F3F-6F56F1720951}" type="pres">
      <dgm:prSet presAssocID="{FBFB3471-E032-4D53-978F-7003E41BF8A8}"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AD62B92-D41A-40E1-8F43-52BCDEFCF1BE}" type="pres">
      <dgm:prSet presAssocID="{FBFB3471-E032-4D53-978F-7003E41BF8A8}" presName="spaceRect" presStyleCnt="0"/>
      <dgm:spPr/>
    </dgm:pt>
    <dgm:pt modelId="{C23F5A7D-6841-4294-91C4-8CBBC12FDA12}" type="pres">
      <dgm:prSet presAssocID="{FBFB3471-E032-4D53-978F-7003E41BF8A8}" presName="textRect" presStyleLbl="revTx" presStyleIdx="0" presStyleCnt="8">
        <dgm:presLayoutVars>
          <dgm:chMax val="1"/>
          <dgm:chPref val="1"/>
        </dgm:presLayoutVars>
      </dgm:prSet>
      <dgm:spPr/>
    </dgm:pt>
    <dgm:pt modelId="{82C30AB3-BD0B-4B24-BDC1-D9B36C6B89CE}" type="pres">
      <dgm:prSet presAssocID="{6DC3914C-9B0F-48FA-AA37-AA788B2859C5}" presName="sibTrans" presStyleLbl="sibTrans2D1" presStyleIdx="0" presStyleCnt="0"/>
      <dgm:spPr/>
    </dgm:pt>
    <dgm:pt modelId="{C6F0E0EB-A377-4FDC-8DEC-5A0EA7336978}" type="pres">
      <dgm:prSet presAssocID="{F6C79ECC-A50A-479A-B1E1-CB660FC35E7A}" presName="compNode" presStyleCnt="0"/>
      <dgm:spPr/>
    </dgm:pt>
    <dgm:pt modelId="{D66427C5-AAD9-4F69-BD6C-B9CF7C3EAF8D}" type="pres">
      <dgm:prSet presAssocID="{F6C79ECC-A50A-479A-B1E1-CB660FC35E7A}" presName="iconBgRect" presStyleLbl="bgShp" presStyleIdx="1" presStyleCnt="8"/>
      <dgm:spPr/>
    </dgm:pt>
    <dgm:pt modelId="{0CE4D313-6225-43D4-9E54-04410DEC33E2}" type="pres">
      <dgm:prSet presAssocID="{F6C79ECC-A50A-479A-B1E1-CB660FC35E7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68932AF5-2986-47CB-9EFD-3B90DBC577E1}" type="pres">
      <dgm:prSet presAssocID="{F6C79ECC-A50A-479A-B1E1-CB660FC35E7A}" presName="spaceRect" presStyleCnt="0"/>
      <dgm:spPr/>
    </dgm:pt>
    <dgm:pt modelId="{ED1F61EA-DDA8-4DEB-A2BC-32F912097DFA}" type="pres">
      <dgm:prSet presAssocID="{F6C79ECC-A50A-479A-B1E1-CB660FC35E7A}" presName="textRect" presStyleLbl="revTx" presStyleIdx="1" presStyleCnt="8">
        <dgm:presLayoutVars>
          <dgm:chMax val="1"/>
          <dgm:chPref val="1"/>
        </dgm:presLayoutVars>
      </dgm:prSet>
      <dgm:spPr/>
    </dgm:pt>
    <dgm:pt modelId="{B23FFE43-F64D-47C2-901D-C4C8439F0F7A}" type="pres">
      <dgm:prSet presAssocID="{E92773D1-A4B8-442D-9A2A-15506BF0E037}" presName="sibTrans" presStyleLbl="sibTrans2D1" presStyleIdx="0" presStyleCnt="0"/>
      <dgm:spPr/>
    </dgm:pt>
    <dgm:pt modelId="{19F2566C-F144-4DBE-9B36-09BA1465C6CF}" type="pres">
      <dgm:prSet presAssocID="{0E621077-E46E-4E43-AE00-6CA4DE1EF391}" presName="compNode" presStyleCnt="0"/>
      <dgm:spPr/>
    </dgm:pt>
    <dgm:pt modelId="{4E1B7AD7-9D4C-4B72-AA2D-47A391725A71}" type="pres">
      <dgm:prSet presAssocID="{0E621077-E46E-4E43-AE00-6CA4DE1EF391}" presName="iconBgRect" presStyleLbl="bgShp" presStyleIdx="2" presStyleCnt="8"/>
      <dgm:spPr/>
    </dgm:pt>
    <dgm:pt modelId="{7FF33825-3413-460B-91B1-D463E26DB5F1}" type="pres">
      <dgm:prSet presAssocID="{0E621077-E46E-4E43-AE00-6CA4DE1EF39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A740EE1A-A8AA-4EFF-81F1-3A8C2C0CFE35}" type="pres">
      <dgm:prSet presAssocID="{0E621077-E46E-4E43-AE00-6CA4DE1EF391}" presName="spaceRect" presStyleCnt="0"/>
      <dgm:spPr/>
    </dgm:pt>
    <dgm:pt modelId="{DDD490E1-49F5-42C6-A9A8-3CB23ECAE7AE}" type="pres">
      <dgm:prSet presAssocID="{0E621077-E46E-4E43-AE00-6CA4DE1EF391}" presName="textRect" presStyleLbl="revTx" presStyleIdx="2" presStyleCnt="8">
        <dgm:presLayoutVars>
          <dgm:chMax val="1"/>
          <dgm:chPref val="1"/>
        </dgm:presLayoutVars>
      </dgm:prSet>
      <dgm:spPr/>
    </dgm:pt>
    <dgm:pt modelId="{C365ABCE-1C00-4855-9A9D-03B61ABBABD8}" type="pres">
      <dgm:prSet presAssocID="{3EFFA86F-7CCA-4C83-AC4E-8029F82CEB17}" presName="sibTrans" presStyleLbl="sibTrans2D1" presStyleIdx="0" presStyleCnt="0"/>
      <dgm:spPr/>
    </dgm:pt>
    <dgm:pt modelId="{29375374-4E76-4985-843C-D01084342151}" type="pres">
      <dgm:prSet presAssocID="{D0B7814B-18EE-4F6A-ABD6-3AD4872FE496}" presName="compNode" presStyleCnt="0"/>
      <dgm:spPr/>
    </dgm:pt>
    <dgm:pt modelId="{D5E973DC-5EF3-458A-9E3E-405186532BA8}" type="pres">
      <dgm:prSet presAssocID="{D0B7814B-18EE-4F6A-ABD6-3AD4872FE496}" presName="iconBgRect" presStyleLbl="bgShp" presStyleIdx="3" presStyleCnt="8"/>
      <dgm:spPr/>
    </dgm:pt>
    <dgm:pt modelId="{203132BE-AF6B-4286-8222-BDD4224F4B3E}" type="pres">
      <dgm:prSet presAssocID="{D0B7814B-18EE-4F6A-ABD6-3AD4872FE49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338284BF-FA22-4EF6-98CE-A10655E6B8BE}" type="pres">
      <dgm:prSet presAssocID="{D0B7814B-18EE-4F6A-ABD6-3AD4872FE496}" presName="spaceRect" presStyleCnt="0"/>
      <dgm:spPr/>
    </dgm:pt>
    <dgm:pt modelId="{537CBA61-C5F4-45CE-BAA7-90CC74B93A8E}" type="pres">
      <dgm:prSet presAssocID="{D0B7814B-18EE-4F6A-ABD6-3AD4872FE496}" presName="textRect" presStyleLbl="revTx" presStyleIdx="3" presStyleCnt="8">
        <dgm:presLayoutVars>
          <dgm:chMax val="1"/>
          <dgm:chPref val="1"/>
        </dgm:presLayoutVars>
      </dgm:prSet>
      <dgm:spPr/>
    </dgm:pt>
    <dgm:pt modelId="{4D375A9B-9AE0-4233-9D21-C234EA724788}" type="pres">
      <dgm:prSet presAssocID="{5BBE8D10-C9D8-430D-B0C7-CA366B6B172A}" presName="sibTrans" presStyleLbl="sibTrans2D1" presStyleIdx="0" presStyleCnt="0"/>
      <dgm:spPr/>
    </dgm:pt>
    <dgm:pt modelId="{2B96CC4F-84B3-49FD-8EDB-F5E6F3630D29}" type="pres">
      <dgm:prSet presAssocID="{6629D009-BE6C-403C-98FF-8F88C7437F80}" presName="compNode" presStyleCnt="0"/>
      <dgm:spPr/>
    </dgm:pt>
    <dgm:pt modelId="{21577B55-06B9-43E1-B18B-C1256052A19F}" type="pres">
      <dgm:prSet presAssocID="{6629D009-BE6C-403C-98FF-8F88C7437F80}" presName="iconBgRect" presStyleLbl="bgShp" presStyleIdx="4" presStyleCnt="8"/>
      <dgm:spPr/>
    </dgm:pt>
    <dgm:pt modelId="{6BB344C1-2E82-4842-8F60-98933E16D9BE}" type="pres">
      <dgm:prSet presAssocID="{6629D009-BE6C-403C-98FF-8F88C7437F8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0E290C7C-D3FF-402D-9A01-D6435F6264C7}" type="pres">
      <dgm:prSet presAssocID="{6629D009-BE6C-403C-98FF-8F88C7437F80}" presName="spaceRect" presStyleCnt="0"/>
      <dgm:spPr/>
    </dgm:pt>
    <dgm:pt modelId="{53A50447-EB45-4061-B4EE-A432F90DAB0B}" type="pres">
      <dgm:prSet presAssocID="{6629D009-BE6C-403C-98FF-8F88C7437F80}" presName="textRect" presStyleLbl="revTx" presStyleIdx="4" presStyleCnt="8">
        <dgm:presLayoutVars>
          <dgm:chMax val="1"/>
          <dgm:chPref val="1"/>
        </dgm:presLayoutVars>
      </dgm:prSet>
      <dgm:spPr/>
    </dgm:pt>
    <dgm:pt modelId="{82A2EA38-69E8-4732-ABFD-804DA10B194E}" type="pres">
      <dgm:prSet presAssocID="{28499DC8-A76B-4C42-9765-35D4610349A6}" presName="sibTrans" presStyleLbl="sibTrans2D1" presStyleIdx="0" presStyleCnt="0"/>
      <dgm:spPr/>
    </dgm:pt>
    <dgm:pt modelId="{2F8BDC8D-3FBF-4A10-AF9B-AFE20963B6EF}" type="pres">
      <dgm:prSet presAssocID="{4B08A40B-24FC-4AB3-8646-6445F562565B}" presName="compNode" presStyleCnt="0"/>
      <dgm:spPr/>
    </dgm:pt>
    <dgm:pt modelId="{9B5A5DED-3517-4254-A16C-FA6711565CD6}" type="pres">
      <dgm:prSet presAssocID="{4B08A40B-24FC-4AB3-8646-6445F562565B}" presName="iconBgRect" presStyleLbl="bgShp" presStyleIdx="5" presStyleCnt="8"/>
      <dgm:spPr/>
    </dgm:pt>
    <dgm:pt modelId="{AE55B9BA-6D71-4F66-AE1B-0501D2419DE2}" type="pres">
      <dgm:prSet presAssocID="{4B08A40B-24FC-4AB3-8646-6445F562565B}"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rget"/>
        </a:ext>
      </dgm:extLst>
    </dgm:pt>
    <dgm:pt modelId="{E25A5527-777D-47E0-A75A-08C82E683158}" type="pres">
      <dgm:prSet presAssocID="{4B08A40B-24FC-4AB3-8646-6445F562565B}" presName="spaceRect" presStyleCnt="0"/>
      <dgm:spPr/>
    </dgm:pt>
    <dgm:pt modelId="{1FBF9D8F-B04D-4E36-BFF6-16F8E16AF99D}" type="pres">
      <dgm:prSet presAssocID="{4B08A40B-24FC-4AB3-8646-6445F562565B}" presName="textRect" presStyleLbl="revTx" presStyleIdx="5" presStyleCnt="8">
        <dgm:presLayoutVars>
          <dgm:chMax val="1"/>
          <dgm:chPref val="1"/>
        </dgm:presLayoutVars>
      </dgm:prSet>
      <dgm:spPr/>
    </dgm:pt>
    <dgm:pt modelId="{F14537F6-9119-48C3-9135-EEA3076C976C}" type="pres">
      <dgm:prSet presAssocID="{9F3B4B88-2886-45EC-9EBB-C28E83A7BE7D}" presName="sibTrans" presStyleLbl="sibTrans2D1" presStyleIdx="0" presStyleCnt="0"/>
      <dgm:spPr/>
    </dgm:pt>
    <dgm:pt modelId="{754E50BE-72CD-454B-8C3D-0CB5E98BF4D5}" type="pres">
      <dgm:prSet presAssocID="{58ABD739-E502-4B6C-8CED-3449DE04B983}" presName="compNode" presStyleCnt="0"/>
      <dgm:spPr/>
    </dgm:pt>
    <dgm:pt modelId="{340F34C4-4658-41B6-8996-21A88EEE2F2E}" type="pres">
      <dgm:prSet presAssocID="{58ABD739-E502-4B6C-8CED-3449DE04B983}" presName="iconBgRect" presStyleLbl="bgShp" presStyleIdx="6" presStyleCnt="8"/>
      <dgm:spPr/>
    </dgm:pt>
    <dgm:pt modelId="{BDF31FF0-930B-4692-BDA0-E1B50D2FE5AC}" type="pres">
      <dgm:prSet presAssocID="{58ABD739-E502-4B6C-8CED-3449DE04B98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heckmark"/>
        </a:ext>
      </dgm:extLst>
    </dgm:pt>
    <dgm:pt modelId="{122DF1D8-B46D-4596-ADF1-65B8E611818A}" type="pres">
      <dgm:prSet presAssocID="{58ABD739-E502-4B6C-8CED-3449DE04B983}" presName="spaceRect" presStyleCnt="0"/>
      <dgm:spPr/>
    </dgm:pt>
    <dgm:pt modelId="{960F32C1-D199-4251-8F7D-5F13DE818573}" type="pres">
      <dgm:prSet presAssocID="{58ABD739-E502-4B6C-8CED-3449DE04B983}" presName="textRect" presStyleLbl="revTx" presStyleIdx="6" presStyleCnt="8">
        <dgm:presLayoutVars>
          <dgm:chMax val="1"/>
          <dgm:chPref val="1"/>
        </dgm:presLayoutVars>
      </dgm:prSet>
      <dgm:spPr/>
    </dgm:pt>
    <dgm:pt modelId="{7824F903-BD66-40C7-8D3F-B00A99B136B3}" type="pres">
      <dgm:prSet presAssocID="{1E93D8DE-FE01-4B3B-8D38-C97B8E8E67F7}" presName="sibTrans" presStyleLbl="sibTrans2D1" presStyleIdx="0" presStyleCnt="0"/>
      <dgm:spPr/>
    </dgm:pt>
    <dgm:pt modelId="{09BEE8BB-5371-4268-8A90-89BB687D85B1}" type="pres">
      <dgm:prSet presAssocID="{D6702082-8CA0-4BF2-9B22-205D00F24BB2}" presName="compNode" presStyleCnt="0"/>
      <dgm:spPr/>
    </dgm:pt>
    <dgm:pt modelId="{8BA09291-E6D2-46E2-A7CD-0A3F5572A2C1}" type="pres">
      <dgm:prSet presAssocID="{D6702082-8CA0-4BF2-9B22-205D00F24BB2}" presName="iconBgRect" presStyleLbl="bgShp" presStyleIdx="7" presStyleCnt="8"/>
      <dgm:spPr/>
    </dgm:pt>
    <dgm:pt modelId="{FBE03EC7-A243-448E-BB1E-E52431E501E4}" type="pres">
      <dgm:prSet presAssocID="{D6702082-8CA0-4BF2-9B22-205D00F24BB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atistics"/>
        </a:ext>
      </dgm:extLst>
    </dgm:pt>
    <dgm:pt modelId="{653B91A4-81E7-4DAC-95FB-5357E205BA9F}" type="pres">
      <dgm:prSet presAssocID="{D6702082-8CA0-4BF2-9B22-205D00F24BB2}" presName="spaceRect" presStyleCnt="0"/>
      <dgm:spPr/>
    </dgm:pt>
    <dgm:pt modelId="{128155C1-F1E4-41AB-A406-8538443EA035}" type="pres">
      <dgm:prSet presAssocID="{D6702082-8CA0-4BF2-9B22-205D00F24BB2}" presName="textRect" presStyleLbl="revTx" presStyleIdx="7" presStyleCnt="8">
        <dgm:presLayoutVars>
          <dgm:chMax val="1"/>
          <dgm:chPref val="1"/>
        </dgm:presLayoutVars>
      </dgm:prSet>
      <dgm:spPr/>
    </dgm:pt>
  </dgm:ptLst>
  <dgm:cxnLst>
    <dgm:cxn modelId="{C9B00B01-5C70-476D-9EFC-3D5742A7F646}" type="presOf" srcId="{D6702082-8CA0-4BF2-9B22-205D00F24BB2}" destId="{128155C1-F1E4-41AB-A406-8538443EA035}" srcOrd="0" destOrd="0" presId="urn:microsoft.com/office/officeart/2018/2/layout/IconCircleList"/>
    <dgm:cxn modelId="{74F11006-18F7-417E-BEEF-CDC5D7403536}" type="presOf" srcId="{1E93D8DE-FE01-4B3B-8D38-C97B8E8E67F7}" destId="{7824F903-BD66-40C7-8D3F-B00A99B136B3}" srcOrd="0" destOrd="0" presId="urn:microsoft.com/office/officeart/2018/2/layout/IconCircleList"/>
    <dgm:cxn modelId="{F64D541A-4A48-4A2A-A97D-B4B491FC3E09}" type="presOf" srcId="{58ABD739-E502-4B6C-8CED-3449DE04B983}" destId="{960F32C1-D199-4251-8F7D-5F13DE818573}" srcOrd="0" destOrd="0" presId="urn:microsoft.com/office/officeart/2018/2/layout/IconCircleList"/>
    <dgm:cxn modelId="{4CC08D1C-917F-4C9C-AD17-6F5003FA222B}" type="presOf" srcId="{E92773D1-A4B8-442D-9A2A-15506BF0E037}" destId="{B23FFE43-F64D-47C2-901D-C4C8439F0F7A}" srcOrd="0" destOrd="0" presId="urn:microsoft.com/office/officeart/2018/2/layout/IconCircleList"/>
    <dgm:cxn modelId="{3A22591E-36AF-4485-B75F-FBAE98934123}" srcId="{B7D7E8E0-2E97-4536-B4BF-92DB51783766}" destId="{6629D009-BE6C-403C-98FF-8F88C7437F80}" srcOrd="4" destOrd="0" parTransId="{B1E03448-2B71-42EF-B499-2B59FB99498C}" sibTransId="{28499DC8-A76B-4C42-9765-35D4610349A6}"/>
    <dgm:cxn modelId="{96B2D921-844B-40F2-A150-ADD9F7D164D7}" srcId="{B7D7E8E0-2E97-4536-B4BF-92DB51783766}" destId="{D0B7814B-18EE-4F6A-ABD6-3AD4872FE496}" srcOrd="3" destOrd="0" parTransId="{B0672AA6-61B2-4791-82CA-4AD81C989582}" sibTransId="{5BBE8D10-C9D8-430D-B0C7-CA366B6B172A}"/>
    <dgm:cxn modelId="{77E9A73A-4A5A-4D5B-9A6E-84EDBE472D63}" srcId="{B7D7E8E0-2E97-4536-B4BF-92DB51783766}" destId="{F6C79ECC-A50A-479A-B1E1-CB660FC35E7A}" srcOrd="1" destOrd="0" parTransId="{64D77B3F-163A-4130-9910-1A29F8AC588F}" sibTransId="{E92773D1-A4B8-442D-9A2A-15506BF0E037}"/>
    <dgm:cxn modelId="{2E61EA3C-D504-450D-A71D-5B16D0B73549}" type="presOf" srcId="{D0B7814B-18EE-4F6A-ABD6-3AD4872FE496}" destId="{537CBA61-C5F4-45CE-BAA7-90CC74B93A8E}" srcOrd="0" destOrd="0" presId="urn:microsoft.com/office/officeart/2018/2/layout/IconCircleList"/>
    <dgm:cxn modelId="{9E881093-52AB-4C29-9A10-FA0C5BD1E51B}" type="presOf" srcId="{B7D7E8E0-2E97-4536-B4BF-92DB51783766}" destId="{0217CAF3-14A5-4D4D-B950-650162DF5615}" srcOrd="0" destOrd="0" presId="urn:microsoft.com/office/officeart/2018/2/layout/IconCircleList"/>
    <dgm:cxn modelId="{4206B193-D496-4125-ACE5-65993502C27E}" type="presOf" srcId="{6DC3914C-9B0F-48FA-AA37-AA788B2859C5}" destId="{82C30AB3-BD0B-4B24-BDC1-D9B36C6B89CE}" srcOrd="0" destOrd="0" presId="urn:microsoft.com/office/officeart/2018/2/layout/IconCircleList"/>
    <dgm:cxn modelId="{900CF995-D43A-46A8-92B0-F8BF46E5B91B}" type="presOf" srcId="{3EFFA86F-7CCA-4C83-AC4E-8029F82CEB17}" destId="{C365ABCE-1C00-4855-9A9D-03B61ABBABD8}" srcOrd="0" destOrd="0" presId="urn:microsoft.com/office/officeart/2018/2/layout/IconCircleList"/>
    <dgm:cxn modelId="{A846B7A9-9432-44A6-BBEC-A8F4035F6404}" srcId="{B7D7E8E0-2E97-4536-B4BF-92DB51783766}" destId="{D6702082-8CA0-4BF2-9B22-205D00F24BB2}" srcOrd="7" destOrd="0" parTransId="{B46212B9-1953-4396-8E7E-382B396117E0}" sibTransId="{DDD1E42C-2904-4064-BDB4-E8D598958930}"/>
    <dgm:cxn modelId="{A811B2AB-52A6-412E-A608-AEBBE34199EC}" type="presOf" srcId="{28499DC8-A76B-4C42-9765-35D4610349A6}" destId="{82A2EA38-69E8-4732-ABFD-804DA10B194E}" srcOrd="0" destOrd="0" presId="urn:microsoft.com/office/officeart/2018/2/layout/IconCircleList"/>
    <dgm:cxn modelId="{4A6232AC-F5AE-468A-8055-366794BEAD20}" srcId="{B7D7E8E0-2E97-4536-B4BF-92DB51783766}" destId="{FBFB3471-E032-4D53-978F-7003E41BF8A8}" srcOrd="0" destOrd="0" parTransId="{89044BB5-0FAB-4E5E-A9D8-B06AB39138C4}" sibTransId="{6DC3914C-9B0F-48FA-AA37-AA788B2859C5}"/>
    <dgm:cxn modelId="{AC006AB0-41E3-4084-8E4D-8C2BD9BF83AA}" srcId="{B7D7E8E0-2E97-4536-B4BF-92DB51783766}" destId="{4B08A40B-24FC-4AB3-8646-6445F562565B}" srcOrd="5" destOrd="0" parTransId="{471E339D-A05C-4067-A464-E5BACA4178F0}" sibTransId="{9F3B4B88-2886-45EC-9EBB-C28E83A7BE7D}"/>
    <dgm:cxn modelId="{AA092DB2-74A1-4B7D-BB6D-2A1734DF1030}" type="presOf" srcId="{FBFB3471-E032-4D53-978F-7003E41BF8A8}" destId="{C23F5A7D-6841-4294-91C4-8CBBC12FDA12}" srcOrd="0" destOrd="0" presId="urn:microsoft.com/office/officeart/2018/2/layout/IconCircleList"/>
    <dgm:cxn modelId="{A4252DBE-9865-40E0-A43B-0A2466C69CB3}" type="presOf" srcId="{5BBE8D10-C9D8-430D-B0C7-CA366B6B172A}" destId="{4D375A9B-9AE0-4233-9D21-C234EA724788}" srcOrd="0" destOrd="0" presId="urn:microsoft.com/office/officeart/2018/2/layout/IconCircleList"/>
    <dgm:cxn modelId="{A7ECAFC7-0973-401A-A023-728292B95C01}" type="presOf" srcId="{6629D009-BE6C-403C-98FF-8F88C7437F80}" destId="{53A50447-EB45-4061-B4EE-A432F90DAB0B}" srcOrd="0" destOrd="0" presId="urn:microsoft.com/office/officeart/2018/2/layout/IconCircleList"/>
    <dgm:cxn modelId="{815705CA-DAA3-4CFD-BB8C-4EE4E39EEBCE}" type="presOf" srcId="{4B08A40B-24FC-4AB3-8646-6445F562565B}" destId="{1FBF9D8F-B04D-4E36-BFF6-16F8E16AF99D}" srcOrd="0" destOrd="0" presId="urn:microsoft.com/office/officeart/2018/2/layout/IconCircleList"/>
    <dgm:cxn modelId="{83E7E0CA-29E9-460E-B3D3-4ED753BA6A7E}" srcId="{B7D7E8E0-2E97-4536-B4BF-92DB51783766}" destId="{0E621077-E46E-4E43-AE00-6CA4DE1EF391}" srcOrd="2" destOrd="0" parTransId="{C448E74C-1C05-47EB-A9FB-ED18295EA03E}" sibTransId="{3EFFA86F-7CCA-4C83-AC4E-8029F82CEB17}"/>
    <dgm:cxn modelId="{40FA6EE2-2801-438F-8C1C-2D0071946C58}" type="presOf" srcId="{0E621077-E46E-4E43-AE00-6CA4DE1EF391}" destId="{DDD490E1-49F5-42C6-A9A8-3CB23ECAE7AE}" srcOrd="0" destOrd="0" presId="urn:microsoft.com/office/officeart/2018/2/layout/IconCircleList"/>
    <dgm:cxn modelId="{462081E5-ED53-4769-A044-A57D60D375E6}" type="presOf" srcId="{9F3B4B88-2886-45EC-9EBB-C28E83A7BE7D}" destId="{F14537F6-9119-48C3-9135-EEA3076C976C}" srcOrd="0" destOrd="0" presId="urn:microsoft.com/office/officeart/2018/2/layout/IconCircleList"/>
    <dgm:cxn modelId="{E3DD91E7-F0DC-4B5B-BA35-A80B5E01FBEA}" type="presOf" srcId="{F6C79ECC-A50A-479A-B1E1-CB660FC35E7A}" destId="{ED1F61EA-DDA8-4DEB-A2BC-32F912097DFA}" srcOrd="0" destOrd="0" presId="urn:microsoft.com/office/officeart/2018/2/layout/IconCircleList"/>
    <dgm:cxn modelId="{468BBFE8-8BA6-4D9A-9F6C-95D7D5D2E88F}" srcId="{B7D7E8E0-2E97-4536-B4BF-92DB51783766}" destId="{58ABD739-E502-4B6C-8CED-3449DE04B983}" srcOrd="6" destOrd="0" parTransId="{76604541-6F4C-4D3A-BEE7-FFE215613FFD}" sibTransId="{1E93D8DE-FE01-4B3B-8D38-C97B8E8E67F7}"/>
    <dgm:cxn modelId="{4864DBCF-BC72-4F78-A5B6-05F676663D22}" type="presParOf" srcId="{0217CAF3-14A5-4D4D-B950-650162DF5615}" destId="{D7A58106-A835-4E2E-A51C-C43D3FA282A4}" srcOrd="0" destOrd="0" presId="urn:microsoft.com/office/officeart/2018/2/layout/IconCircleList"/>
    <dgm:cxn modelId="{0C9FB6EA-8A61-483C-B3D1-B96500365DDC}" type="presParOf" srcId="{D7A58106-A835-4E2E-A51C-C43D3FA282A4}" destId="{DE766410-0C77-4502-866F-6CC9CDDA8BD4}" srcOrd="0" destOrd="0" presId="urn:microsoft.com/office/officeart/2018/2/layout/IconCircleList"/>
    <dgm:cxn modelId="{1C720258-410E-42A5-BBD4-4054B9EB0485}" type="presParOf" srcId="{DE766410-0C77-4502-866F-6CC9CDDA8BD4}" destId="{7AF6A8F2-844A-44BD-B5B7-529A23D66142}" srcOrd="0" destOrd="0" presId="urn:microsoft.com/office/officeart/2018/2/layout/IconCircleList"/>
    <dgm:cxn modelId="{AB78FE89-3073-4D16-AB2B-AB376A56C332}" type="presParOf" srcId="{DE766410-0C77-4502-866F-6CC9CDDA8BD4}" destId="{C13E2B37-A93C-4B92-8F3F-6F56F1720951}" srcOrd="1" destOrd="0" presId="urn:microsoft.com/office/officeart/2018/2/layout/IconCircleList"/>
    <dgm:cxn modelId="{F36B0C8A-D0F1-43F0-829E-F1517B0E913A}" type="presParOf" srcId="{DE766410-0C77-4502-866F-6CC9CDDA8BD4}" destId="{6AD62B92-D41A-40E1-8F43-52BCDEFCF1BE}" srcOrd="2" destOrd="0" presId="urn:microsoft.com/office/officeart/2018/2/layout/IconCircleList"/>
    <dgm:cxn modelId="{67E10129-670A-4E5C-BBAE-1A8F048D8615}" type="presParOf" srcId="{DE766410-0C77-4502-866F-6CC9CDDA8BD4}" destId="{C23F5A7D-6841-4294-91C4-8CBBC12FDA12}" srcOrd="3" destOrd="0" presId="urn:microsoft.com/office/officeart/2018/2/layout/IconCircleList"/>
    <dgm:cxn modelId="{45B475E7-C15C-4A11-B264-FA574DC2378D}" type="presParOf" srcId="{D7A58106-A835-4E2E-A51C-C43D3FA282A4}" destId="{82C30AB3-BD0B-4B24-BDC1-D9B36C6B89CE}" srcOrd="1" destOrd="0" presId="urn:microsoft.com/office/officeart/2018/2/layout/IconCircleList"/>
    <dgm:cxn modelId="{E080B037-D033-4B5E-8297-0CC22B8A9E32}" type="presParOf" srcId="{D7A58106-A835-4E2E-A51C-C43D3FA282A4}" destId="{C6F0E0EB-A377-4FDC-8DEC-5A0EA7336978}" srcOrd="2" destOrd="0" presId="urn:microsoft.com/office/officeart/2018/2/layout/IconCircleList"/>
    <dgm:cxn modelId="{054F6EC9-F804-46E3-9FA6-C94069B34E36}" type="presParOf" srcId="{C6F0E0EB-A377-4FDC-8DEC-5A0EA7336978}" destId="{D66427C5-AAD9-4F69-BD6C-B9CF7C3EAF8D}" srcOrd="0" destOrd="0" presId="urn:microsoft.com/office/officeart/2018/2/layout/IconCircleList"/>
    <dgm:cxn modelId="{5DE3EF5D-DC54-47CB-892A-F5D576AF0AA5}" type="presParOf" srcId="{C6F0E0EB-A377-4FDC-8DEC-5A0EA7336978}" destId="{0CE4D313-6225-43D4-9E54-04410DEC33E2}" srcOrd="1" destOrd="0" presId="urn:microsoft.com/office/officeart/2018/2/layout/IconCircleList"/>
    <dgm:cxn modelId="{E8603C91-37C9-4695-A9BB-F03918588CEA}" type="presParOf" srcId="{C6F0E0EB-A377-4FDC-8DEC-5A0EA7336978}" destId="{68932AF5-2986-47CB-9EFD-3B90DBC577E1}" srcOrd="2" destOrd="0" presId="urn:microsoft.com/office/officeart/2018/2/layout/IconCircleList"/>
    <dgm:cxn modelId="{9F65D663-163E-48AB-82D8-448E010CA435}" type="presParOf" srcId="{C6F0E0EB-A377-4FDC-8DEC-5A0EA7336978}" destId="{ED1F61EA-DDA8-4DEB-A2BC-32F912097DFA}" srcOrd="3" destOrd="0" presId="urn:microsoft.com/office/officeart/2018/2/layout/IconCircleList"/>
    <dgm:cxn modelId="{A9762903-A6FA-4D10-B98D-CF5F5FADB6BA}" type="presParOf" srcId="{D7A58106-A835-4E2E-A51C-C43D3FA282A4}" destId="{B23FFE43-F64D-47C2-901D-C4C8439F0F7A}" srcOrd="3" destOrd="0" presId="urn:microsoft.com/office/officeart/2018/2/layout/IconCircleList"/>
    <dgm:cxn modelId="{68D939BE-2AF1-4599-85A7-4ED53D5DEFB3}" type="presParOf" srcId="{D7A58106-A835-4E2E-A51C-C43D3FA282A4}" destId="{19F2566C-F144-4DBE-9B36-09BA1465C6CF}" srcOrd="4" destOrd="0" presId="urn:microsoft.com/office/officeart/2018/2/layout/IconCircleList"/>
    <dgm:cxn modelId="{4E7994E2-679E-46C2-9F69-F5CA928F9E1A}" type="presParOf" srcId="{19F2566C-F144-4DBE-9B36-09BA1465C6CF}" destId="{4E1B7AD7-9D4C-4B72-AA2D-47A391725A71}" srcOrd="0" destOrd="0" presId="urn:microsoft.com/office/officeart/2018/2/layout/IconCircleList"/>
    <dgm:cxn modelId="{24106348-FA10-453D-BFA1-669A9E41625E}" type="presParOf" srcId="{19F2566C-F144-4DBE-9B36-09BA1465C6CF}" destId="{7FF33825-3413-460B-91B1-D463E26DB5F1}" srcOrd="1" destOrd="0" presId="urn:microsoft.com/office/officeart/2018/2/layout/IconCircleList"/>
    <dgm:cxn modelId="{C3521ED6-AA2C-4CF3-AAAF-4FD67035B208}" type="presParOf" srcId="{19F2566C-F144-4DBE-9B36-09BA1465C6CF}" destId="{A740EE1A-A8AA-4EFF-81F1-3A8C2C0CFE35}" srcOrd="2" destOrd="0" presId="urn:microsoft.com/office/officeart/2018/2/layout/IconCircleList"/>
    <dgm:cxn modelId="{26190070-2662-4D84-A2B0-D7604C5F5FCA}" type="presParOf" srcId="{19F2566C-F144-4DBE-9B36-09BA1465C6CF}" destId="{DDD490E1-49F5-42C6-A9A8-3CB23ECAE7AE}" srcOrd="3" destOrd="0" presId="urn:microsoft.com/office/officeart/2018/2/layout/IconCircleList"/>
    <dgm:cxn modelId="{09924C9E-D5E8-429A-B3A1-ABCEEAF2DF95}" type="presParOf" srcId="{D7A58106-A835-4E2E-A51C-C43D3FA282A4}" destId="{C365ABCE-1C00-4855-9A9D-03B61ABBABD8}" srcOrd="5" destOrd="0" presId="urn:microsoft.com/office/officeart/2018/2/layout/IconCircleList"/>
    <dgm:cxn modelId="{E212193F-DAE8-4E4E-BC27-4A47D6E0B20B}" type="presParOf" srcId="{D7A58106-A835-4E2E-A51C-C43D3FA282A4}" destId="{29375374-4E76-4985-843C-D01084342151}" srcOrd="6" destOrd="0" presId="urn:microsoft.com/office/officeart/2018/2/layout/IconCircleList"/>
    <dgm:cxn modelId="{2E6E71E3-D6C3-4C35-8EC1-A1AEDD2DF775}" type="presParOf" srcId="{29375374-4E76-4985-843C-D01084342151}" destId="{D5E973DC-5EF3-458A-9E3E-405186532BA8}" srcOrd="0" destOrd="0" presId="urn:microsoft.com/office/officeart/2018/2/layout/IconCircleList"/>
    <dgm:cxn modelId="{31B8AE5A-1BA4-4860-90AD-290377FF3229}" type="presParOf" srcId="{29375374-4E76-4985-843C-D01084342151}" destId="{203132BE-AF6B-4286-8222-BDD4224F4B3E}" srcOrd="1" destOrd="0" presId="urn:microsoft.com/office/officeart/2018/2/layout/IconCircleList"/>
    <dgm:cxn modelId="{C9BCA8F9-5208-42FF-80E5-067953CEA742}" type="presParOf" srcId="{29375374-4E76-4985-843C-D01084342151}" destId="{338284BF-FA22-4EF6-98CE-A10655E6B8BE}" srcOrd="2" destOrd="0" presId="urn:microsoft.com/office/officeart/2018/2/layout/IconCircleList"/>
    <dgm:cxn modelId="{766E4E4A-C70F-49D9-B895-A381C49F87F8}" type="presParOf" srcId="{29375374-4E76-4985-843C-D01084342151}" destId="{537CBA61-C5F4-45CE-BAA7-90CC74B93A8E}" srcOrd="3" destOrd="0" presId="urn:microsoft.com/office/officeart/2018/2/layout/IconCircleList"/>
    <dgm:cxn modelId="{773F0F6D-5EDA-42DF-A0E5-C2A40834EAA8}" type="presParOf" srcId="{D7A58106-A835-4E2E-A51C-C43D3FA282A4}" destId="{4D375A9B-9AE0-4233-9D21-C234EA724788}" srcOrd="7" destOrd="0" presId="urn:microsoft.com/office/officeart/2018/2/layout/IconCircleList"/>
    <dgm:cxn modelId="{2F1338C9-CBEE-44AE-8915-5BB8AB586216}" type="presParOf" srcId="{D7A58106-A835-4E2E-A51C-C43D3FA282A4}" destId="{2B96CC4F-84B3-49FD-8EDB-F5E6F3630D29}" srcOrd="8" destOrd="0" presId="urn:microsoft.com/office/officeart/2018/2/layout/IconCircleList"/>
    <dgm:cxn modelId="{1F93A6C2-3A2B-48F2-8B60-D386C52CDA43}" type="presParOf" srcId="{2B96CC4F-84B3-49FD-8EDB-F5E6F3630D29}" destId="{21577B55-06B9-43E1-B18B-C1256052A19F}" srcOrd="0" destOrd="0" presId="urn:microsoft.com/office/officeart/2018/2/layout/IconCircleList"/>
    <dgm:cxn modelId="{8FB291B8-0C1A-460B-9B94-11ECA49605C9}" type="presParOf" srcId="{2B96CC4F-84B3-49FD-8EDB-F5E6F3630D29}" destId="{6BB344C1-2E82-4842-8F60-98933E16D9BE}" srcOrd="1" destOrd="0" presId="urn:microsoft.com/office/officeart/2018/2/layout/IconCircleList"/>
    <dgm:cxn modelId="{47B2DD4D-C68B-4DC3-9704-772B5918170C}" type="presParOf" srcId="{2B96CC4F-84B3-49FD-8EDB-F5E6F3630D29}" destId="{0E290C7C-D3FF-402D-9A01-D6435F6264C7}" srcOrd="2" destOrd="0" presId="urn:microsoft.com/office/officeart/2018/2/layout/IconCircleList"/>
    <dgm:cxn modelId="{06392034-4700-4AAA-8C57-AB96716156F4}" type="presParOf" srcId="{2B96CC4F-84B3-49FD-8EDB-F5E6F3630D29}" destId="{53A50447-EB45-4061-B4EE-A432F90DAB0B}" srcOrd="3" destOrd="0" presId="urn:microsoft.com/office/officeart/2018/2/layout/IconCircleList"/>
    <dgm:cxn modelId="{419EA85D-41B8-42FA-BED3-4827659730EC}" type="presParOf" srcId="{D7A58106-A835-4E2E-A51C-C43D3FA282A4}" destId="{82A2EA38-69E8-4732-ABFD-804DA10B194E}" srcOrd="9" destOrd="0" presId="urn:microsoft.com/office/officeart/2018/2/layout/IconCircleList"/>
    <dgm:cxn modelId="{70308F21-A5A4-40AA-8779-29530CEE2447}" type="presParOf" srcId="{D7A58106-A835-4E2E-A51C-C43D3FA282A4}" destId="{2F8BDC8D-3FBF-4A10-AF9B-AFE20963B6EF}" srcOrd="10" destOrd="0" presId="urn:microsoft.com/office/officeart/2018/2/layout/IconCircleList"/>
    <dgm:cxn modelId="{74DB86A6-C2DC-4F8E-941F-E96C43092DA0}" type="presParOf" srcId="{2F8BDC8D-3FBF-4A10-AF9B-AFE20963B6EF}" destId="{9B5A5DED-3517-4254-A16C-FA6711565CD6}" srcOrd="0" destOrd="0" presId="urn:microsoft.com/office/officeart/2018/2/layout/IconCircleList"/>
    <dgm:cxn modelId="{6485A1F1-6A8A-4356-84A0-F655235E0886}" type="presParOf" srcId="{2F8BDC8D-3FBF-4A10-AF9B-AFE20963B6EF}" destId="{AE55B9BA-6D71-4F66-AE1B-0501D2419DE2}" srcOrd="1" destOrd="0" presId="urn:microsoft.com/office/officeart/2018/2/layout/IconCircleList"/>
    <dgm:cxn modelId="{A9C9CDA1-4526-4420-8FAA-EE7755BE50FB}" type="presParOf" srcId="{2F8BDC8D-3FBF-4A10-AF9B-AFE20963B6EF}" destId="{E25A5527-777D-47E0-A75A-08C82E683158}" srcOrd="2" destOrd="0" presId="urn:microsoft.com/office/officeart/2018/2/layout/IconCircleList"/>
    <dgm:cxn modelId="{2D124105-FFB2-4298-9566-B1B9659898CB}" type="presParOf" srcId="{2F8BDC8D-3FBF-4A10-AF9B-AFE20963B6EF}" destId="{1FBF9D8F-B04D-4E36-BFF6-16F8E16AF99D}" srcOrd="3" destOrd="0" presId="urn:microsoft.com/office/officeart/2018/2/layout/IconCircleList"/>
    <dgm:cxn modelId="{477E1F0C-B822-41BE-B9C5-457628AA9518}" type="presParOf" srcId="{D7A58106-A835-4E2E-A51C-C43D3FA282A4}" destId="{F14537F6-9119-48C3-9135-EEA3076C976C}" srcOrd="11" destOrd="0" presId="urn:microsoft.com/office/officeart/2018/2/layout/IconCircleList"/>
    <dgm:cxn modelId="{CE43A54A-53E7-438B-AB45-7EBC3A3BB29A}" type="presParOf" srcId="{D7A58106-A835-4E2E-A51C-C43D3FA282A4}" destId="{754E50BE-72CD-454B-8C3D-0CB5E98BF4D5}" srcOrd="12" destOrd="0" presId="urn:microsoft.com/office/officeart/2018/2/layout/IconCircleList"/>
    <dgm:cxn modelId="{FEFD2CAC-8444-4A3D-A575-CEF905F5BAB4}" type="presParOf" srcId="{754E50BE-72CD-454B-8C3D-0CB5E98BF4D5}" destId="{340F34C4-4658-41B6-8996-21A88EEE2F2E}" srcOrd="0" destOrd="0" presId="urn:microsoft.com/office/officeart/2018/2/layout/IconCircleList"/>
    <dgm:cxn modelId="{FB326CD0-ADC7-4F86-A904-E2CA9C300B0C}" type="presParOf" srcId="{754E50BE-72CD-454B-8C3D-0CB5E98BF4D5}" destId="{BDF31FF0-930B-4692-BDA0-E1B50D2FE5AC}" srcOrd="1" destOrd="0" presId="urn:microsoft.com/office/officeart/2018/2/layout/IconCircleList"/>
    <dgm:cxn modelId="{CAE5BBD2-378A-4CB9-8A3A-9EB38A1B1808}" type="presParOf" srcId="{754E50BE-72CD-454B-8C3D-0CB5E98BF4D5}" destId="{122DF1D8-B46D-4596-ADF1-65B8E611818A}" srcOrd="2" destOrd="0" presId="urn:microsoft.com/office/officeart/2018/2/layout/IconCircleList"/>
    <dgm:cxn modelId="{FB7DADE1-AF59-4EF9-B480-7F3E3997B605}" type="presParOf" srcId="{754E50BE-72CD-454B-8C3D-0CB5E98BF4D5}" destId="{960F32C1-D199-4251-8F7D-5F13DE818573}" srcOrd="3" destOrd="0" presId="urn:microsoft.com/office/officeart/2018/2/layout/IconCircleList"/>
    <dgm:cxn modelId="{46B9368A-FF73-4F6C-9FF8-5263D167B01C}" type="presParOf" srcId="{D7A58106-A835-4E2E-A51C-C43D3FA282A4}" destId="{7824F903-BD66-40C7-8D3F-B00A99B136B3}" srcOrd="13" destOrd="0" presId="urn:microsoft.com/office/officeart/2018/2/layout/IconCircleList"/>
    <dgm:cxn modelId="{D9DB1580-BAF4-4881-985E-995D7CCAF966}" type="presParOf" srcId="{D7A58106-A835-4E2E-A51C-C43D3FA282A4}" destId="{09BEE8BB-5371-4268-8A90-89BB687D85B1}" srcOrd="14" destOrd="0" presId="urn:microsoft.com/office/officeart/2018/2/layout/IconCircleList"/>
    <dgm:cxn modelId="{A46123DB-BFCC-4DA1-858B-5B19CE37EF68}" type="presParOf" srcId="{09BEE8BB-5371-4268-8A90-89BB687D85B1}" destId="{8BA09291-E6D2-46E2-A7CD-0A3F5572A2C1}" srcOrd="0" destOrd="0" presId="urn:microsoft.com/office/officeart/2018/2/layout/IconCircleList"/>
    <dgm:cxn modelId="{362A23A1-8459-45DC-A845-BAF5DD0F9104}" type="presParOf" srcId="{09BEE8BB-5371-4268-8A90-89BB687D85B1}" destId="{FBE03EC7-A243-448E-BB1E-E52431E501E4}" srcOrd="1" destOrd="0" presId="urn:microsoft.com/office/officeart/2018/2/layout/IconCircleList"/>
    <dgm:cxn modelId="{B36DF575-75BA-46FA-9FBD-8E0AAA05111D}" type="presParOf" srcId="{09BEE8BB-5371-4268-8A90-89BB687D85B1}" destId="{653B91A4-81E7-4DAC-95FB-5357E205BA9F}" srcOrd="2" destOrd="0" presId="urn:microsoft.com/office/officeart/2018/2/layout/IconCircleList"/>
    <dgm:cxn modelId="{D23A407F-691C-4B22-B839-E29BF63AFE2F}" type="presParOf" srcId="{09BEE8BB-5371-4268-8A90-89BB687D85B1}" destId="{128155C1-F1E4-41AB-A406-8538443EA03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6A37C59-06F8-47A2-AA42-54A3D46E0F60}"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FA33F564-C563-424D-84A6-D4C9A407E174}">
      <dgm:prSet/>
      <dgm:spPr/>
      <dgm:t>
        <a:bodyPr/>
        <a:lstStyle/>
        <a:p>
          <a:pPr rtl="0"/>
          <a:r>
            <a:rPr lang="en-US" b="1" u="none" dirty="0">
              <a:latin typeface="Avenir Next LT Pro"/>
            </a:rPr>
            <a:t>GitHub URL: </a:t>
          </a:r>
          <a:r>
            <a:rPr lang="en-US" u="none" dirty="0">
              <a:solidFill>
                <a:schemeClr val="accent6">
                  <a:lumMod val="76000"/>
                </a:schemeClr>
              </a:solidFill>
              <a:latin typeface="Avenir Next LT Pro"/>
              <a:hlinkClick xmlns:r="http://schemas.openxmlformats.org/officeDocument/2006/relationships" r:id="rId1">
                <a:extLst>
                  <a:ext uri="{A12FA001-AC4F-418D-AE19-62706E023703}">
                    <ahyp:hlinkClr xmlns:ahyp="http://schemas.microsoft.com/office/drawing/2018/hyperlinkcolor" val="tx"/>
                  </a:ext>
                </a:extLst>
              </a:hlinkClick>
            </a:rPr>
            <a:t>https://github.com/Sachin9591/Coursera</a:t>
          </a:r>
          <a:r>
            <a:rPr lang="en-US" dirty="0">
              <a:solidFill>
                <a:schemeClr val="accent6">
                  <a:lumMod val="76000"/>
                </a:schemeClr>
              </a:solidFill>
              <a:latin typeface="Avenir Next LT Pro"/>
              <a:hlinkClick xmlns:r="http://schemas.openxmlformats.org/officeDocument/2006/relationships" r:id="rId1">
                <a:extLst>
                  <a:ext uri="{A12FA001-AC4F-418D-AE19-62706E023703}">
                    <ahyp:hlinkClr xmlns:ahyp="http://schemas.microsoft.com/office/drawing/2018/hyperlinkcolor" val="tx"/>
                  </a:ext>
                </a:extLst>
              </a:hlinkClick>
            </a:rPr>
            <a:t>/tree/dbc666c43f5d325055b1fad805a35941a0f6b78a/Applied%20DS%20Capstone%20Projects</a:t>
          </a:r>
          <a:endParaRPr lang="en-US" dirty="0">
            <a:solidFill>
              <a:schemeClr val="accent6">
                <a:lumMod val="76000"/>
              </a:schemeClr>
            </a:solidFill>
            <a:latin typeface="Avenir Next LT Pro"/>
          </a:endParaRPr>
        </a:p>
      </dgm:t>
    </dgm:pt>
    <dgm:pt modelId="{21CDC9E7-E45D-4109-9C7E-07ED36E1AC59}" type="parTrans" cxnId="{7CCE3A93-1AC0-4711-B4A2-915BD4904C0D}">
      <dgm:prSet/>
      <dgm:spPr/>
      <dgm:t>
        <a:bodyPr/>
        <a:lstStyle/>
        <a:p>
          <a:endParaRPr lang="en-US"/>
        </a:p>
      </dgm:t>
    </dgm:pt>
    <dgm:pt modelId="{D840614E-E229-4CC6-9B59-9D1C85426066}" type="sibTrans" cxnId="{7CCE3A93-1AC0-4711-B4A2-915BD4904C0D}">
      <dgm:prSet/>
      <dgm:spPr/>
      <dgm:t>
        <a:bodyPr/>
        <a:lstStyle/>
        <a:p>
          <a:endParaRPr lang="en-US"/>
        </a:p>
      </dgm:t>
    </dgm:pt>
    <dgm:pt modelId="{4B3F6513-8591-404C-8B26-2967B22F991F}">
      <dgm:prSet/>
      <dgm:spPr/>
      <dgm:t>
        <a:bodyPr/>
        <a:lstStyle/>
        <a:p>
          <a:pPr rtl="0"/>
          <a:r>
            <a:rPr lang="en-US" b="1" u="none" dirty="0">
              <a:latin typeface="Avenir Next LT Pro"/>
            </a:rPr>
            <a:t>Instructors:</a:t>
          </a:r>
          <a:r>
            <a:rPr lang="en-US" b="1" dirty="0">
              <a:latin typeface="Avenir Next LT Pro"/>
            </a:rPr>
            <a:t> </a:t>
          </a:r>
          <a:r>
            <a:rPr lang="en-US" dirty="0"/>
            <a:t>Rav Ahuja, Alex </a:t>
          </a:r>
          <a:r>
            <a:rPr lang="en-US" dirty="0" err="1"/>
            <a:t>Aklson</a:t>
          </a:r>
          <a:r>
            <a:rPr lang="en-US" dirty="0"/>
            <a:t>, </a:t>
          </a:r>
          <a:r>
            <a:rPr lang="en-US" dirty="0" err="1"/>
            <a:t>Aije</a:t>
          </a:r>
          <a:r>
            <a:rPr lang="en-US" dirty="0"/>
            <a:t> </a:t>
          </a:r>
          <a:r>
            <a:rPr lang="en-US" dirty="0" err="1"/>
            <a:t>Egwaikhide</a:t>
          </a:r>
          <a:r>
            <a:rPr lang="en-US" dirty="0"/>
            <a:t>, Svetlana Levitan, Romeo Kienzler, </a:t>
          </a:r>
          <a:r>
            <a:rPr lang="en-US" dirty="0" err="1"/>
            <a:t>Polong</a:t>
          </a:r>
          <a:r>
            <a:rPr lang="en-US" dirty="0"/>
            <a:t> Lin, Joseph Santarcangelo, Azim </a:t>
          </a:r>
          <a:r>
            <a:rPr lang="en-US" dirty="0" err="1"/>
            <a:t>Hirjani</a:t>
          </a:r>
          <a:r>
            <a:rPr lang="en-US" dirty="0"/>
            <a:t>, Hima Vasudevan, Saishruthi Swaminathan, Saeed </a:t>
          </a:r>
          <a:r>
            <a:rPr lang="en-US" dirty="0" err="1"/>
            <a:t>Aghabozorgi</a:t>
          </a:r>
          <a:r>
            <a:rPr lang="en-US" dirty="0"/>
            <a:t>, Yan Luo</a:t>
          </a:r>
          <a:endParaRPr lang="en-US" b="1" u="none" dirty="0">
            <a:latin typeface="Avenir Next LT Pro"/>
          </a:endParaRPr>
        </a:p>
      </dgm:t>
    </dgm:pt>
    <dgm:pt modelId="{A536B31F-4317-4435-BDD0-EB861D20B4FB}" type="parTrans" cxnId="{58954E49-6F15-4CD6-BCF5-3A46C1D0E66D}">
      <dgm:prSet/>
      <dgm:spPr/>
      <dgm:t>
        <a:bodyPr/>
        <a:lstStyle/>
        <a:p>
          <a:endParaRPr lang="en-US"/>
        </a:p>
      </dgm:t>
    </dgm:pt>
    <dgm:pt modelId="{7947B783-0250-4E90-B876-DEBFC139C88E}" type="sibTrans" cxnId="{58954E49-6F15-4CD6-BCF5-3A46C1D0E66D}">
      <dgm:prSet/>
      <dgm:spPr/>
      <dgm:t>
        <a:bodyPr/>
        <a:lstStyle/>
        <a:p>
          <a:endParaRPr lang="en-US"/>
        </a:p>
      </dgm:t>
    </dgm:pt>
    <dgm:pt modelId="{EB70B55A-7089-4458-9BAC-3E0DDB022CB9}">
      <dgm:prSet/>
      <dgm:spPr/>
      <dgm:t>
        <a:bodyPr/>
        <a:lstStyle/>
        <a:p>
          <a:pPr rtl="0"/>
          <a:r>
            <a:rPr lang="en-US" b="1" u="none" dirty="0">
              <a:latin typeface="Avenir Next LT Pro"/>
            </a:rPr>
            <a:t>Special Thanks to All Instructors: </a:t>
          </a:r>
          <a:r>
            <a:rPr lang="en-US" u="sng" dirty="0">
              <a:solidFill>
                <a:schemeClr val="accent6">
                  <a:lumMod val="76000"/>
                </a:schemeClr>
              </a:solidFill>
              <a:latin typeface="Avenir Next LT Pro"/>
              <a:hlinkClick xmlns:r="http://schemas.openxmlformats.org/officeDocument/2006/relationships" r:id="rId2">
                <a:extLst>
                  <a:ext uri="{A12FA001-AC4F-418D-AE19-62706E023703}">
                    <ahyp:hlinkClr xmlns:ahyp="http://schemas.microsoft.com/office/drawing/2018/hyperlinkcolor" val="tx"/>
                  </a:ext>
                </a:extLst>
              </a:hlinkClick>
            </a:rPr>
            <a:t>https://www.coursera.org/professional-certificates/ibm-data-science?#instructors</a:t>
          </a:r>
          <a:endParaRPr lang="en-US" dirty="0">
            <a:solidFill>
              <a:schemeClr val="accent6">
                <a:lumMod val="76000"/>
              </a:schemeClr>
            </a:solidFill>
            <a:latin typeface="Avenir Next LT Pro"/>
            <a:hlinkClick xmlns:r="http://schemas.openxmlformats.org/officeDocument/2006/relationships" r:id="rId2">
              <a:extLst>
                <a:ext uri="{A12FA001-AC4F-418D-AE19-62706E023703}">
                  <ahyp:hlinkClr xmlns:ahyp="http://schemas.microsoft.com/office/drawing/2018/hyperlinkcolor" val="tx"/>
                </a:ext>
              </a:extLst>
            </a:hlinkClick>
          </a:endParaRPr>
        </a:p>
      </dgm:t>
    </dgm:pt>
    <dgm:pt modelId="{2A2B5D80-8666-41CC-A1A6-8F0EBA5BBD13}" type="parTrans" cxnId="{451C8B97-A4B9-4917-968C-06CD2ED31E85}">
      <dgm:prSet/>
      <dgm:spPr/>
      <dgm:t>
        <a:bodyPr/>
        <a:lstStyle/>
        <a:p>
          <a:endParaRPr lang="en-US"/>
        </a:p>
      </dgm:t>
    </dgm:pt>
    <dgm:pt modelId="{3C0BB6E6-DF7D-4794-922A-078246AE603B}" type="sibTrans" cxnId="{451C8B97-A4B9-4917-968C-06CD2ED31E85}">
      <dgm:prSet/>
      <dgm:spPr/>
      <dgm:t>
        <a:bodyPr/>
        <a:lstStyle/>
        <a:p>
          <a:endParaRPr lang="en-US"/>
        </a:p>
      </dgm:t>
    </dgm:pt>
    <dgm:pt modelId="{4FB9640E-B8F7-4F20-B571-3EDCE3C727CF}" type="pres">
      <dgm:prSet presAssocID="{F6A37C59-06F8-47A2-AA42-54A3D46E0F60}" presName="vert0" presStyleCnt="0">
        <dgm:presLayoutVars>
          <dgm:dir/>
          <dgm:animOne val="branch"/>
          <dgm:animLvl val="lvl"/>
        </dgm:presLayoutVars>
      </dgm:prSet>
      <dgm:spPr/>
    </dgm:pt>
    <dgm:pt modelId="{98139CAE-72A4-4239-899D-F6FFCD11C44E}" type="pres">
      <dgm:prSet presAssocID="{FA33F564-C563-424D-84A6-D4C9A407E174}" presName="thickLine" presStyleLbl="alignNode1" presStyleIdx="0" presStyleCnt="3"/>
      <dgm:spPr/>
    </dgm:pt>
    <dgm:pt modelId="{8B2734C9-1235-42CA-BDC4-302BE3C50A75}" type="pres">
      <dgm:prSet presAssocID="{FA33F564-C563-424D-84A6-D4C9A407E174}" presName="horz1" presStyleCnt="0"/>
      <dgm:spPr/>
    </dgm:pt>
    <dgm:pt modelId="{4BD575DC-FA04-4FD7-8490-B53FC7EE5790}" type="pres">
      <dgm:prSet presAssocID="{FA33F564-C563-424D-84A6-D4C9A407E174}" presName="tx1" presStyleLbl="revTx" presStyleIdx="0" presStyleCnt="3"/>
      <dgm:spPr/>
    </dgm:pt>
    <dgm:pt modelId="{68F87D89-184A-41FE-9E79-2BB4C62CE560}" type="pres">
      <dgm:prSet presAssocID="{FA33F564-C563-424D-84A6-D4C9A407E174}" presName="vert1" presStyleCnt="0"/>
      <dgm:spPr/>
    </dgm:pt>
    <dgm:pt modelId="{BE067C52-4565-434A-845A-7D47E82C4488}" type="pres">
      <dgm:prSet presAssocID="{4B3F6513-8591-404C-8B26-2967B22F991F}" presName="thickLine" presStyleLbl="alignNode1" presStyleIdx="1" presStyleCnt="3"/>
      <dgm:spPr/>
    </dgm:pt>
    <dgm:pt modelId="{281F44E0-95B9-4559-85DD-EBAE9C25DF0E}" type="pres">
      <dgm:prSet presAssocID="{4B3F6513-8591-404C-8B26-2967B22F991F}" presName="horz1" presStyleCnt="0"/>
      <dgm:spPr/>
    </dgm:pt>
    <dgm:pt modelId="{D24734A1-271E-42D3-802A-49032C98C851}" type="pres">
      <dgm:prSet presAssocID="{4B3F6513-8591-404C-8B26-2967B22F991F}" presName="tx1" presStyleLbl="revTx" presStyleIdx="1" presStyleCnt="3"/>
      <dgm:spPr/>
    </dgm:pt>
    <dgm:pt modelId="{0C1AD22F-A60C-4F06-AFFC-364979BB197D}" type="pres">
      <dgm:prSet presAssocID="{4B3F6513-8591-404C-8B26-2967B22F991F}" presName="vert1" presStyleCnt="0"/>
      <dgm:spPr/>
    </dgm:pt>
    <dgm:pt modelId="{9404D040-FC82-474F-BD83-823723E6538E}" type="pres">
      <dgm:prSet presAssocID="{EB70B55A-7089-4458-9BAC-3E0DDB022CB9}" presName="thickLine" presStyleLbl="alignNode1" presStyleIdx="2" presStyleCnt="3"/>
      <dgm:spPr/>
    </dgm:pt>
    <dgm:pt modelId="{F14A8430-67F0-4A85-AACF-FB29B36AB11B}" type="pres">
      <dgm:prSet presAssocID="{EB70B55A-7089-4458-9BAC-3E0DDB022CB9}" presName="horz1" presStyleCnt="0"/>
      <dgm:spPr/>
    </dgm:pt>
    <dgm:pt modelId="{44C96F77-330C-459B-A2BD-E230742E2FEB}" type="pres">
      <dgm:prSet presAssocID="{EB70B55A-7089-4458-9BAC-3E0DDB022CB9}" presName="tx1" presStyleLbl="revTx" presStyleIdx="2" presStyleCnt="3"/>
      <dgm:spPr/>
    </dgm:pt>
    <dgm:pt modelId="{53225782-0767-49DB-B517-1B48D39CE675}" type="pres">
      <dgm:prSet presAssocID="{EB70B55A-7089-4458-9BAC-3E0DDB022CB9}" presName="vert1" presStyleCnt="0"/>
      <dgm:spPr/>
    </dgm:pt>
  </dgm:ptLst>
  <dgm:cxnLst>
    <dgm:cxn modelId="{58954E49-6F15-4CD6-BCF5-3A46C1D0E66D}" srcId="{F6A37C59-06F8-47A2-AA42-54A3D46E0F60}" destId="{4B3F6513-8591-404C-8B26-2967B22F991F}" srcOrd="1" destOrd="0" parTransId="{A536B31F-4317-4435-BDD0-EB861D20B4FB}" sibTransId="{7947B783-0250-4E90-B876-DEBFC139C88E}"/>
    <dgm:cxn modelId="{C0E1CE77-4BF7-453D-B362-5462D88CC013}" type="presOf" srcId="{FA33F564-C563-424D-84A6-D4C9A407E174}" destId="{4BD575DC-FA04-4FD7-8490-B53FC7EE5790}" srcOrd="0" destOrd="0" presId="urn:microsoft.com/office/officeart/2008/layout/LinedList"/>
    <dgm:cxn modelId="{7C4F7186-4125-4511-9D0D-36647283A77E}" type="presOf" srcId="{F6A37C59-06F8-47A2-AA42-54A3D46E0F60}" destId="{4FB9640E-B8F7-4F20-B571-3EDCE3C727CF}" srcOrd="0" destOrd="0" presId="urn:microsoft.com/office/officeart/2008/layout/LinedList"/>
    <dgm:cxn modelId="{7CCE3A93-1AC0-4711-B4A2-915BD4904C0D}" srcId="{F6A37C59-06F8-47A2-AA42-54A3D46E0F60}" destId="{FA33F564-C563-424D-84A6-D4C9A407E174}" srcOrd="0" destOrd="0" parTransId="{21CDC9E7-E45D-4109-9C7E-07ED36E1AC59}" sibTransId="{D840614E-E229-4CC6-9B59-9D1C85426066}"/>
    <dgm:cxn modelId="{451C8B97-A4B9-4917-968C-06CD2ED31E85}" srcId="{F6A37C59-06F8-47A2-AA42-54A3D46E0F60}" destId="{EB70B55A-7089-4458-9BAC-3E0DDB022CB9}" srcOrd="2" destOrd="0" parTransId="{2A2B5D80-8666-41CC-A1A6-8F0EBA5BBD13}" sibTransId="{3C0BB6E6-DF7D-4794-922A-078246AE603B}"/>
    <dgm:cxn modelId="{C62508E0-344A-435F-B881-6534AD4AEB93}" type="presOf" srcId="{EB70B55A-7089-4458-9BAC-3E0DDB022CB9}" destId="{44C96F77-330C-459B-A2BD-E230742E2FEB}" srcOrd="0" destOrd="0" presId="urn:microsoft.com/office/officeart/2008/layout/LinedList"/>
    <dgm:cxn modelId="{6279CDEC-8665-4F82-91E6-10DE7BBCCA1E}" type="presOf" srcId="{4B3F6513-8591-404C-8B26-2967B22F991F}" destId="{D24734A1-271E-42D3-802A-49032C98C851}" srcOrd="0" destOrd="0" presId="urn:microsoft.com/office/officeart/2008/layout/LinedList"/>
    <dgm:cxn modelId="{3FEA42E1-8EBA-403A-9DE3-22D0CDD79A6F}" type="presParOf" srcId="{4FB9640E-B8F7-4F20-B571-3EDCE3C727CF}" destId="{98139CAE-72A4-4239-899D-F6FFCD11C44E}" srcOrd="0" destOrd="0" presId="urn:microsoft.com/office/officeart/2008/layout/LinedList"/>
    <dgm:cxn modelId="{20ABC3DF-4304-4BBD-8C2C-3E79B8518763}" type="presParOf" srcId="{4FB9640E-B8F7-4F20-B571-3EDCE3C727CF}" destId="{8B2734C9-1235-42CA-BDC4-302BE3C50A75}" srcOrd="1" destOrd="0" presId="urn:microsoft.com/office/officeart/2008/layout/LinedList"/>
    <dgm:cxn modelId="{35CD8670-51C5-42F8-BFDF-9B660EBABA7E}" type="presParOf" srcId="{8B2734C9-1235-42CA-BDC4-302BE3C50A75}" destId="{4BD575DC-FA04-4FD7-8490-B53FC7EE5790}" srcOrd="0" destOrd="0" presId="urn:microsoft.com/office/officeart/2008/layout/LinedList"/>
    <dgm:cxn modelId="{EF0677EA-9DA1-45CD-A9E4-A2FAD45B8711}" type="presParOf" srcId="{8B2734C9-1235-42CA-BDC4-302BE3C50A75}" destId="{68F87D89-184A-41FE-9E79-2BB4C62CE560}" srcOrd="1" destOrd="0" presId="urn:microsoft.com/office/officeart/2008/layout/LinedList"/>
    <dgm:cxn modelId="{A3FB4B62-DD8D-4F64-91FE-455D28CF0301}" type="presParOf" srcId="{4FB9640E-B8F7-4F20-B571-3EDCE3C727CF}" destId="{BE067C52-4565-434A-845A-7D47E82C4488}" srcOrd="2" destOrd="0" presId="urn:microsoft.com/office/officeart/2008/layout/LinedList"/>
    <dgm:cxn modelId="{6056A9BA-E6E5-4A58-BA19-8CB85A3BAEEB}" type="presParOf" srcId="{4FB9640E-B8F7-4F20-B571-3EDCE3C727CF}" destId="{281F44E0-95B9-4559-85DD-EBAE9C25DF0E}" srcOrd="3" destOrd="0" presId="urn:microsoft.com/office/officeart/2008/layout/LinedList"/>
    <dgm:cxn modelId="{EA51B186-C8E7-475B-BF26-99E26C70DC54}" type="presParOf" srcId="{281F44E0-95B9-4559-85DD-EBAE9C25DF0E}" destId="{D24734A1-271E-42D3-802A-49032C98C851}" srcOrd="0" destOrd="0" presId="urn:microsoft.com/office/officeart/2008/layout/LinedList"/>
    <dgm:cxn modelId="{E8DD0533-9E46-4F9D-A200-986E186FD266}" type="presParOf" srcId="{281F44E0-95B9-4559-85DD-EBAE9C25DF0E}" destId="{0C1AD22F-A60C-4F06-AFFC-364979BB197D}" srcOrd="1" destOrd="0" presId="urn:microsoft.com/office/officeart/2008/layout/LinedList"/>
    <dgm:cxn modelId="{573414C6-B43C-492F-91D7-4CB60523FB98}" type="presParOf" srcId="{4FB9640E-B8F7-4F20-B571-3EDCE3C727CF}" destId="{9404D040-FC82-474F-BD83-823723E6538E}" srcOrd="4" destOrd="0" presId="urn:microsoft.com/office/officeart/2008/layout/LinedList"/>
    <dgm:cxn modelId="{A83736F8-766A-47B8-A022-EC9A3BC9EBB2}" type="presParOf" srcId="{4FB9640E-B8F7-4F20-B571-3EDCE3C727CF}" destId="{F14A8430-67F0-4A85-AACF-FB29B36AB11B}" srcOrd="5" destOrd="0" presId="urn:microsoft.com/office/officeart/2008/layout/LinedList"/>
    <dgm:cxn modelId="{6754C3E3-9184-41A5-800E-53988BD4A47C}" type="presParOf" srcId="{F14A8430-67F0-4A85-AACF-FB29B36AB11B}" destId="{44C96F77-330C-459B-A2BD-E230742E2FEB}" srcOrd="0" destOrd="0" presId="urn:microsoft.com/office/officeart/2008/layout/LinedList"/>
    <dgm:cxn modelId="{0DA9D2A5-7937-4AE1-9EC0-D8F94AAB8ECF}" type="presParOf" srcId="{F14A8430-67F0-4A85-AACF-FB29B36AB11B}" destId="{53225782-0767-49DB-B517-1B48D39CE6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0BB70-7D40-429C-80AC-95C261BC99C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E486D0A-A486-4F66-AC10-2358F61DB7A9}">
      <dgm:prSet/>
      <dgm:spPr/>
      <dgm:t>
        <a:bodyPr/>
        <a:lstStyle/>
        <a:p>
          <a:r>
            <a:rPr lang="en-US"/>
            <a:t>Background</a:t>
          </a:r>
        </a:p>
      </dgm:t>
    </dgm:pt>
    <dgm:pt modelId="{4594615E-F71E-49D6-B185-25DA9BE2F4B5}" type="parTrans" cxnId="{BFFE54BC-D789-4AD2-941B-283D22D08FE1}">
      <dgm:prSet/>
      <dgm:spPr/>
      <dgm:t>
        <a:bodyPr/>
        <a:lstStyle/>
        <a:p>
          <a:endParaRPr lang="en-US"/>
        </a:p>
      </dgm:t>
    </dgm:pt>
    <dgm:pt modelId="{5F76E26E-A66E-447E-BEC5-0CD176BEAC92}" type="sibTrans" cxnId="{BFFE54BC-D789-4AD2-941B-283D22D08FE1}">
      <dgm:prSet/>
      <dgm:spPr/>
      <dgm:t>
        <a:bodyPr/>
        <a:lstStyle/>
        <a:p>
          <a:endParaRPr lang="en-US"/>
        </a:p>
      </dgm:t>
    </dgm:pt>
    <dgm:pt modelId="{9B3A2C52-851B-4205-883D-996FF8C36DBA}">
      <dgm:prSet/>
      <dgm:spPr/>
      <dgm:t>
        <a:bodyPr/>
        <a:lstStyle/>
        <a:p>
          <a:r>
            <a:rPr lang="en-US"/>
            <a:t>Commercial space age is here.</a:t>
          </a:r>
        </a:p>
      </dgm:t>
    </dgm:pt>
    <dgm:pt modelId="{1E8BE0F4-48F0-4609-A982-FBF8BF19A586}" type="parTrans" cxnId="{21032C4D-7460-4A74-BEC7-8EEED672E9F9}">
      <dgm:prSet/>
      <dgm:spPr/>
      <dgm:t>
        <a:bodyPr/>
        <a:lstStyle/>
        <a:p>
          <a:endParaRPr lang="en-US"/>
        </a:p>
      </dgm:t>
    </dgm:pt>
    <dgm:pt modelId="{06C2BE36-5EF8-4353-A7EA-249F9E1364F0}" type="sibTrans" cxnId="{21032C4D-7460-4A74-BEC7-8EEED672E9F9}">
      <dgm:prSet/>
      <dgm:spPr/>
      <dgm:t>
        <a:bodyPr/>
        <a:lstStyle/>
        <a:p>
          <a:endParaRPr lang="en-US"/>
        </a:p>
      </dgm:t>
    </dgm:pt>
    <dgm:pt modelId="{5B09071B-7549-499C-AA63-8F8A7E0F0975}">
      <dgm:prSet/>
      <dgm:spPr/>
      <dgm:t>
        <a:bodyPr/>
        <a:lstStyle/>
        <a:p>
          <a:r>
            <a:rPr lang="en-US"/>
            <a:t>Space X has best pricing ($62 million vs. $165 million USD)</a:t>
          </a:r>
        </a:p>
      </dgm:t>
    </dgm:pt>
    <dgm:pt modelId="{7483A616-3FCC-4433-9FB8-5103C1EAF4FA}" type="parTrans" cxnId="{E30DC3D3-D270-4711-A5E8-7F28F3F7EE21}">
      <dgm:prSet/>
      <dgm:spPr/>
      <dgm:t>
        <a:bodyPr/>
        <a:lstStyle/>
        <a:p>
          <a:endParaRPr lang="en-US"/>
        </a:p>
      </dgm:t>
    </dgm:pt>
    <dgm:pt modelId="{82874F2D-9862-4CA8-958C-A28E09BF2733}" type="sibTrans" cxnId="{E30DC3D3-D270-4711-A5E8-7F28F3F7EE21}">
      <dgm:prSet/>
      <dgm:spPr/>
      <dgm:t>
        <a:bodyPr/>
        <a:lstStyle/>
        <a:p>
          <a:endParaRPr lang="en-US"/>
        </a:p>
      </dgm:t>
    </dgm:pt>
    <dgm:pt modelId="{B9CB1D1C-E0F6-43B3-8A71-01B5982FCF10}">
      <dgm:prSet/>
      <dgm:spPr/>
      <dgm:t>
        <a:bodyPr/>
        <a:lstStyle/>
        <a:p>
          <a:r>
            <a:rPr lang="en-US"/>
            <a:t>Largely due to ability to recover part of rocket (Stage 1)</a:t>
          </a:r>
        </a:p>
      </dgm:t>
    </dgm:pt>
    <dgm:pt modelId="{A837CB94-5EB2-471B-A85D-AE8A00527224}" type="parTrans" cxnId="{5F291C79-4BE4-4567-9BFC-3B6A10DF8FB8}">
      <dgm:prSet/>
      <dgm:spPr/>
      <dgm:t>
        <a:bodyPr/>
        <a:lstStyle/>
        <a:p>
          <a:endParaRPr lang="en-US"/>
        </a:p>
      </dgm:t>
    </dgm:pt>
    <dgm:pt modelId="{2DDA1808-6356-4EC0-950D-928E61D28413}" type="sibTrans" cxnId="{5F291C79-4BE4-4567-9BFC-3B6A10DF8FB8}">
      <dgm:prSet/>
      <dgm:spPr/>
      <dgm:t>
        <a:bodyPr/>
        <a:lstStyle/>
        <a:p>
          <a:endParaRPr lang="en-US"/>
        </a:p>
      </dgm:t>
    </dgm:pt>
    <dgm:pt modelId="{112CE2BC-7FDE-4694-82C7-EA74072B19FD}">
      <dgm:prSet/>
      <dgm:spPr/>
      <dgm:t>
        <a:bodyPr/>
        <a:lstStyle/>
        <a:p>
          <a:r>
            <a:rPr lang="en-US"/>
            <a:t>Space Y wants to compete with Space X</a:t>
          </a:r>
        </a:p>
      </dgm:t>
    </dgm:pt>
    <dgm:pt modelId="{6BA7BC4A-3169-4466-AC6F-D537E44E72A1}" type="parTrans" cxnId="{9BF3C74F-1637-4C2C-829D-0DA678FD2041}">
      <dgm:prSet/>
      <dgm:spPr/>
      <dgm:t>
        <a:bodyPr/>
        <a:lstStyle/>
        <a:p>
          <a:endParaRPr lang="en-US"/>
        </a:p>
      </dgm:t>
    </dgm:pt>
    <dgm:pt modelId="{7E1721AE-7C9C-4C10-A84F-72ABD9AAF86A}" type="sibTrans" cxnId="{9BF3C74F-1637-4C2C-829D-0DA678FD2041}">
      <dgm:prSet/>
      <dgm:spPr/>
      <dgm:t>
        <a:bodyPr/>
        <a:lstStyle/>
        <a:p>
          <a:endParaRPr lang="en-US"/>
        </a:p>
      </dgm:t>
    </dgm:pt>
    <dgm:pt modelId="{BA0F95A6-13AB-4838-A25E-4FC7B0F4EAC9}">
      <dgm:prSet/>
      <dgm:spPr/>
      <dgm:t>
        <a:bodyPr/>
        <a:lstStyle/>
        <a:p>
          <a:r>
            <a:rPr lang="en-US"/>
            <a:t>Problem</a:t>
          </a:r>
        </a:p>
      </dgm:t>
    </dgm:pt>
    <dgm:pt modelId="{8A97FCA2-CF38-4056-9D8E-EF3C0C114848}" type="parTrans" cxnId="{6311CEAE-6ECC-4671-AC25-FF15781F193B}">
      <dgm:prSet/>
      <dgm:spPr/>
      <dgm:t>
        <a:bodyPr/>
        <a:lstStyle/>
        <a:p>
          <a:endParaRPr lang="en-US"/>
        </a:p>
      </dgm:t>
    </dgm:pt>
    <dgm:pt modelId="{A2E15726-30C2-4650-B817-2F32A45F671E}" type="sibTrans" cxnId="{6311CEAE-6ECC-4671-AC25-FF15781F193B}">
      <dgm:prSet/>
      <dgm:spPr/>
      <dgm:t>
        <a:bodyPr/>
        <a:lstStyle/>
        <a:p>
          <a:endParaRPr lang="en-US"/>
        </a:p>
      </dgm:t>
    </dgm:pt>
    <dgm:pt modelId="{089CFC26-2040-4D5C-AE28-32AD663DEB2A}">
      <dgm:prSet/>
      <dgm:spPr/>
      <dgm:t>
        <a:bodyPr/>
        <a:lstStyle/>
        <a:p>
          <a:r>
            <a:rPr lang="en-US"/>
            <a:t>Space Y tasks us to train a machine learning model to predict successful Stage 1 recovery.</a:t>
          </a:r>
        </a:p>
      </dgm:t>
    </dgm:pt>
    <dgm:pt modelId="{9999DB72-4CDE-4010-802D-AA474741877C}" type="parTrans" cxnId="{7ED4D418-C77F-4996-9863-35F6BC93499F}">
      <dgm:prSet/>
      <dgm:spPr/>
      <dgm:t>
        <a:bodyPr/>
        <a:lstStyle/>
        <a:p>
          <a:endParaRPr lang="en-US"/>
        </a:p>
      </dgm:t>
    </dgm:pt>
    <dgm:pt modelId="{F5DF959A-9708-42AB-831B-30781439CF79}" type="sibTrans" cxnId="{7ED4D418-C77F-4996-9863-35F6BC93499F}">
      <dgm:prSet/>
      <dgm:spPr/>
      <dgm:t>
        <a:bodyPr/>
        <a:lstStyle/>
        <a:p>
          <a:endParaRPr lang="en-US"/>
        </a:p>
      </dgm:t>
    </dgm:pt>
    <dgm:pt modelId="{125F79D3-C97F-49FE-A454-B3D50D778C94}" type="pres">
      <dgm:prSet presAssocID="{B620BB70-7D40-429C-80AC-95C261BC99CD}" presName="vert0" presStyleCnt="0">
        <dgm:presLayoutVars>
          <dgm:dir/>
          <dgm:animOne val="branch"/>
          <dgm:animLvl val="lvl"/>
        </dgm:presLayoutVars>
      </dgm:prSet>
      <dgm:spPr/>
    </dgm:pt>
    <dgm:pt modelId="{B95681AA-F865-4487-9CD0-67208B2A582D}" type="pres">
      <dgm:prSet presAssocID="{9E486D0A-A486-4F66-AC10-2358F61DB7A9}" presName="thickLine" presStyleLbl="alignNode1" presStyleIdx="0" presStyleCnt="2"/>
      <dgm:spPr/>
    </dgm:pt>
    <dgm:pt modelId="{C5E62E10-1D37-4563-9164-01813A6D45B6}" type="pres">
      <dgm:prSet presAssocID="{9E486D0A-A486-4F66-AC10-2358F61DB7A9}" presName="horz1" presStyleCnt="0"/>
      <dgm:spPr/>
    </dgm:pt>
    <dgm:pt modelId="{30B5047E-EBA4-4F61-A5CB-0D933C807706}" type="pres">
      <dgm:prSet presAssocID="{9E486D0A-A486-4F66-AC10-2358F61DB7A9}" presName="tx1" presStyleLbl="revTx" presStyleIdx="0" presStyleCnt="7"/>
      <dgm:spPr/>
    </dgm:pt>
    <dgm:pt modelId="{A3A9B935-01D6-491C-A855-722FEE29E01C}" type="pres">
      <dgm:prSet presAssocID="{9E486D0A-A486-4F66-AC10-2358F61DB7A9}" presName="vert1" presStyleCnt="0"/>
      <dgm:spPr/>
    </dgm:pt>
    <dgm:pt modelId="{081DC39F-6B22-4CCC-AC4B-473355363518}" type="pres">
      <dgm:prSet presAssocID="{9B3A2C52-851B-4205-883D-996FF8C36DBA}" presName="vertSpace2a" presStyleCnt="0"/>
      <dgm:spPr/>
    </dgm:pt>
    <dgm:pt modelId="{44AFA09D-314E-42AC-AA52-08F7F7777E81}" type="pres">
      <dgm:prSet presAssocID="{9B3A2C52-851B-4205-883D-996FF8C36DBA}" presName="horz2" presStyleCnt="0"/>
      <dgm:spPr/>
    </dgm:pt>
    <dgm:pt modelId="{378A2714-A946-424C-B165-C15FD91DACE8}" type="pres">
      <dgm:prSet presAssocID="{9B3A2C52-851B-4205-883D-996FF8C36DBA}" presName="horzSpace2" presStyleCnt="0"/>
      <dgm:spPr/>
    </dgm:pt>
    <dgm:pt modelId="{CC440706-6318-4961-8D99-841C0C56A4A4}" type="pres">
      <dgm:prSet presAssocID="{9B3A2C52-851B-4205-883D-996FF8C36DBA}" presName="tx2" presStyleLbl="revTx" presStyleIdx="1" presStyleCnt="7"/>
      <dgm:spPr/>
    </dgm:pt>
    <dgm:pt modelId="{F07D0895-6A71-4FB6-A21F-6AC79D896749}" type="pres">
      <dgm:prSet presAssocID="{9B3A2C52-851B-4205-883D-996FF8C36DBA}" presName="vert2" presStyleCnt="0"/>
      <dgm:spPr/>
    </dgm:pt>
    <dgm:pt modelId="{E194070E-1AE9-44EC-9C9F-0C687472FFE9}" type="pres">
      <dgm:prSet presAssocID="{9B3A2C52-851B-4205-883D-996FF8C36DBA}" presName="thinLine2b" presStyleLbl="callout" presStyleIdx="0" presStyleCnt="5"/>
      <dgm:spPr/>
    </dgm:pt>
    <dgm:pt modelId="{7B1C58AB-5795-4EC7-A423-48B296E40895}" type="pres">
      <dgm:prSet presAssocID="{9B3A2C52-851B-4205-883D-996FF8C36DBA}" presName="vertSpace2b" presStyleCnt="0"/>
      <dgm:spPr/>
    </dgm:pt>
    <dgm:pt modelId="{978097D5-1D0B-4BDE-B4B8-33B3C58F9BBD}" type="pres">
      <dgm:prSet presAssocID="{5B09071B-7549-499C-AA63-8F8A7E0F0975}" presName="horz2" presStyleCnt="0"/>
      <dgm:spPr/>
    </dgm:pt>
    <dgm:pt modelId="{912CCE6D-9ED4-4FD4-907B-8FD593E30F94}" type="pres">
      <dgm:prSet presAssocID="{5B09071B-7549-499C-AA63-8F8A7E0F0975}" presName="horzSpace2" presStyleCnt="0"/>
      <dgm:spPr/>
    </dgm:pt>
    <dgm:pt modelId="{2C6225F3-7ABD-4F33-A9EE-AE9B9A8A29AA}" type="pres">
      <dgm:prSet presAssocID="{5B09071B-7549-499C-AA63-8F8A7E0F0975}" presName="tx2" presStyleLbl="revTx" presStyleIdx="2" presStyleCnt="7"/>
      <dgm:spPr/>
    </dgm:pt>
    <dgm:pt modelId="{8F82ADBF-5229-4A7D-AFB1-A4EE14D64E61}" type="pres">
      <dgm:prSet presAssocID="{5B09071B-7549-499C-AA63-8F8A7E0F0975}" presName="vert2" presStyleCnt="0"/>
      <dgm:spPr/>
    </dgm:pt>
    <dgm:pt modelId="{A0EE6E93-5089-4D82-ABD9-6DADA12B94F1}" type="pres">
      <dgm:prSet presAssocID="{5B09071B-7549-499C-AA63-8F8A7E0F0975}" presName="thinLine2b" presStyleLbl="callout" presStyleIdx="1" presStyleCnt="5"/>
      <dgm:spPr/>
    </dgm:pt>
    <dgm:pt modelId="{1E3A6352-B6E8-47CC-9035-263A0AAED17C}" type="pres">
      <dgm:prSet presAssocID="{5B09071B-7549-499C-AA63-8F8A7E0F0975}" presName="vertSpace2b" presStyleCnt="0"/>
      <dgm:spPr/>
    </dgm:pt>
    <dgm:pt modelId="{A32977C4-E08B-4A95-B65B-54AC7DB7FC98}" type="pres">
      <dgm:prSet presAssocID="{B9CB1D1C-E0F6-43B3-8A71-01B5982FCF10}" presName="horz2" presStyleCnt="0"/>
      <dgm:spPr/>
    </dgm:pt>
    <dgm:pt modelId="{6AC915A3-4ECB-49AC-8110-27B4953852F0}" type="pres">
      <dgm:prSet presAssocID="{B9CB1D1C-E0F6-43B3-8A71-01B5982FCF10}" presName="horzSpace2" presStyleCnt="0"/>
      <dgm:spPr/>
    </dgm:pt>
    <dgm:pt modelId="{F5C8FD14-E1C1-42BE-A3E4-5D846D47FF29}" type="pres">
      <dgm:prSet presAssocID="{B9CB1D1C-E0F6-43B3-8A71-01B5982FCF10}" presName="tx2" presStyleLbl="revTx" presStyleIdx="3" presStyleCnt="7"/>
      <dgm:spPr/>
    </dgm:pt>
    <dgm:pt modelId="{C2A2B6AE-8C8E-4475-B749-773969267672}" type="pres">
      <dgm:prSet presAssocID="{B9CB1D1C-E0F6-43B3-8A71-01B5982FCF10}" presName="vert2" presStyleCnt="0"/>
      <dgm:spPr/>
    </dgm:pt>
    <dgm:pt modelId="{6DF4EBB0-F9A0-4A43-A860-20720B8D67F7}" type="pres">
      <dgm:prSet presAssocID="{B9CB1D1C-E0F6-43B3-8A71-01B5982FCF10}" presName="thinLine2b" presStyleLbl="callout" presStyleIdx="2" presStyleCnt="5"/>
      <dgm:spPr/>
    </dgm:pt>
    <dgm:pt modelId="{ACD02E00-B639-4A94-A562-422B475D6E5A}" type="pres">
      <dgm:prSet presAssocID="{B9CB1D1C-E0F6-43B3-8A71-01B5982FCF10}" presName="vertSpace2b" presStyleCnt="0"/>
      <dgm:spPr/>
    </dgm:pt>
    <dgm:pt modelId="{C35EEF84-DA8B-4781-AF9C-07FC87C14240}" type="pres">
      <dgm:prSet presAssocID="{112CE2BC-7FDE-4694-82C7-EA74072B19FD}" presName="horz2" presStyleCnt="0"/>
      <dgm:spPr/>
    </dgm:pt>
    <dgm:pt modelId="{104E86D0-7F64-4C0C-9652-01196BC7D8AF}" type="pres">
      <dgm:prSet presAssocID="{112CE2BC-7FDE-4694-82C7-EA74072B19FD}" presName="horzSpace2" presStyleCnt="0"/>
      <dgm:spPr/>
    </dgm:pt>
    <dgm:pt modelId="{D3373C6D-F3C5-483D-A2E8-4907232EEC92}" type="pres">
      <dgm:prSet presAssocID="{112CE2BC-7FDE-4694-82C7-EA74072B19FD}" presName="tx2" presStyleLbl="revTx" presStyleIdx="4" presStyleCnt="7"/>
      <dgm:spPr/>
    </dgm:pt>
    <dgm:pt modelId="{C7800ACA-3171-4A0B-9CF8-1F24262846B5}" type="pres">
      <dgm:prSet presAssocID="{112CE2BC-7FDE-4694-82C7-EA74072B19FD}" presName="vert2" presStyleCnt="0"/>
      <dgm:spPr/>
    </dgm:pt>
    <dgm:pt modelId="{23CFA961-E757-4BD4-A638-F080CECE20B3}" type="pres">
      <dgm:prSet presAssocID="{112CE2BC-7FDE-4694-82C7-EA74072B19FD}" presName="thinLine2b" presStyleLbl="callout" presStyleIdx="3" presStyleCnt="5"/>
      <dgm:spPr/>
    </dgm:pt>
    <dgm:pt modelId="{47F9BFEA-99CA-4E1F-8C1C-B6469781F966}" type="pres">
      <dgm:prSet presAssocID="{112CE2BC-7FDE-4694-82C7-EA74072B19FD}" presName="vertSpace2b" presStyleCnt="0"/>
      <dgm:spPr/>
    </dgm:pt>
    <dgm:pt modelId="{B94B9325-1B49-4CE1-9700-D7B6F3718B65}" type="pres">
      <dgm:prSet presAssocID="{BA0F95A6-13AB-4838-A25E-4FC7B0F4EAC9}" presName="thickLine" presStyleLbl="alignNode1" presStyleIdx="1" presStyleCnt="2"/>
      <dgm:spPr/>
    </dgm:pt>
    <dgm:pt modelId="{F84606BC-BA18-4769-A07A-DC2014221750}" type="pres">
      <dgm:prSet presAssocID="{BA0F95A6-13AB-4838-A25E-4FC7B0F4EAC9}" presName="horz1" presStyleCnt="0"/>
      <dgm:spPr/>
    </dgm:pt>
    <dgm:pt modelId="{E30FB315-6367-4F8E-B29E-A3EF7696D458}" type="pres">
      <dgm:prSet presAssocID="{BA0F95A6-13AB-4838-A25E-4FC7B0F4EAC9}" presName="tx1" presStyleLbl="revTx" presStyleIdx="5" presStyleCnt="7"/>
      <dgm:spPr/>
    </dgm:pt>
    <dgm:pt modelId="{BCD768B0-E13F-409A-9556-C696DAA76833}" type="pres">
      <dgm:prSet presAssocID="{BA0F95A6-13AB-4838-A25E-4FC7B0F4EAC9}" presName="vert1" presStyleCnt="0"/>
      <dgm:spPr/>
    </dgm:pt>
    <dgm:pt modelId="{3318A0F1-266C-4296-BD3F-349B65698791}" type="pres">
      <dgm:prSet presAssocID="{089CFC26-2040-4D5C-AE28-32AD663DEB2A}" presName="vertSpace2a" presStyleCnt="0"/>
      <dgm:spPr/>
    </dgm:pt>
    <dgm:pt modelId="{2F7CEBFF-5F7D-4A45-86BF-42EC0E97FBD6}" type="pres">
      <dgm:prSet presAssocID="{089CFC26-2040-4D5C-AE28-32AD663DEB2A}" presName="horz2" presStyleCnt="0"/>
      <dgm:spPr/>
    </dgm:pt>
    <dgm:pt modelId="{544C6E93-94B1-495E-92CA-A456AC18A68C}" type="pres">
      <dgm:prSet presAssocID="{089CFC26-2040-4D5C-AE28-32AD663DEB2A}" presName="horzSpace2" presStyleCnt="0"/>
      <dgm:spPr/>
    </dgm:pt>
    <dgm:pt modelId="{CA564E64-B953-425A-A0C4-926AC776E44A}" type="pres">
      <dgm:prSet presAssocID="{089CFC26-2040-4D5C-AE28-32AD663DEB2A}" presName="tx2" presStyleLbl="revTx" presStyleIdx="6" presStyleCnt="7"/>
      <dgm:spPr/>
    </dgm:pt>
    <dgm:pt modelId="{33A6FA9B-270A-4E90-A317-C94DE3A78149}" type="pres">
      <dgm:prSet presAssocID="{089CFC26-2040-4D5C-AE28-32AD663DEB2A}" presName="vert2" presStyleCnt="0"/>
      <dgm:spPr/>
    </dgm:pt>
    <dgm:pt modelId="{231AF214-FF31-41A4-B48C-899D736B31FF}" type="pres">
      <dgm:prSet presAssocID="{089CFC26-2040-4D5C-AE28-32AD663DEB2A}" presName="thinLine2b" presStyleLbl="callout" presStyleIdx="4" presStyleCnt="5"/>
      <dgm:spPr/>
    </dgm:pt>
    <dgm:pt modelId="{83D61DB7-396E-4598-AD0A-87890870C0AB}" type="pres">
      <dgm:prSet presAssocID="{089CFC26-2040-4D5C-AE28-32AD663DEB2A}" presName="vertSpace2b" presStyleCnt="0"/>
      <dgm:spPr/>
    </dgm:pt>
  </dgm:ptLst>
  <dgm:cxnLst>
    <dgm:cxn modelId="{90CA2007-6AC6-4789-B9B0-D497DE26DC39}" type="presOf" srcId="{5B09071B-7549-499C-AA63-8F8A7E0F0975}" destId="{2C6225F3-7ABD-4F33-A9EE-AE9B9A8A29AA}" srcOrd="0" destOrd="0" presId="urn:microsoft.com/office/officeart/2008/layout/LinedList"/>
    <dgm:cxn modelId="{7ED4D418-C77F-4996-9863-35F6BC93499F}" srcId="{BA0F95A6-13AB-4838-A25E-4FC7B0F4EAC9}" destId="{089CFC26-2040-4D5C-AE28-32AD663DEB2A}" srcOrd="0" destOrd="0" parTransId="{9999DB72-4CDE-4010-802D-AA474741877C}" sibTransId="{F5DF959A-9708-42AB-831B-30781439CF79}"/>
    <dgm:cxn modelId="{00498B3E-DA2D-4211-9A8E-AEF8B228F743}" type="presOf" srcId="{9E486D0A-A486-4F66-AC10-2358F61DB7A9}" destId="{30B5047E-EBA4-4F61-A5CB-0D933C807706}" srcOrd="0" destOrd="0" presId="urn:microsoft.com/office/officeart/2008/layout/LinedList"/>
    <dgm:cxn modelId="{21032C4D-7460-4A74-BEC7-8EEED672E9F9}" srcId="{9E486D0A-A486-4F66-AC10-2358F61DB7A9}" destId="{9B3A2C52-851B-4205-883D-996FF8C36DBA}" srcOrd="0" destOrd="0" parTransId="{1E8BE0F4-48F0-4609-A982-FBF8BF19A586}" sibTransId="{06C2BE36-5EF8-4353-A7EA-249F9E1364F0}"/>
    <dgm:cxn modelId="{9BF3C74F-1637-4C2C-829D-0DA678FD2041}" srcId="{9E486D0A-A486-4F66-AC10-2358F61DB7A9}" destId="{112CE2BC-7FDE-4694-82C7-EA74072B19FD}" srcOrd="3" destOrd="0" parTransId="{6BA7BC4A-3169-4466-AC6F-D537E44E72A1}" sibTransId="{7E1721AE-7C9C-4C10-A84F-72ABD9AAF86A}"/>
    <dgm:cxn modelId="{5F291C79-4BE4-4567-9BFC-3B6A10DF8FB8}" srcId="{9E486D0A-A486-4F66-AC10-2358F61DB7A9}" destId="{B9CB1D1C-E0F6-43B3-8A71-01B5982FCF10}" srcOrd="2" destOrd="0" parTransId="{A837CB94-5EB2-471B-A85D-AE8A00527224}" sibTransId="{2DDA1808-6356-4EC0-950D-928E61D28413}"/>
    <dgm:cxn modelId="{B11F3C8B-0D08-4B4C-9571-53A901C89D29}" type="presOf" srcId="{B620BB70-7D40-429C-80AC-95C261BC99CD}" destId="{125F79D3-C97F-49FE-A454-B3D50D778C94}" srcOrd="0" destOrd="0" presId="urn:microsoft.com/office/officeart/2008/layout/LinedList"/>
    <dgm:cxn modelId="{6311CEAE-6ECC-4671-AC25-FF15781F193B}" srcId="{B620BB70-7D40-429C-80AC-95C261BC99CD}" destId="{BA0F95A6-13AB-4838-A25E-4FC7B0F4EAC9}" srcOrd="1" destOrd="0" parTransId="{8A97FCA2-CF38-4056-9D8E-EF3C0C114848}" sibTransId="{A2E15726-30C2-4650-B817-2F32A45F671E}"/>
    <dgm:cxn modelId="{AFD252B7-9938-4CEE-8E83-A142926A88F9}" type="presOf" srcId="{112CE2BC-7FDE-4694-82C7-EA74072B19FD}" destId="{D3373C6D-F3C5-483D-A2E8-4907232EEC92}" srcOrd="0" destOrd="0" presId="urn:microsoft.com/office/officeart/2008/layout/LinedList"/>
    <dgm:cxn modelId="{1DB2D1B9-69EA-4A54-B025-2FAC6509B8AA}" type="presOf" srcId="{089CFC26-2040-4D5C-AE28-32AD663DEB2A}" destId="{CA564E64-B953-425A-A0C4-926AC776E44A}" srcOrd="0" destOrd="0" presId="urn:microsoft.com/office/officeart/2008/layout/LinedList"/>
    <dgm:cxn modelId="{BFFE54BC-D789-4AD2-941B-283D22D08FE1}" srcId="{B620BB70-7D40-429C-80AC-95C261BC99CD}" destId="{9E486D0A-A486-4F66-AC10-2358F61DB7A9}" srcOrd="0" destOrd="0" parTransId="{4594615E-F71E-49D6-B185-25DA9BE2F4B5}" sibTransId="{5F76E26E-A66E-447E-BEC5-0CD176BEAC92}"/>
    <dgm:cxn modelId="{849E33BD-1135-47A4-B4B8-BC44DA577692}" type="presOf" srcId="{9B3A2C52-851B-4205-883D-996FF8C36DBA}" destId="{CC440706-6318-4961-8D99-841C0C56A4A4}" srcOrd="0" destOrd="0" presId="urn:microsoft.com/office/officeart/2008/layout/LinedList"/>
    <dgm:cxn modelId="{E30DC3D3-D270-4711-A5E8-7F28F3F7EE21}" srcId="{9E486D0A-A486-4F66-AC10-2358F61DB7A9}" destId="{5B09071B-7549-499C-AA63-8F8A7E0F0975}" srcOrd="1" destOrd="0" parTransId="{7483A616-3FCC-4433-9FB8-5103C1EAF4FA}" sibTransId="{82874F2D-9862-4CA8-958C-A28E09BF2733}"/>
    <dgm:cxn modelId="{2C37A6D5-3F94-45DC-963D-1425396FFC91}" type="presOf" srcId="{BA0F95A6-13AB-4838-A25E-4FC7B0F4EAC9}" destId="{E30FB315-6367-4F8E-B29E-A3EF7696D458}" srcOrd="0" destOrd="0" presId="urn:microsoft.com/office/officeart/2008/layout/LinedList"/>
    <dgm:cxn modelId="{34BF4BE6-91F7-4363-B032-DEB758C93A9D}" type="presOf" srcId="{B9CB1D1C-E0F6-43B3-8A71-01B5982FCF10}" destId="{F5C8FD14-E1C1-42BE-A3E4-5D846D47FF29}" srcOrd="0" destOrd="0" presId="urn:microsoft.com/office/officeart/2008/layout/LinedList"/>
    <dgm:cxn modelId="{8691B0C5-07E6-4D5B-8E52-C20DFD62942C}" type="presParOf" srcId="{125F79D3-C97F-49FE-A454-B3D50D778C94}" destId="{B95681AA-F865-4487-9CD0-67208B2A582D}" srcOrd="0" destOrd="0" presId="urn:microsoft.com/office/officeart/2008/layout/LinedList"/>
    <dgm:cxn modelId="{43101C8B-949D-41F4-9E78-E53474F584D8}" type="presParOf" srcId="{125F79D3-C97F-49FE-A454-B3D50D778C94}" destId="{C5E62E10-1D37-4563-9164-01813A6D45B6}" srcOrd="1" destOrd="0" presId="urn:microsoft.com/office/officeart/2008/layout/LinedList"/>
    <dgm:cxn modelId="{77A35BBC-D595-4EF7-B302-17D000F657D5}" type="presParOf" srcId="{C5E62E10-1D37-4563-9164-01813A6D45B6}" destId="{30B5047E-EBA4-4F61-A5CB-0D933C807706}" srcOrd="0" destOrd="0" presId="urn:microsoft.com/office/officeart/2008/layout/LinedList"/>
    <dgm:cxn modelId="{AAF44EA9-C9AC-4A18-9287-266D1EF22CC5}" type="presParOf" srcId="{C5E62E10-1D37-4563-9164-01813A6D45B6}" destId="{A3A9B935-01D6-491C-A855-722FEE29E01C}" srcOrd="1" destOrd="0" presId="urn:microsoft.com/office/officeart/2008/layout/LinedList"/>
    <dgm:cxn modelId="{568DF43F-3758-4CD5-8492-F4FEAA4EACC5}" type="presParOf" srcId="{A3A9B935-01D6-491C-A855-722FEE29E01C}" destId="{081DC39F-6B22-4CCC-AC4B-473355363518}" srcOrd="0" destOrd="0" presId="urn:microsoft.com/office/officeart/2008/layout/LinedList"/>
    <dgm:cxn modelId="{CD63B18F-FD0C-480D-B915-7975C4C2563E}" type="presParOf" srcId="{A3A9B935-01D6-491C-A855-722FEE29E01C}" destId="{44AFA09D-314E-42AC-AA52-08F7F7777E81}" srcOrd="1" destOrd="0" presId="urn:microsoft.com/office/officeart/2008/layout/LinedList"/>
    <dgm:cxn modelId="{F335BB4E-1F56-46BF-8093-1D3D3390EDCB}" type="presParOf" srcId="{44AFA09D-314E-42AC-AA52-08F7F7777E81}" destId="{378A2714-A946-424C-B165-C15FD91DACE8}" srcOrd="0" destOrd="0" presId="urn:microsoft.com/office/officeart/2008/layout/LinedList"/>
    <dgm:cxn modelId="{D2FDBCBD-2CA5-4A31-B7A6-CB28852D747F}" type="presParOf" srcId="{44AFA09D-314E-42AC-AA52-08F7F7777E81}" destId="{CC440706-6318-4961-8D99-841C0C56A4A4}" srcOrd="1" destOrd="0" presId="urn:microsoft.com/office/officeart/2008/layout/LinedList"/>
    <dgm:cxn modelId="{1B82622E-90E5-4C0D-BDD9-24A120CBAFAE}" type="presParOf" srcId="{44AFA09D-314E-42AC-AA52-08F7F7777E81}" destId="{F07D0895-6A71-4FB6-A21F-6AC79D896749}" srcOrd="2" destOrd="0" presId="urn:microsoft.com/office/officeart/2008/layout/LinedList"/>
    <dgm:cxn modelId="{7CF70287-E447-43E2-96E1-F7AC7614E847}" type="presParOf" srcId="{A3A9B935-01D6-491C-A855-722FEE29E01C}" destId="{E194070E-1AE9-44EC-9C9F-0C687472FFE9}" srcOrd="2" destOrd="0" presId="urn:microsoft.com/office/officeart/2008/layout/LinedList"/>
    <dgm:cxn modelId="{2BFEF97B-4B4D-4FC6-83F1-670EC0B482C8}" type="presParOf" srcId="{A3A9B935-01D6-491C-A855-722FEE29E01C}" destId="{7B1C58AB-5795-4EC7-A423-48B296E40895}" srcOrd="3" destOrd="0" presId="urn:microsoft.com/office/officeart/2008/layout/LinedList"/>
    <dgm:cxn modelId="{92A9BD68-CCA0-41B0-AA61-2E0FE8A231A4}" type="presParOf" srcId="{A3A9B935-01D6-491C-A855-722FEE29E01C}" destId="{978097D5-1D0B-4BDE-B4B8-33B3C58F9BBD}" srcOrd="4" destOrd="0" presId="urn:microsoft.com/office/officeart/2008/layout/LinedList"/>
    <dgm:cxn modelId="{2D2315B0-8A69-4933-A86A-EB2C8D73263C}" type="presParOf" srcId="{978097D5-1D0B-4BDE-B4B8-33B3C58F9BBD}" destId="{912CCE6D-9ED4-4FD4-907B-8FD593E30F94}" srcOrd="0" destOrd="0" presId="urn:microsoft.com/office/officeart/2008/layout/LinedList"/>
    <dgm:cxn modelId="{63B45009-6A56-4C49-886F-C1A46C1B5369}" type="presParOf" srcId="{978097D5-1D0B-4BDE-B4B8-33B3C58F9BBD}" destId="{2C6225F3-7ABD-4F33-A9EE-AE9B9A8A29AA}" srcOrd="1" destOrd="0" presId="urn:microsoft.com/office/officeart/2008/layout/LinedList"/>
    <dgm:cxn modelId="{29726706-61AC-4305-A37A-743E1B4AF022}" type="presParOf" srcId="{978097D5-1D0B-4BDE-B4B8-33B3C58F9BBD}" destId="{8F82ADBF-5229-4A7D-AFB1-A4EE14D64E61}" srcOrd="2" destOrd="0" presId="urn:microsoft.com/office/officeart/2008/layout/LinedList"/>
    <dgm:cxn modelId="{ED980C63-A359-4977-9F86-4FF2D040361E}" type="presParOf" srcId="{A3A9B935-01D6-491C-A855-722FEE29E01C}" destId="{A0EE6E93-5089-4D82-ABD9-6DADA12B94F1}" srcOrd="5" destOrd="0" presId="urn:microsoft.com/office/officeart/2008/layout/LinedList"/>
    <dgm:cxn modelId="{40433030-8573-4602-9C8A-BDC6845EC54F}" type="presParOf" srcId="{A3A9B935-01D6-491C-A855-722FEE29E01C}" destId="{1E3A6352-B6E8-47CC-9035-263A0AAED17C}" srcOrd="6" destOrd="0" presId="urn:microsoft.com/office/officeart/2008/layout/LinedList"/>
    <dgm:cxn modelId="{0FC344D2-7EA8-4E54-AEB0-4CDF1BB17908}" type="presParOf" srcId="{A3A9B935-01D6-491C-A855-722FEE29E01C}" destId="{A32977C4-E08B-4A95-B65B-54AC7DB7FC98}" srcOrd="7" destOrd="0" presId="urn:microsoft.com/office/officeart/2008/layout/LinedList"/>
    <dgm:cxn modelId="{F2E6FC15-5DF3-4970-8033-0561768057A6}" type="presParOf" srcId="{A32977C4-E08B-4A95-B65B-54AC7DB7FC98}" destId="{6AC915A3-4ECB-49AC-8110-27B4953852F0}" srcOrd="0" destOrd="0" presId="urn:microsoft.com/office/officeart/2008/layout/LinedList"/>
    <dgm:cxn modelId="{72734543-A45C-4131-8545-704A38810791}" type="presParOf" srcId="{A32977C4-E08B-4A95-B65B-54AC7DB7FC98}" destId="{F5C8FD14-E1C1-42BE-A3E4-5D846D47FF29}" srcOrd="1" destOrd="0" presId="urn:microsoft.com/office/officeart/2008/layout/LinedList"/>
    <dgm:cxn modelId="{9E35757C-C31C-4646-943C-D92B6F1422C8}" type="presParOf" srcId="{A32977C4-E08B-4A95-B65B-54AC7DB7FC98}" destId="{C2A2B6AE-8C8E-4475-B749-773969267672}" srcOrd="2" destOrd="0" presId="urn:microsoft.com/office/officeart/2008/layout/LinedList"/>
    <dgm:cxn modelId="{28F1A8A6-12E6-4F90-9DE0-325275EAD492}" type="presParOf" srcId="{A3A9B935-01D6-491C-A855-722FEE29E01C}" destId="{6DF4EBB0-F9A0-4A43-A860-20720B8D67F7}" srcOrd="8" destOrd="0" presId="urn:microsoft.com/office/officeart/2008/layout/LinedList"/>
    <dgm:cxn modelId="{EC997A7D-9019-4D7F-AF70-883A0EE1106F}" type="presParOf" srcId="{A3A9B935-01D6-491C-A855-722FEE29E01C}" destId="{ACD02E00-B639-4A94-A562-422B475D6E5A}" srcOrd="9" destOrd="0" presId="urn:microsoft.com/office/officeart/2008/layout/LinedList"/>
    <dgm:cxn modelId="{4C255242-F1D6-49FB-A55E-3E3920A505A9}" type="presParOf" srcId="{A3A9B935-01D6-491C-A855-722FEE29E01C}" destId="{C35EEF84-DA8B-4781-AF9C-07FC87C14240}" srcOrd="10" destOrd="0" presId="urn:microsoft.com/office/officeart/2008/layout/LinedList"/>
    <dgm:cxn modelId="{7C2F3B58-5398-4CCC-AEFF-78CB5A69D5EF}" type="presParOf" srcId="{C35EEF84-DA8B-4781-AF9C-07FC87C14240}" destId="{104E86D0-7F64-4C0C-9652-01196BC7D8AF}" srcOrd="0" destOrd="0" presId="urn:microsoft.com/office/officeart/2008/layout/LinedList"/>
    <dgm:cxn modelId="{6AE6BAE3-7CEE-4AE8-BC9A-2299CA5015DD}" type="presParOf" srcId="{C35EEF84-DA8B-4781-AF9C-07FC87C14240}" destId="{D3373C6D-F3C5-483D-A2E8-4907232EEC92}" srcOrd="1" destOrd="0" presId="urn:microsoft.com/office/officeart/2008/layout/LinedList"/>
    <dgm:cxn modelId="{5F71C7ED-C2EC-43C6-924C-8B7FF5FE6F97}" type="presParOf" srcId="{C35EEF84-DA8B-4781-AF9C-07FC87C14240}" destId="{C7800ACA-3171-4A0B-9CF8-1F24262846B5}" srcOrd="2" destOrd="0" presId="urn:microsoft.com/office/officeart/2008/layout/LinedList"/>
    <dgm:cxn modelId="{9A78557E-2E97-4B99-974D-62EE5E38A719}" type="presParOf" srcId="{A3A9B935-01D6-491C-A855-722FEE29E01C}" destId="{23CFA961-E757-4BD4-A638-F080CECE20B3}" srcOrd="11" destOrd="0" presId="urn:microsoft.com/office/officeart/2008/layout/LinedList"/>
    <dgm:cxn modelId="{42925800-1495-4151-A0A4-3FE005785048}" type="presParOf" srcId="{A3A9B935-01D6-491C-A855-722FEE29E01C}" destId="{47F9BFEA-99CA-4E1F-8C1C-B6469781F966}" srcOrd="12" destOrd="0" presId="urn:microsoft.com/office/officeart/2008/layout/LinedList"/>
    <dgm:cxn modelId="{21746D8F-4A23-466E-B296-15A1DB18C76D}" type="presParOf" srcId="{125F79D3-C97F-49FE-A454-B3D50D778C94}" destId="{B94B9325-1B49-4CE1-9700-D7B6F3718B65}" srcOrd="2" destOrd="0" presId="urn:microsoft.com/office/officeart/2008/layout/LinedList"/>
    <dgm:cxn modelId="{7CE20DCD-B5E0-4E18-8524-744AE122B95E}" type="presParOf" srcId="{125F79D3-C97F-49FE-A454-B3D50D778C94}" destId="{F84606BC-BA18-4769-A07A-DC2014221750}" srcOrd="3" destOrd="0" presId="urn:microsoft.com/office/officeart/2008/layout/LinedList"/>
    <dgm:cxn modelId="{B95888B1-62F8-459C-8376-908A554EF182}" type="presParOf" srcId="{F84606BC-BA18-4769-A07A-DC2014221750}" destId="{E30FB315-6367-4F8E-B29E-A3EF7696D458}" srcOrd="0" destOrd="0" presId="urn:microsoft.com/office/officeart/2008/layout/LinedList"/>
    <dgm:cxn modelId="{72EB4596-A9B5-4774-8F42-12979D432D0C}" type="presParOf" srcId="{F84606BC-BA18-4769-A07A-DC2014221750}" destId="{BCD768B0-E13F-409A-9556-C696DAA76833}" srcOrd="1" destOrd="0" presId="urn:microsoft.com/office/officeart/2008/layout/LinedList"/>
    <dgm:cxn modelId="{DE00F1E1-1512-4C12-AC09-49162650F935}" type="presParOf" srcId="{BCD768B0-E13F-409A-9556-C696DAA76833}" destId="{3318A0F1-266C-4296-BD3F-349B65698791}" srcOrd="0" destOrd="0" presId="urn:microsoft.com/office/officeart/2008/layout/LinedList"/>
    <dgm:cxn modelId="{A6CE2172-3E6C-4C43-9395-29ABC93DB364}" type="presParOf" srcId="{BCD768B0-E13F-409A-9556-C696DAA76833}" destId="{2F7CEBFF-5F7D-4A45-86BF-42EC0E97FBD6}" srcOrd="1" destOrd="0" presId="urn:microsoft.com/office/officeart/2008/layout/LinedList"/>
    <dgm:cxn modelId="{167C2987-2FBC-4212-8E36-7B2B8EB9A0DE}" type="presParOf" srcId="{2F7CEBFF-5F7D-4A45-86BF-42EC0E97FBD6}" destId="{544C6E93-94B1-495E-92CA-A456AC18A68C}" srcOrd="0" destOrd="0" presId="urn:microsoft.com/office/officeart/2008/layout/LinedList"/>
    <dgm:cxn modelId="{AFD3AF5D-87CA-434A-ABF1-4ECBD840DAA6}" type="presParOf" srcId="{2F7CEBFF-5F7D-4A45-86BF-42EC0E97FBD6}" destId="{CA564E64-B953-425A-A0C4-926AC776E44A}" srcOrd="1" destOrd="0" presId="urn:microsoft.com/office/officeart/2008/layout/LinedList"/>
    <dgm:cxn modelId="{36C57643-8A0B-44F1-876E-908FF3DC186F}" type="presParOf" srcId="{2F7CEBFF-5F7D-4A45-86BF-42EC0E97FBD6}" destId="{33A6FA9B-270A-4E90-A317-C94DE3A78149}" srcOrd="2" destOrd="0" presId="urn:microsoft.com/office/officeart/2008/layout/LinedList"/>
    <dgm:cxn modelId="{C2B75C8E-EE2A-44B7-8FD0-6AFC784E6BD5}" type="presParOf" srcId="{BCD768B0-E13F-409A-9556-C696DAA76833}" destId="{231AF214-FF31-41A4-B48C-899D736B31FF}" srcOrd="2" destOrd="0" presId="urn:microsoft.com/office/officeart/2008/layout/LinedList"/>
    <dgm:cxn modelId="{84939585-096E-4A18-A756-1D6BE22E5992}" type="presParOf" srcId="{BCD768B0-E13F-409A-9556-C696DAA76833}" destId="{83D61DB7-396E-4598-AD0A-87890870C0AB}"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6A9D65-9A7E-4533-8B6C-A939E3C2962E}"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0E054985-7CDF-4C1B-B6E1-AEE76E01B394}">
      <dgm:prSet/>
      <dgm:spPr/>
      <dgm:t>
        <a:bodyPr/>
        <a:lstStyle/>
        <a:p>
          <a:r>
            <a:rPr lang="en-US"/>
            <a:t>Data collection methodology:</a:t>
          </a:r>
        </a:p>
      </dgm:t>
    </dgm:pt>
    <dgm:pt modelId="{9C9FE971-F640-42C6-B155-B547D62E28F7}" type="parTrans" cxnId="{8DD55F37-AB1D-4778-B503-FC6AD19C6887}">
      <dgm:prSet/>
      <dgm:spPr/>
      <dgm:t>
        <a:bodyPr/>
        <a:lstStyle/>
        <a:p>
          <a:endParaRPr lang="en-US"/>
        </a:p>
      </dgm:t>
    </dgm:pt>
    <dgm:pt modelId="{5E7874DC-32BB-423C-ABE5-D2F7B10D570B}" type="sibTrans" cxnId="{8DD55F37-AB1D-4778-B503-FC6AD19C6887}">
      <dgm:prSet/>
      <dgm:spPr/>
      <dgm:t>
        <a:bodyPr/>
        <a:lstStyle/>
        <a:p>
          <a:endParaRPr lang="en-US"/>
        </a:p>
      </dgm:t>
    </dgm:pt>
    <dgm:pt modelId="{E86D633E-49DB-4664-8B46-9721B81EBA9D}">
      <dgm:prSet/>
      <dgm:spPr/>
      <dgm:t>
        <a:bodyPr/>
        <a:lstStyle/>
        <a:p>
          <a:r>
            <a:rPr lang="en-US"/>
            <a:t>Combined data from SpaceX public API and SpaceX Wikipedia page</a:t>
          </a:r>
        </a:p>
      </dgm:t>
    </dgm:pt>
    <dgm:pt modelId="{C8DF57DC-2017-452E-84D4-D5986FEDD4D1}" type="parTrans" cxnId="{DB9FCEE0-2C54-41CF-89B6-1A3A80C280EE}">
      <dgm:prSet/>
      <dgm:spPr/>
      <dgm:t>
        <a:bodyPr/>
        <a:lstStyle/>
        <a:p>
          <a:endParaRPr lang="en-US"/>
        </a:p>
      </dgm:t>
    </dgm:pt>
    <dgm:pt modelId="{BE37FEBE-C120-4655-AD04-C5DA20A2167B}" type="sibTrans" cxnId="{DB9FCEE0-2C54-41CF-89B6-1A3A80C280EE}">
      <dgm:prSet/>
      <dgm:spPr/>
      <dgm:t>
        <a:bodyPr/>
        <a:lstStyle/>
        <a:p>
          <a:endParaRPr lang="en-US"/>
        </a:p>
      </dgm:t>
    </dgm:pt>
    <dgm:pt modelId="{EA139111-6633-45DF-8083-3BF10A9A4262}">
      <dgm:prSet/>
      <dgm:spPr/>
      <dgm:t>
        <a:bodyPr/>
        <a:lstStyle/>
        <a:p>
          <a:r>
            <a:rPr lang="en-US"/>
            <a:t>Perform data wrangling</a:t>
          </a:r>
        </a:p>
      </dgm:t>
    </dgm:pt>
    <dgm:pt modelId="{28BD1F0A-F1E1-41D9-860C-E339E00E0ECA}" type="parTrans" cxnId="{F069C835-CDF6-4C7A-B4BF-B0FAE8A93E47}">
      <dgm:prSet/>
      <dgm:spPr/>
      <dgm:t>
        <a:bodyPr/>
        <a:lstStyle/>
        <a:p>
          <a:endParaRPr lang="en-US"/>
        </a:p>
      </dgm:t>
    </dgm:pt>
    <dgm:pt modelId="{1891C4A5-288F-415D-88C4-0CAC6916B5DD}" type="sibTrans" cxnId="{F069C835-CDF6-4C7A-B4BF-B0FAE8A93E47}">
      <dgm:prSet/>
      <dgm:spPr/>
      <dgm:t>
        <a:bodyPr/>
        <a:lstStyle/>
        <a:p>
          <a:endParaRPr lang="en-US"/>
        </a:p>
      </dgm:t>
    </dgm:pt>
    <dgm:pt modelId="{F3FB943C-F4A2-4EEA-BB7B-410ADDBEE7C6}">
      <dgm:prSet/>
      <dgm:spPr/>
      <dgm:t>
        <a:bodyPr/>
        <a:lstStyle/>
        <a:p>
          <a:r>
            <a:rPr lang="en-US"/>
            <a:t>Classifying true landings as successful and unsuccessful otherwise</a:t>
          </a:r>
        </a:p>
      </dgm:t>
    </dgm:pt>
    <dgm:pt modelId="{1D84F48A-439B-4E92-BFFA-D506183019B1}" type="parTrans" cxnId="{92013FB7-1ECB-4E83-9EE8-29FB1BFE0D9D}">
      <dgm:prSet/>
      <dgm:spPr/>
      <dgm:t>
        <a:bodyPr/>
        <a:lstStyle/>
        <a:p>
          <a:endParaRPr lang="en-US"/>
        </a:p>
      </dgm:t>
    </dgm:pt>
    <dgm:pt modelId="{A9624278-847B-4F8B-A40B-C6525691CA28}" type="sibTrans" cxnId="{92013FB7-1ECB-4E83-9EE8-29FB1BFE0D9D}">
      <dgm:prSet/>
      <dgm:spPr/>
      <dgm:t>
        <a:bodyPr/>
        <a:lstStyle/>
        <a:p>
          <a:endParaRPr lang="en-US"/>
        </a:p>
      </dgm:t>
    </dgm:pt>
    <dgm:pt modelId="{D2EF40C1-083D-49A9-8A92-1CBA51C165FB}">
      <dgm:prSet/>
      <dgm:spPr/>
      <dgm:t>
        <a:bodyPr/>
        <a:lstStyle/>
        <a:p>
          <a:r>
            <a:rPr lang="en-US"/>
            <a:t>Perform exploratory data analysis (EDA) using visualization and SQL</a:t>
          </a:r>
        </a:p>
      </dgm:t>
    </dgm:pt>
    <dgm:pt modelId="{CF03D247-05AC-4FE5-BD67-32FE8C31CA2D}" type="parTrans" cxnId="{57BCFC72-07AD-4E87-847B-93B5CC4EE266}">
      <dgm:prSet/>
      <dgm:spPr/>
      <dgm:t>
        <a:bodyPr/>
        <a:lstStyle/>
        <a:p>
          <a:endParaRPr lang="en-US"/>
        </a:p>
      </dgm:t>
    </dgm:pt>
    <dgm:pt modelId="{EE435F65-3A08-4FF3-BF6A-23FC190780C8}" type="sibTrans" cxnId="{57BCFC72-07AD-4E87-847B-93B5CC4EE266}">
      <dgm:prSet/>
      <dgm:spPr/>
      <dgm:t>
        <a:bodyPr/>
        <a:lstStyle/>
        <a:p>
          <a:endParaRPr lang="en-US"/>
        </a:p>
      </dgm:t>
    </dgm:pt>
    <dgm:pt modelId="{8A0A967D-2EE6-4D1D-A252-08051A8A8FC1}">
      <dgm:prSet/>
      <dgm:spPr/>
      <dgm:t>
        <a:bodyPr/>
        <a:lstStyle/>
        <a:p>
          <a:r>
            <a:rPr lang="en-US"/>
            <a:t>Perform interactive visual analytics using Folium and Plotly Dash</a:t>
          </a:r>
        </a:p>
      </dgm:t>
    </dgm:pt>
    <dgm:pt modelId="{B8BE6DC0-AA34-4C88-AE37-7FFFA86712BA}" type="parTrans" cxnId="{3C412CFB-523A-449D-9400-BE31DE69472B}">
      <dgm:prSet/>
      <dgm:spPr/>
      <dgm:t>
        <a:bodyPr/>
        <a:lstStyle/>
        <a:p>
          <a:endParaRPr lang="en-US"/>
        </a:p>
      </dgm:t>
    </dgm:pt>
    <dgm:pt modelId="{F870E8E5-71BB-41E9-AD97-9B35A26EAFDD}" type="sibTrans" cxnId="{3C412CFB-523A-449D-9400-BE31DE69472B}">
      <dgm:prSet/>
      <dgm:spPr/>
      <dgm:t>
        <a:bodyPr/>
        <a:lstStyle/>
        <a:p>
          <a:endParaRPr lang="en-US"/>
        </a:p>
      </dgm:t>
    </dgm:pt>
    <dgm:pt modelId="{D40139FA-7CED-469E-9DB8-9B40848E23DA}">
      <dgm:prSet/>
      <dgm:spPr/>
      <dgm:t>
        <a:bodyPr/>
        <a:lstStyle/>
        <a:p>
          <a:r>
            <a:rPr lang="en-US"/>
            <a:t>Perform predictive analysis using classification models</a:t>
          </a:r>
        </a:p>
      </dgm:t>
    </dgm:pt>
    <dgm:pt modelId="{50267F63-123E-4A42-A2EC-E4A982510A47}" type="parTrans" cxnId="{6E1DD46D-155B-4C9C-A80B-F9BE311DE23A}">
      <dgm:prSet/>
      <dgm:spPr/>
      <dgm:t>
        <a:bodyPr/>
        <a:lstStyle/>
        <a:p>
          <a:endParaRPr lang="en-US"/>
        </a:p>
      </dgm:t>
    </dgm:pt>
    <dgm:pt modelId="{79F58BEC-F340-4E8F-B1CC-8ADD32BD96D4}" type="sibTrans" cxnId="{6E1DD46D-155B-4C9C-A80B-F9BE311DE23A}">
      <dgm:prSet/>
      <dgm:spPr/>
      <dgm:t>
        <a:bodyPr/>
        <a:lstStyle/>
        <a:p>
          <a:endParaRPr lang="en-US"/>
        </a:p>
      </dgm:t>
    </dgm:pt>
    <dgm:pt modelId="{2E251BEB-47EC-4FA2-A4C1-072F8D0A0EED}">
      <dgm:prSet/>
      <dgm:spPr/>
      <dgm:t>
        <a:bodyPr/>
        <a:lstStyle/>
        <a:p>
          <a:r>
            <a:rPr lang="en-US"/>
            <a:t>Tuned models using GridSearchCV</a:t>
          </a:r>
        </a:p>
      </dgm:t>
    </dgm:pt>
    <dgm:pt modelId="{83A9AF20-6D1A-4A3E-8D8E-E36BFA32BD44}" type="parTrans" cxnId="{CB6A9001-ACCB-46EE-9DA1-E5E43B85CCEF}">
      <dgm:prSet/>
      <dgm:spPr/>
      <dgm:t>
        <a:bodyPr/>
        <a:lstStyle/>
        <a:p>
          <a:endParaRPr lang="en-US"/>
        </a:p>
      </dgm:t>
    </dgm:pt>
    <dgm:pt modelId="{D3EA9BA4-A90E-42D0-988A-209EA0F0D0D1}" type="sibTrans" cxnId="{CB6A9001-ACCB-46EE-9DA1-E5E43B85CCEF}">
      <dgm:prSet/>
      <dgm:spPr/>
      <dgm:t>
        <a:bodyPr/>
        <a:lstStyle/>
        <a:p>
          <a:endParaRPr lang="en-US"/>
        </a:p>
      </dgm:t>
    </dgm:pt>
    <dgm:pt modelId="{07DA41DD-251A-423D-ACAD-3D228FB2E2D7}" type="pres">
      <dgm:prSet presAssocID="{076A9D65-9A7E-4533-8B6C-A939E3C2962E}" presName="CompostProcess" presStyleCnt="0">
        <dgm:presLayoutVars>
          <dgm:dir/>
          <dgm:resizeHandles val="exact"/>
        </dgm:presLayoutVars>
      </dgm:prSet>
      <dgm:spPr/>
    </dgm:pt>
    <dgm:pt modelId="{5E8116B8-6977-407F-A42C-F7338C63F960}" type="pres">
      <dgm:prSet presAssocID="{076A9D65-9A7E-4533-8B6C-A939E3C2962E}" presName="arrow" presStyleLbl="bgShp" presStyleIdx="0" presStyleCnt="1"/>
      <dgm:spPr/>
    </dgm:pt>
    <dgm:pt modelId="{6977C744-8F84-43A0-B055-59EE0FEAFA37}" type="pres">
      <dgm:prSet presAssocID="{076A9D65-9A7E-4533-8B6C-A939E3C2962E}" presName="linearProcess" presStyleCnt="0"/>
      <dgm:spPr/>
    </dgm:pt>
    <dgm:pt modelId="{11023D96-014B-4E4E-8AB1-CC4872C38010}" type="pres">
      <dgm:prSet presAssocID="{0E054985-7CDF-4C1B-B6E1-AEE76E01B394}" presName="textNode" presStyleLbl="node1" presStyleIdx="0" presStyleCnt="5">
        <dgm:presLayoutVars>
          <dgm:bulletEnabled val="1"/>
        </dgm:presLayoutVars>
      </dgm:prSet>
      <dgm:spPr/>
    </dgm:pt>
    <dgm:pt modelId="{912EE318-44F0-4E82-BE51-63606A86466B}" type="pres">
      <dgm:prSet presAssocID="{5E7874DC-32BB-423C-ABE5-D2F7B10D570B}" presName="sibTrans" presStyleCnt="0"/>
      <dgm:spPr/>
    </dgm:pt>
    <dgm:pt modelId="{93815ECE-F79A-49E9-A110-5E412529E8B4}" type="pres">
      <dgm:prSet presAssocID="{EA139111-6633-45DF-8083-3BF10A9A4262}" presName="textNode" presStyleLbl="node1" presStyleIdx="1" presStyleCnt="5">
        <dgm:presLayoutVars>
          <dgm:bulletEnabled val="1"/>
        </dgm:presLayoutVars>
      </dgm:prSet>
      <dgm:spPr/>
    </dgm:pt>
    <dgm:pt modelId="{79CA6241-45D9-439D-895C-61B659715271}" type="pres">
      <dgm:prSet presAssocID="{1891C4A5-288F-415D-88C4-0CAC6916B5DD}" presName="sibTrans" presStyleCnt="0"/>
      <dgm:spPr/>
    </dgm:pt>
    <dgm:pt modelId="{45AF25DB-4E2A-4B8F-9A19-55D64CD3DA64}" type="pres">
      <dgm:prSet presAssocID="{D2EF40C1-083D-49A9-8A92-1CBA51C165FB}" presName="textNode" presStyleLbl="node1" presStyleIdx="2" presStyleCnt="5">
        <dgm:presLayoutVars>
          <dgm:bulletEnabled val="1"/>
        </dgm:presLayoutVars>
      </dgm:prSet>
      <dgm:spPr/>
    </dgm:pt>
    <dgm:pt modelId="{1F84D8C9-DA6B-4686-9982-5052814C9ACA}" type="pres">
      <dgm:prSet presAssocID="{EE435F65-3A08-4FF3-BF6A-23FC190780C8}" presName="sibTrans" presStyleCnt="0"/>
      <dgm:spPr/>
    </dgm:pt>
    <dgm:pt modelId="{38F86C80-44DB-4BA7-81FE-EF8C117E167D}" type="pres">
      <dgm:prSet presAssocID="{8A0A967D-2EE6-4D1D-A252-08051A8A8FC1}" presName="textNode" presStyleLbl="node1" presStyleIdx="3" presStyleCnt="5">
        <dgm:presLayoutVars>
          <dgm:bulletEnabled val="1"/>
        </dgm:presLayoutVars>
      </dgm:prSet>
      <dgm:spPr/>
    </dgm:pt>
    <dgm:pt modelId="{2D9DF2D8-B4A2-46A2-BB1A-14E8B83D63D1}" type="pres">
      <dgm:prSet presAssocID="{F870E8E5-71BB-41E9-AD97-9B35A26EAFDD}" presName="sibTrans" presStyleCnt="0"/>
      <dgm:spPr/>
    </dgm:pt>
    <dgm:pt modelId="{D5C15265-6557-4A03-9960-068730C02D60}" type="pres">
      <dgm:prSet presAssocID="{D40139FA-7CED-469E-9DB8-9B40848E23DA}" presName="textNode" presStyleLbl="node1" presStyleIdx="4" presStyleCnt="5">
        <dgm:presLayoutVars>
          <dgm:bulletEnabled val="1"/>
        </dgm:presLayoutVars>
      </dgm:prSet>
      <dgm:spPr/>
    </dgm:pt>
  </dgm:ptLst>
  <dgm:cxnLst>
    <dgm:cxn modelId="{CB6A9001-ACCB-46EE-9DA1-E5E43B85CCEF}" srcId="{D40139FA-7CED-469E-9DB8-9B40848E23DA}" destId="{2E251BEB-47EC-4FA2-A4C1-072F8D0A0EED}" srcOrd="0" destOrd="0" parTransId="{83A9AF20-6D1A-4A3E-8D8E-E36BFA32BD44}" sibTransId="{D3EA9BA4-A90E-42D0-988A-209EA0F0D0D1}"/>
    <dgm:cxn modelId="{31AFF312-2B4C-42F5-879E-F6B5EE1ADC12}" type="presOf" srcId="{0E054985-7CDF-4C1B-B6E1-AEE76E01B394}" destId="{11023D96-014B-4E4E-8AB1-CC4872C38010}" srcOrd="0" destOrd="0" presId="urn:microsoft.com/office/officeart/2005/8/layout/hProcess9"/>
    <dgm:cxn modelId="{E07D822F-936A-4EE3-AEED-969613416933}" type="presOf" srcId="{8A0A967D-2EE6-4D1D-A252-08051A8A8FC1}" destId="{38F86C80-44DB-4BA7-81FE-EF8C117E167D}" srcOrd="0" destOrd="0" presId="urn:microsoft.com/office/officeart/2005/8/layout/hProcess9"/>
    <dgm:cxn modelId="{F069C835-CDF6-4C7A-B4BF-B0FAE8A93E47}" srcId="{076A9D65-9A7E-4533-8B6C-A939E3C2962E}" destId="{EA139111-6633-45DF-8083-3BF10A9A4262}" srcOrd="1" destOrd="0" parTransId="{28BD1F0A-F1E1-41D9-860C-E339E00E0ECA}" sibTransId="{1891C4A5-288F-415D-88C4-0CAC6916B5DD}"/>
    <dgm:cxn modelId="{8DD55F37-AB1D-4778-B503-FC6AD19C6887}" srcId="{076A9D65-9A7E-4533-8B6C-A939E3C2962E}" destId="{0E054985-7CDF-4C1B-B6E1-AEE76E01B394}" srcOrd="0" destOrd="0" parTransId="{9C9FE971-F640-42C6-B155-B547D62E28F7}" sibTransId="{5E7874DC-32BB-423C-ABE5-D2F7B10D570B}"/>
    <dgm:cxn modelId="{88D8FA3D-750B-4F5B-9511-1C3611676627}" type="presOf" srcId="{D2EF40C1-083D-49A9-8A92-1CBA51C165FB}" destId="{45AF25DB-4E2A-4B8F-9A19-55D64CD3DA64}" srcOrd="0" destOrd="0" presId="urn:microsoft.com/office/officeart/2005/8/layout/hProcess9"/>
    <dgm:cxn modelId="{1161405F-D2A9-42E2-BEA0-8F7F277F5ECC}" type="presOf" srcId="{076A9D65-9A7E-4533-8B6C-A939E3C2962E}" destId="{07DA41DD-251A-423D-ACAD-3D228FB2E2D7}" srcOrd="0" destOrd="0" presId="urn:microsoft.com/office/officeart/2005/8/layout/hProcess9"/>
    <dgm:cxn modelId="{7497AC4B-DBA8-4BC2-AF48-D48891F70113}" type="presOf" srcId="{F3FB943C-F4A2-4EEA-BB7B-410ADDBEE7C6}" destId="{93815ECE-F79A-49E9-A110-5E412529E8B4}" srcOrd="0" destOrd="1" presId="urn:microsoft.com/office/officeart/2005/8/layout/hProcess9"/>
    <dgm:cxn modelId="{6E1DD46D-155B-4C9C-A80B-F9BE311DE23A}" srcId="{076A9D65-9A7E-4533-8B6C-A939E3C2962E}" destId="{D40139FA-7CED-469E-9DB8-9B40848E23DA}" srcOrd="4" destOrd="0" parTransId="{50267F63-123E-4A42-A2EC-E4A982510A47}" sibTransId="{79F58BEC-F340-4E8F-B1CC-8ADD32BD96D4}"/>
    <dgm:cxn modelId="{57BCFC72-07AD-4E87-847B-93B5CC4EE266}" srcId="{076A9D65-9A7E-4533-8B6C-A939E3C2962E}" destId="{D2EF40C1-083D-49A9-8A92-1CBA51C165FB}" srcOrd="2" destOrd="0" parTransId="{CF03D247-05AC-4FE5-BD67-32FE8C31CA2D}" sibTransId="{EE435F65-3A08-4FF3-BF6A-23FC190780C8}"/>
    <dgm:cxn modelId="{33BDEC57-05AA-4D9D-BB22-8BB76F651819}" type="presOf" srcId="{2E251BEB-47EC-4FA2-A4C1-072F8D0A0EED}" destId="{D5C15265-6557-4A03-9960-068730C02D60}" srcOrd="0" destOrd="1" presId="urn:microsoft.com/office/officeart/2005/8/layout/hProcess9"/>
    <dgm:cxn modelId="{31C9B59E-7B31-46E8-8AAC-00321D2CB177}" type="presOf" srcId="{D40139FA-7CED-469E-9DB8-9B40848E23DA}" destId="{D5C15265-6557-4A03-9960-068730C02D60}" srcOrd="0" destOrd="0" presId="urn:microsoft.com/office/officeart/2005/8/layout/hProcess9"/>
    <dgm:cxn modelId="{92013FB7-1ECB-4E83-9EE8-29FB1BFE0D9D}" srcId="{EA139111-6633-45DF-8083-3BF10A9A4262}" destId="{F3FB943C-F4A2-4EEA-BB7B-410ADDBEE7C6}" srcOrd="0" destOrd="0" parTransId="{1D84F48A-439B-4E92-BFFA-D506183019B1}" sibTransId="{A9624278-847B-4F8B-A40B-C6525691CA28}"/>
    <dgm:cxn modelId="{B5CF95B9-EF71-4EFE-9A15-BD115ECBF0B9}" type="presOf" srcId="{E86D633E-49DB-4664-8B46-9721B81EBA9D}" destId="{11023D96-014B-4E4E-8AB1-CC4872C38010}" srcOrd="0" destOrd="1" presId="urn:microsoft.com/office/officeart/2005/8/layout/hProcess9"/>
    <dgm:cxn modelId="{725438D8-63D9-41FB-9532-D3E6CFFB5644}" type="presOf" srcId="{EA139111-6633-45DF-8083-3BF10A9A4262}" destId="{93815ECE-F79A-49E9-A110-5E412529E8B4}" srcOrd="0" destOrd="0" presId="urn:microsoft.com/office/officeart/2005/8/layout/hProcess9"/>
    <dgm:cxn modelId="{DB9FCEE0-2C54-41CF-89B6-1A3A80C280EE}" srcId="{0E054985-7CDF-4C1B-B6E1-AEE76E01B394}" destId="{E86D633E-49DB-4664-8B46-9721B81EBA9D}" srcOrd="0" destOrd="0" parTransId="{C8DF57DC-2017-452E-84D4-D5986FEDD4D1}" sibTransId="{BE37FEBE-C120-4655-AD04-C5DA20A2167B}"/>
    <dgm:cxn modelId="{3C412CFB-523A-449D-9400-BE31DE69472B}" srcId="{076A9D65-9A7E-4533-8B6C-A939E3C2962E}" destId="{8A0A967D-2EE6-4D1D-A252-08051A8A8FC1}" srcOrd="3" destOrd="0" parTransId="{B8BE6DC0-AA34-4C88-AE37-7FFFA86712BA}" sibTransId="{F870E8E5-71BB-41E9-AD97-9B35A26EAFDD}"/>
    <dgm:cxn modelId="{CF9FD29E-6B15-4F72-9A8F-CBC22DABF9E7}" type="presParOf" srcId="{07DA41DD-251A-423D-ACAD-3D228FB2E2D7}" destId="{5E8116B8-6977-407F-A42C-F7338C63F960}" srcOrd="0" destOrd="0" presId="urn:microsoft.com/office/officeart/2005/8/layout/hProcess9"/>
    <dgm:cxn modelId="{E8A21B0F-8880-4D20-B9B7-7BB2D12F3FD3}" type="presParOf" srcId="{07DA41DD-251A-423D-ACAD-3D228FB2E2D7}" destId="{6977C744-8F84-43A0-B055-59EE0FEAFA37}" srcOrd="1" destOrd="0" presId="urn:microsoft.com/office/officeart/2005/8/layout/hProcess9"/>
    <dgm:cxn modelId="{3F39B0F8-2660-4510-AACB-83D029072CCF}" type="presParOf" srcId="{6977C744-8F84-43A0-B055-59EE0FEAFA37}" destId="{11023D96-014B-4E4E-8AB1-CC4872C38010}" srcOrd="0" destOrd="0" presId="urn:microsoft.com/office/officeart/2005/8/layout/hProcess9"/>
    <dgm:cxn modelId="{A11A8A65-815A-44D8-B25F-3984574055B4}" type="presParOf" srcId="{6977C744-8F84-43A0-B055-59EE0FEAFA37}" destId="{912EE318-44F0-4E82-BE51-63606A86466B}" srcOrd="1" destOrd="0" presId="urn:microsoft.com/office/officeart/2005/8/layout/hProcess9"/>
    <dgm:cxn modelId="{AF87D9C2-0776-4921-8AB2-52246C04602C}" type="presParOf" srcId="{6977C744-8F84-43A0-B055-59EE0FEAFA37}" destId="{93815ECE-F79A-49E9-A110-5E412529E8B4}" srcOrd="2" destOrd="0" presId="urn:microsoft.com/office/officeart/2005/8/layout/hProcess9"/>
    <dgm:cxn modelId="{60A09FC7-3809-4374-A72C-A05A5593CF9D}" type="presParOf" srcId="{6977C744-8F84-43A0-B055-59EE0FEAFA37}" destId="{79CA6241-45D9-439D-895C-61B659715271}" srcOrd="3" destOrd="0" presId="urn:microsoft.com/office/officeart/2005/8/layout/hProcess9"/>
    <dgm:cxn modelId="{23C9E539-4717-44D8-8C60-1733B726D01A}" type="presParOf" srcId="{6977C744-8F84-43A0-B055-59EE0FEAFA37}" destId="{45AF25DB-4E2A-4B8F-9A19-55D64CD3DA64}" srcOrd="4" destOrd="0" presId="urn:microsoft.com/office/officeart/2005/8/layout/hProcess9"/>
    <dgm:cxn modelId="{BB6BE5A9-CCE7-461A-B9F6-0FF1B4984890}" type="presParOf" srcId="{6977C744-8F84-43A0-B055-59EE0FEAFA37}" destId="{1F84D8C9-DA6B-4686-9982-5052814C9ACA}" srcOrd="5" destOrd="0" presId="urn:microsoft.com/office/officeart/2005/8/layout/hProcess9"/>
    <dgm:cxn modelId="{5B182AD5-09D8-4BBF-BD7A-35E8C8BFF3CC}" type="presParOf" srcId="{6977C744-8F84-43A0-B055-59EE0FEAFA37}" destId="{38F86C80-44DB-4BA7-81FE-EF8C117E167D}" srcOrd="6" destOrd="0" presId="urn:microsoft.com/office/officeart/2005/8/layout/hProcess9"/>
    <dgm:cxn modelId="{4FF0A6B0-E78B-45F5-9176-BCC4F7460C01}" type="presParOf" srcId="{6977C744-8F84-43A0-B055-59EE0FEAFA37}" destId="{2D9DF2D8-B4A2-46A2-BB1A-14E8B83D63D1}" srcOrd="7" destOrd="0" presId="urn:microsoft.com/office/officeart/2005/8/layout/hProcess9"/>
    <dgm:cxn modelId="{5F0F793F-D30D-4EB5-8E19-50C02778A256}" type="presParOf" srcId="{6977C744-8F84-43A0-B055-59EE0FEAFA37}" destId="{D5C15265-6557-4A03-9960-068730C02D6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073621-91FD-42B9-98F9-5641B3EC67C0}"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1FD6E1B1-B3B4-4873-888F-29E7FBD3767F}">
      <dgm:prSet/>
      <dgm:spPr/>
      <dgm:t>
        <a:bodyPr/>
        <a:lstStyle/>
        <a:p>
          <a:r>
            <a:rPr lang="en-US" dirty="0"/>
            <a:t>Data collection process involved a combination of API requests from Space X public API and web  scraping data from a table in Space X’s Wikipedia entry.</a:t>
          </a:r>
        </a:p>
      </dgm:t>
    </dgm:pt>
    <dgm:pt modelId="{52394A2A-7D11-44FB-9B28-0D235FD7487D}" type="parTrans" cxnId="{6A2D43AF-3F97-46A1-9094-F23D3453EC17}">
      <dgm:prSet/>
      <dgm:spPr/>
      <dgm:t>
        <a:bodyPr/>
        <a:lstStyle/>
        <a:p>
          <a:endParaRPr lang="en-US"/>
        </a:p>
      </dgm:t>
    </dgm:pt>
    <dgm:pt modelId="{4A429CC7-3071-43A9-96CA-D3ABE746CD30}" type="sibTrans" cxnId="{6A2D43AF-3F97-46A1-9094-F23D3453EC17}">
      <dgm:prSet/>
      <dgm:spPr/>
      <dgm:t>
        <a:bodyPr/>
        <a:lstStyle/>
        <a:p>
          <a:endParaRPr lang="en-US"/>
        </a:p>
      </dgm:t>
    </dgm:pt>
    <dgm:pt modelId="{8192031F-8E4A-4EFA-9183-51FE35EC3FBD}">
      <dgm:prSet/>
      <dgm:spPr/>
      <dgm:t>
        <a:bodyPr/>
        <a:lstStyle/>
        <a:p>
          <a:r>
            <a:rPr lang="en-US" dirty="0"/>
            <a:t>The next slide will show the flowchart of data collection from API and the one after will show  the flowchart of data collection from </a:t>
          </a:r>
          <a:r>
            <a:rPr lang="en-US" dirty="0" err="1"/>
            <a:t>webscraping</a:t>
          </a:r>
          <a:r>
            <a:rPr lang="en-US" dirty="0"/>
            <a:t>.</a:t>
          </a:r>
        </a:p>
      </dgm:t>
    </dgm:pt>
    <dgm:pt modelId="{2C3AFB7F-A863-4627-8B51-6BE7C9FDE63C}" type="parTrans" cxnId="{0AF47467-2D68-498A-8521-DB98480C914F}">
      <dgm:prSet/>
      <dgm:spPr/>
      <dgm:t>
        <a:bodyPr/>
        <a:lstStyle/>
        <a:p>
          <a:endParaRPr lang="en-US"/>
        </a:p>
      </dgm:t>
    </dgm:pt>
    <dgm:pt modelId="{CC96F869-6D37-41CE-8975-4EC43D19E047}" type="sibTrans" cxnId="{0AF47467-2D68-498A-8521-DB98480C914F}">
      <dgm:prSet/>
      <dgm:spPr/>
      <dgm:t>
        <a:bodyPr/>
        <a:lstStyle/>
        <a:p>
          <a:endParaRPr lang="en-US"/>
        </a:p>
      </dgm:t>
    </dgm:pt>
    <dgm:pt modelId="{77AB4A22-FE4D-4A2E-945E-E871909AF34A}">
      <dgm:prSet/>
      <dgm:spPr/>
      <dgm:t>
        <a:bodyPr/>
        <a:lstStyle/>
        <a:p>
          <a:r>
            <a:rPr lang="en-US" u="sng" dirty="0"/>
            <a:t>Space X API Data Columns:</a:t>
          </a:r>
          <a:endParaRPr lang="en-US" dirty="0"/>
        </a:p>
      </dgm:t>
    </dgm:pt>
    <dgm:pt modelId="{4DDCC3D5-B629-4E20-AFA6-2D944CE8D9B4}" type="parTrans" cxnId="{D9613396-596F-4DD7-8A47-7C891E4A4067}">
      <dgm:prSet/>
      <dgm:spPr/>
      <dgm:t>
        <a:bodyPr/>
        <a:lstStyle/>
        <a:p>
          <a:endParaRPr lang="en-US"/>
        </a:p>
      </dgm:t>
    </dgm:pt>
    <dgm:pt modelId="{8EC8CD21-CE72-4995-8FDB-EEE78B2634BF}" type="sibTrans" cxnId="{D9613396-596F-4DD7-8A47-7C891E4A4067}">
      <dgm:prSet/>
      <dgm:spPr/>
      <dgm:t>
        <a:bodyPr/>
        <a:lstStyle/>
        <a:p>
          <a:endParaRPr lang="en-US"/>
        </a:p>
      </dgm:t>
    </dgm:pt>
    <dgm:pt modelId="{04B76631-4E69-4734-BD28-6A174DD97AFA}">
      <dgm:prSet/>
      <dgm:spPr/>
      <dgm:t>
        <a:bodyPr/>
        <a:lstStyle/>
        <a:p>
          <a:r>
            <a:rPr lang="en-US" dirty="0" err="1"/>
            <a:t>FlightNumber</a:t>
          </a:r>
          <a:r>
            <a:rPr lang="en-US" dirty="0"/>
            <a:t>, Date, </a:t>
          </a:r>
          <a:r>
            <a:rPr lang="en-US" dirty="0" err="1"/>
            <a:t>BoosterVersion</a:t>
          </a:r>
          <a:r>
            <a:rPr lang="en-US" dirty="0"/>
            <a:t>, </a:t>
          </a:r>
          <a:r>
            <a:rPr lang="en-US" dirty="0" err="1"/>
            <a:t>PayloadMass</a:t>
          </a:r>
          <a:r>
            <a:rPr lang="en-US" dirty="0"/>
            <a:t>, Orbit, </a:t>
          </a:r>
          <a:r>
            <a:rPr lang="en-US" dirty="0" err="1"/>
            <a:t>LaunchSite</a:t>
          </a:r>
          <a:r>
            <a:rPr lang="en-US" dirty="0"/>
            <a:t>, Outcome, Flights, </a:t>
          </a:r>
          <a:r>
            <a:rPr lang="en-US" dirty="0" err="1"/>
            <a:t>GridFins</a:t>
          </a:r>
          <a:r>
            <a:rPr lang="en-US" dirty="0"/>
            <a:t>,</a:t>
          </a:r>
        </a:p>
      </dgm:t>
    </dgm:pt>
    <dgm:pt modelId="{49097488-4DE0-463E-ADDB-8F5EFE7DF180}" type="parTrans" cxnId="{6A7C0A9C-B20D-4776-A1A4-F5451AF89DEC}">
      <dgm:prSet/>
      <dgm:spPr/>
      <dgm:t>
        <a:bodyPr/>
        <a:lstStyle/>
        <a:p>
          <a:endParaRPr lang="en-US"/>
        </a:p>
      </dgm:t>
    </dgm:pt>
    <dgm:pt modelId="{EE0D53FC-5E87-4740-B5C3-9E92A4B91E03}" type="sibTrans" cxnId="{6A7C0A9C-B20D-4776-A1A4-F5451AF89DEC}">
      <dgm:prSet/>
      <dgm:spPr/>
      <dgm:t>
        <a:bodyPr/>
        <a:lstStyle/>
        <a:p>
          <a:endParaRPr lang="en-US"/>
        </a:p>
      </dgm:t>
    </dgm:pt>
    <dgm:pt modelId="{BB2B4966-D6F9-4175-91D8-EDDF4E4F8D6C}">
      <dgm:prSet/>
      <dgm:spPr/>
      <dgm:t>
        <a:bodyPr/>
        <a:lstStyle/>
        <a:p>
          <a:r>
            <a:rPr lang="en-US" dirty="0"/>
            <a:t>Reused, Legs, </a:t>
          </a:r>
          <a:r>
            <a:rPr lang="en-US" dirty="0" err="1"/>
            <a:t>LandingPad</a:t>
          </a:r>
          <a:r>
            <a:rPr lang="en-US" dirty="0"/>
            <a:t>, Block, </a:t>
          </a:r>
          <a:r>
            <a:rPr lang="en-US" dirty="0" err="1"/>
            <a:t>ReusedCount</a:t>
          </a:r>
          <a:r>
            <a:rPr lang="en-US" dirty="0"/>
            <a:t>, Serial, Longitude, Latitude</a:t>
          </a:r>
        </a:p>
      </dgm:t>
    </dgm:pt>
    <dgm:pt modelId="{374BB96D-00FA-4A6F-BF3C-0441B00FD793}" type="parTrans" cxnId="{7BE04706-8772-41B2-8239-14AD8CA6C03C}">
      <dgm:prSet/>
      <dgm:spPr/>
      <dgm:t>
        <a:bodyPr/>
        <a:lstStyle/>
        <a:p>
          <a:endParaRPr lang="en-US"/>
        </a:p>
      </dgm:t>
    </dgm:pt>
    <dgm:pt modelId="{2B77E5A7-CDF4-4A0E-87C5-23E892F2FC05}" type="sibTrans" cxnId="{7BE04706-8772-41B2-8239-14AD8CA6C03C}">
      <dgm:prSet/>
      <dgm:spPr/>
      <dgm:t>
        <a:bodyPr/>
        <a:lstStyle/>
        <a:p>
          <a:endParaRPr lang="en-US"/>
        </a:p>
      </dgm:t>
    </dgm:pt>
    <dgm:pt modelId="{89A37C88-CF40-4BDC-B263-D143FBEA2395}">
      <dgm:prSet/>
      <dgm:spPr/>
      <dgm:t>
        <a:bodyPr/>
        <a:lstStyle/>
        <a:p>
          <a:r>
            <a:rPr lang="en-US" u="sng" dirty="0"/>
            <a:t>Wikipedia </a:t>
          </a:r>
          <a:r>
            <a:rPr lang="en-US" u="sng" dirty="0" err="1"/>
            <a:t>Webscrape</a:t>
          </a:r>
          <a:r>
            <a:rPr lang="en-US" u="sng" dirty="0"/>
            <a:t> Data Columns:</a:t>
          </a:r>
          <a:endParaRPr lang="en-US" dirty="0"/>
        </a:p>
      </dgm:t>
    </dgm:pt>
    <dgm:pt modelId="{803C18F2-F9A7-415A-B53D-5DD2D1A39EF1}" type="parTrans" cxnId="{67B00A14-8D53-4383-AA3A-0F4ED0C56C3B}">
      <dgm:prSet/>
      <dgm:spPr/>
      <dgm:t>
        <a:bodyPr/>
        <a:lstStyle/>
        <a:p>
          <a:endParaRPr lang="en-US"/>
        </a:p>
      </dgm:t>
    </dgm:pt>
    <dgm:pt modelId="{9A4360A9-3B58-4960-9046-FDC135C5F96E}" type="sibTrans" cxnId="{67B00A14-8D53-4383-AA3A-0F4ED0C56C3B}">
      <dgm:prSet/>
      <dgm:spPr/>
      <dgm:t>
        <a:bodyPr/>
        <a:lstStyle/>
        <a:p>
          <a:endParaRPr lang="en-US"/>
        </a:p>
      </dgm:t>
    </dgm:pt>
    <dgm:pt modelId="{6E7D21A7-13F4-4228-B31B-D62287B1BE32}">
      <dgm:prSet/>
      <dgm:spPr/>
      <dgm:t>
        <a:bodyPr/>
        <a:lstStyle/>
        <a:p>
          <a:r>
            <a:rPr lang="en-US" dirty="0"/>
            <a:t>Flight No., Launch site, Payload, </a:t>
          </a:r>
          <a:r>
            <a:rPr lang="en-US" dirty="0" err="1"/>
            <a:t>PayloadMass</a:t>
          </a:r>
          <a:r>
            <a:rPr lang="en-US" dirty="0"/>
            <a:t>, Orbit, Customer, Launch outcome, Version  Booster, Booster landing, Date, Time</a:t>
          </a:r>
        </a:p>
      </dgm:t>
    </dgm:pt>
    <dgm:pt modelId="{6810B71A-A566-41E0-AE00-C9999D06E729}" type="parTrans" cxnId="{8067CA3A-E309-425B-92E0-E9A6E0299CEB}">
      <dgm:prSet/>
      <dgm:spPr/>
      <dgm:t>
        <a:bodyPr/>
        <a:lstStyle/>
        <a:p>
          <a:endParaRPr lang="en-US"/>
        </a:p>
      </dgm:t>
    </dgm:pt>
    <dgm:pt modelId="{E5FE9C77-019F-44FD-B578-9374A62F7EBB}" type="sibTrans" cxnId="{8067CA3A-E309-425B-92E0-E9A6E0299CEB}">
      <dgm:prSet/>
      <dgm:spPr/>
      <dgm:t>
        <a:bodyPr/>
        <a:lstStyle/>
        <a:p>
          <a:endParaRPr lang="en-US"/>
        </a:p>
      </dgm:t>
    </dgm:pt>
    <dgm:pt modelId="{6B3A1E63-93E0-494B-982B-C41D19BC8B94}" type="pres">
      <dgm:prSet presAssocID="{0B073621-91FD-42B9-98F9-5641B3EC67C0}" presName="Name0" presStyleCnt="0">
        <dgm:presLayoutVars>
          <dgm:dir/>
          <dgm:resizeHandles val="exact"/>
        </dgm:presLayoutVars>
      </dgm:prSet>
      <dgm:spPr/>
    </dgm:pt>
    <dgm:pt modelId="{B6424F9D-60D5-4FC9-B526-944A23287EFE}" type="pres">
      <dgm:prSet presAssocID="{1FD6E1B1-B3B4-4873-888F-29E7FBD3767F}" presName="node" presStyleLbl="node1" presStyleIdx="0" presStyleCnt="7">
        <dgm:presLayoutVars>
          <dgm:bulletEnabled val="1"/>
        </dgm:presLayoutVars>
      </dgm:prSet>
      <dgm:spPr/>
    </dgm:pt>
    <dgm:pt modelId="{CA9F4718-5C16-4175-84D0-CBA4CF874CCB}" type="pres">
      <dgm:prSet presAssocID="{4A429CC7-3071-43A9-96CA-D3ABE746CD30}" presName="sibTrans" presStyleLbl="sibTrans1D1" presStyleIdx="0" presStyleCnt="6"/>
      <dgm:spPr/>
    </dgm:pt>
    <dgm:pt modelId="{129C5117-6FD3-4824-8C15-2E1898FB7651}" type="pres">
      <dgm:prSet presAssocID="{4A429CC7-3071-43A9-96CA-D3ABE746CD30}" presName="connectorText" presStyleLbl="sibTrans1D1" presStyleIdx="0" presStyleCnt="6"/>
      <dgm:spPr/>
    </dgm:pt>
    <dgm:pt modelId="{539F3488-078C-42AC-92E2-4F5982EB6F36}" type="pres">
      <dgm:prSet presAssocID="{8192031F-8E4A-4EFA-9183-51FE35EC3FBD}" presName="node" presStyleLbl="node1" presStyleIdx="1" presStyleCnt="7">
        <dgm:presLayoutVars>
          <dgm:bulletEnabled val="1"/>
        </dgm:presLayoutVars>
      </dgm:prSet>
      <dgm:spPr/>
    </dgm:pt>
    <dgm:pt modelId="{03C624C0-6DC7-4557-B3D6-C5D3996DC18E}" type="pres">
      <dgm:prSet presAssocID="{CC96F869-6D37-41CE-8975-4EC43D19E047}" presName="sibTrans" presStyleLbl="sibTrans1D1" presStyleIdx="1" presStyleCnt="6"/>
      <dgm:spPr/>
    </dgm:pt>
    <dgm:pt modelId="{B7368D40-8D48-4BE6-A0FC-6A6FBBD49331}" type="pres">
      <dgm:prSet presAssocID="{CC96F869-6D37-41CE-8975-4EC43D19E047}" presName="connectorText" presStyleLbl="sibTrans1D1" presStyleIdx="1" presStyleCnt="6"/>
      <dgm:spPr/>
    </dgm:pt>
    <dgm:pt modelId="{520BC214-ACAE-4C29-B5FD-D7381FF87E54}" type="pres">
      <dgm:prSet presAssocID="{77AB4A22-FE4D-4A2E-945E-E871909AF34A}" presName="node" presStyleLbl="node1" presStyleIdx="2" presStyleCnt="7">
        <dgm:presLayoutVars>
          <dgm:bulletEnabled val="1"/>
        </dgm:presLayoutVars>
      </dgm:prSet>
      <dgm:spPr/>
    </dgm:pt>
    <dgm:pt modelId="{5B496BD8-03E4-4FE0-8706-FB493D808D89}" type="pres">
      <dgm:prSet presAssocID="{8EC8CD21-CE72-4995-8FDB-EEE78B2634BF}" presName="sibTrans" presStyleLbl="sibTrans1D1" presStyleIdx="2" presStyleCnt="6"/>
      <dgm:spPr/>
    </dgm:pt>
    <dgm:pt modelId="{6EC51CC6-965C-42A2-AD77-A3B677988075}" type="pres">
      <dgm:prSet presAssocID="{8EC8CD21-CE72-4995-8FDB-EEE78B2634BF}" presName="connectorText" presStyleLbl="sibTrans1D1" presStyleIdx="2" presStyleCnt="6"/>
      <dgm:spPr/>
    </dgm:pt>
    <dgm:pt modelId="{068390A1-BFF6-481F-9AEC-F2FCC3D6AC0D}" type="pres">
      <dgm:prSet presAssocID="{04B76631-4E69-4734-BD28-6A174DD97AFA}" presName="node" presStyleLbl="node1" presStyleIdx="3" presStyleCnt="7">
        <dgm:presLayoutVars>
          <dgm:bulletEnabled val="1"/>
        </dgm:presLayoutVars>
      </dgm:prSet>
      <dgm:spPr/>
    </dgm:pt>
    <dgm:pt modelId="{88850ABE-6E78-4590-B773-9B571CF1C6F5}" type="pres">
      <dgm:prSet presAssocID="{EE0D53FC-5E87-4740-B5C3-9E92A4B91E03}" presName="sibTrans" presStyleLbl="sibTrans1D1" presStyleIdx="3" presStyleCnt="6"/>
      <dgm:spPr/>
    </dgm:pt>
    <dgm:pt modelId="{AA90824E-C8F0-4EB2-8141-E83F3A17E18F}" type="pres">
      <dgm:prSet presAssocID="{EE0D53FC-5E87-4740-B5C3-9E92A4B91E03}" presName="connectorText" presStyleLbl="sibTrans1D1" presStyleIdx="3" presStyleCnt="6"/>
      <dgm:spPr/>
    </dgm:pt>
    <dgm:pt modelId="{D2EBFFC2-E2DD-4F53-99F0-958014341BF0}" type="pres">
      <dgm:prSet presAssocID="{BB2B4966-D6F9-4175-91D8-EDDF4E4F8D6C}" presName="node" presStyleLbl="node1" presStyleIdx="4" presStyleCnt="7">
        <dgm:presLayoutVars>
          <dgm:bulletEnabled val="1"/>
        </dgm:presLayoutVars>
      </dgm:prSet>
      <dgm:spPr/>
    </dgm:pt>
    <dgm:pt modelId="{ACF085C0-29C3-4B50-94AD-306D9A68435C}" type="pres">
      <dgm:prSet presAssocID="{2B77E5A7-CDF4-4A0E-87C5-23E892F2FC05}" presName="sibTrans" presStyleLbl="sibTrans1D1" presStyleIdx="4" presStyleCnt="6"/>
      <dgm:spPr/>
    </dgm:pt>
    <dgm:pt modelId="{AEEE83F3-2BFC-438F-A95B-B55DF1418708}" type="pres">
      <dgm:prSet presAssocID="{2B77E5A7-CDF4-4A0E-87C5-23E892F2FC05}" presName="connectorText" presStyleLbl="sibTrans1D1" presStyleIdx="4" presStyleCnt="6"/>
      <dgm:spPr/>
    </dgm:pt>
    <dgm:pt modelId="{F528E01E-D663-4E7F-AFFD-B24C56C0F5BE}" type="pres">
      <dgm:prSet presAssocID="{89A37C88-CF40-4BDC-B263-D143FBEA2395}" presName="node" presStyleLbl="node1" presStyleIdx="5" presStyleCnt="7">
        <dgm:presLayoutVars>
          <dgm:bulletEnabled val="1"/>
        </dgm:presLayoutVars>
      </dgm:prSet>
      <dgm:spPr/>
    </dgm:pt>
    <dgm:pt modelId="{3EFCE6AA-FBCC-4CAB-8378-A1AF4D2CB94A}" type="pres">
      <dgm:prSet presAssocID="{9A4360A9-3B58-4960-9046-FDC135C5F96E}" presName="sibTrans" presStyleLbl="sibTrans1D1" presStyleIdx="5" presStyleCnt="6"/>
      <dgm:spPr/>
    </dgm:pt>
    <dgm:pt modelId="{E09DAC61-E58F-4692-AFD7-39F9B8C3297E}" type="pres">
      <dgm:prSet presAssocID="{9A4360A9-3B58-4960-9046-FDC135C5F96E}" presName="connectorText" presStyleLbl="sibTrans1D1" presStyleIdx="5" presStyleCnt="6"/>
      <dgm:spPr/>
    </dgm:pt>
    <dgm:pt modelId="{48313886-E85D-4C60-9F7A-58F1308C144D}" type="pres">
      <dgm:prSet presAssocID="{6E7D21A7-13F4-4228-B31B-D62287B1BE32}" presName="node" presStyleLbl="node1" presStyleIdx="6" presStyleCnt="7">
        <dgm:presLayoutVars>
          <dgm:bulletEnabled val="1"/>
        </dgm:presLayoutVars>
      </dgm:prSet>
      <dgm:spPr/>
    </dgm:pt>
  </dgm:ptLst>
  <dgm:cxnLst>
    <dgm:cxn modelId="{7BE04706-8772-41B2-8239-14AD8CA6C03C}" srcId="{0B073621-91FD-42B9-98F9-5641B3EC67C0}" destId="{BB2B4966-D6F9-4175-91D8-EDDF4E4F8D6C}" srcOrd="4" destOrd="0" parTransId="{374BB96D-00FA-4A6F-BF3C-0441B00FD793}" sibTransId="{2B77E5A7-CDF4-4A0E-87C5-23E892F2FC05}"/>
    <dgm:cxn modelId="{67B00A14-8D53-4383-AA3A-0F4ED0C56C3B}" srcId="{0B073621-91FD-42B9-98F9-5641B3EC67C0}" destId="{89A37C88-CF40-4BDC-B263-D143FBEA2395}" srcOrd="5" destOrd="0" parTransId="{803C18F2-F9A7-415A-B53D-5DD2D1A39EF1}" sibTransId="{9A4360A9-3B58-4960-9046-FDC135C5F96E}"/>
    <dgm:cxn modelId="{9F94781D-D86F-4B18-BBF3-E3D281A6D93C}" type="presOf" srcId="{EE0D53FC-5E87-4740-B5C3-9E92A4B91E03}" destId="{AA90824E-C8F0-4EB2-8141-E83F3A17E18F}" srcOrd="1" destOrd="0" presId="urn:microsoft.com/office/officeart/2016/7/layout/RepeatingBendingProcessNew"/>
    <dgm:cxn modelId="{6917281E-4352-4EFA-89FA-7481E9AB3117}" type="presOf" srcId="{2B77E5A7-CDF4-4A0E-87C5-23E892F2FC05}" destId="{ACF085C0-29C3-4B50-94AD-306D9A68435C}" srcOrd="0" destOrd="0" presId="urn:microsoft.com/office/officeart/2016/7/layout/RepeatingBendingProcessNew"/>
    <dgm:cxn modelId="{354DC81F-559C-49DF-8349-47E349A844B8}" type="presOf" srcId="{CC96F869-6D37-41CE-8975-4EC43D19E047}" destId="{B7368D40-8D48-4BE6-A0FC-6A6FBBD49331}" srcOrd="1" destOrd="0" presId="urn:microsoft.com/office/officeart/2016/7/layout/RepeatingBendingProcessNew"/>
    <dgm:cxn modelId="{8067CA3A-E309-425B-92E0-E9A6E0299CEB}" srcId="{0B073621-91FD-42B9-98F9-5641B3EC67C0}" destId="{6E7D21A7-13F4-4228-B31B-D62287B1BE32}" srcOrd="6" destOrd="0" parTransId="{6810B71A-A566-41E0-AE00-C9999D06E729}" sibTransId="{E5FE9C77-019F-44FD-B578-9374A62F7EBB}"/>
    <dgm:cxn modelId="{D9D6B262-F72F-4BCE-B364-2440E4DA253D}" type="presOf" srcId="{BB2B4966-D6F9-4175-91D8-EDDF4E4F8D6C}" destId="{D2EBFFC2-E2DD-4F53-99F0-958014341BF0}" srcOrd="0" destOrd="0" presId="urn:microsoft.com/office/officeart/2016/7/layout/RepeatingBendingProcessNew"/>
    <dgm:cxn modelId="{5927FC66-E917-4921-B61D-61F76A773A82}" type="presOf" srcId="{EE0D53FC-5E87-4740-B5C3-9E92A4B91E03}" destId="{88850ABE-6E78-4590-B773-9B571CF1C6F5}" srcOrd="0" destOrd="0" presId="urn:microsoft.com/office/officeart/2016/7/layout/RepeatingBendingProcessNew"/>
    <dgm:cxn modelId="{0AF47467-2D68-498A-8521-DB98480C914F}" srcId="{0B073621-91FD-42B9-98F9-5641B3EC67C0}" destId="{8192031F-8E4A-4EFA-9183-51FE35EC3FBD}" srcOrd="1" destOrd="0" parTransId="{2C3AFB7F-A863-4627-8B51-6BE7C9FDE63C}" sibTransId="{CC96F869-6D37-41CE-8975-4EC43D19E047}"/>
    <dgm:cxn modelId="{5093BF68-BC42-4B80-B512-764E734C7D42}" type="presOf" srcId="{0B073621-91FD-42B9-98F9-5641B3EC67C0}" destId="{6B3A1E63-93E0-494B-982B-C41D19BC8B94}" srcOrd="0" destOrd="0" presId="urn:microsoft.com/office/officeart/2016/7/layout/RepeatingBendingProcessNew"/>
    <dgm:cxn modelId="{B442C648-DEA9-4F5B-A7D1-79736D4BDD15}" type="presOf" srcId="{6E7D21A7-13F4-4228-B31B-D62287B1BE32}" destId="{48313886-E85D-4C60-9F7A-58F1308C144D}" srcOrd="0" destOrd="0" presId="urn:microsoft.com/office/officeart/2016/7/layout/RepeatingBendingProcessNew"/>
    <dgm:cxn modelId="{D6211F6A-72D4-4920-B91E-0A352C302876}" type="presOf" srcId="{77AB4A22-FE4D-4A2E-945E-E871909AF34A}" destId="{520BC214-ACAE-4C29-B5FD-D7381FF87E54}" srcOrd="0" destOrd="0" presId="urn:microsoft.com/office/officeart/2016/7/layout/RepeatingBendingProcessNew"/>
    <dgm:cxn modelId="{DFE85F73-97AB-4427-908F-55750B6752BD}" type="presOf" srcId="{8192031F-8E4A-4EFA-9183-51FE35EC3FBD}" destId="{539F3488-078C-42AC-92E2-4F5982EB6F36}" srcOrd="0" destOrd="0" presId="urn:microsoft.com/office/officeart/2016/7/layout/RepeatingBendingProcessNew"/>
    <dgm:cxn modelId="{4483E575-974C-4BFE-8CA2-AE6EACEDF063}" type="presOf" srcId="{04B76631-4E69-4734-BD28-6A174DD97AFA}" destId="{068390A1-BFF6-481F-9AEC-F2FCC3D6AC0D}" srcOrd="0" destOrd="0" presId="urn:microsoft.com/office/officeart/2016/7/layout/RepeatingBendingProcessNew"/>
    <dgm:cxn modelId="{A54D1F86-E752-441D-86CD-D36F4FFFA11B}" type="presOf" srcId="{8EC8CD21-CE72-4995-8FDB-EEE78B2634BF}" destId="{5B496BD8-03E4-4FE0-8706-FB493D808D89}" srcOrd="0" destOrd="0" presId="urn:microsoft.com/office/officeart/2016/7/layout/RepeatingBendingProcessNew"/>
    <dgm:cxn modelId="{2C9DF488-ADE2-4D96-9DA4-A0969E2EDBC2}" type="presOf" srcId="{9A4360A9-3B58-4960-9046-FDC135C5F96E}" destId="{3EFCE6AA-FBCC-4CAB-8378-A1AF4D2CB94A}" srcOrd="0" destOrd="0" presId="urn:microsoft.com/office/officeart/2016/7/layout/RepeatingBendingProcessNew"/>
    <dgm:cxn modelId="{D9613396-596F-4DD7-8A47-7C891E4A4067}" srcId="{0B073621-91FD-42B9-98F9-5641B3EC67C0}" destId="{77AB4A22-FE4D-4A2E-945E-E871909AF34A}" srcOrd="2" destOrd="0" parTransId="{4DDCC3D5-B629-4E20-AFA6-2D944CE8D9B4}" sibTransId="{8EC8CD21-CE72-4995-8FDB-EEE78B2634BF}"/>
    <dgm:cxn modelId="{0B348198-92CB-44AB-83FA-7E3F7CDA5B6F}" type="presOf" srcId="{1FD6E1B1-B3B4-4873-888F-29E7FBD3767F}" destId="{B6424F9D-60D5-4FC9-B526-944A23287EFE}" srcOrd="0" destOrd="0" presId="urn:microsoft.com/office/officeart/2016/7/layout/RepeatingBendingProcessNew"/>
    <dgm:cxn modelId="{6A7C0A9C-B20D-4776-A1A4-F5451AF89DEC}" srcId="{0B073621-91FD-42B9-98F9-5641B3EC67C0}" destId="{04B76631-4E69-4734-BD28-6A174DD97AFA}" srcOrd="3" destOrd="0" parTransId="{49097488-4DE0-463E-ADDB-8F5EFE7DF180}" sibTransId="{EE0D53FC-5E87-4740-B5C3-9E92A4B91E03}"/>
    <dgm:cxn modelId="{6A2D43AF-3F97-46A1-9094-F23D3453EC17}" srcId="{0B073621-91FD-42B9-98F9-5641B3EC67C0}" destId="{1FD6E1B1-B3B4-4873-888F-29E7FBD3767F}" srcOrd="0" destOrd="0" parTransId="{52394A2A-7D11-44FB-9B28-0D235FD7487D}" sibTransId="{4A429CC7-3071-43A9-96CA-D3ABE746CD30}"/>
    <dgm:cxn modelId="{FC3865BC-429F-43EC-8407-B90B6E7EE718}" type="presOf" srcId="{2B77E5A7-CDF4-4A0E-87C5-23E892F2FC05}" destId="{AEEE83F3-2BFC-438F-A95B-B55DF1418708}" srcOrd="1" destOrd="0" presId="urn:microsoft.com/office/officeart/2016/7/layout/RepeatingBendingProcessNew"/>
    <dgm:cxn modelId="{AC33D6CD-5F5E-4CC7-B1E1-A6760C3093C8}" type="presOf" srcId="{9A4360A9-3B58-4960-9046-FDC135C5F96E}" destId="{E09DAC61-E58F-4692-AFD7-39F9B8C3297E}" srcOrd="1" destOrd="0" presId="urn:microsoft.com/office/officeart/2016/7/layout/RepeatingBendingProcessNew"/>
    <dgm:cxn modelId="{561DC7D9-C54B-4415-BE05-ADD7189B18E7}" type="presOf" srcId="{8EC8CD21-CE72-4995-8FDB-EEE78B2634BF}" destId="{6EC51CC6-965C-42A2-AD77-A3B677988075}" srcOrd="1" destOrd="0" presId="urn:microsoft.com/office/officeart/2016/7/layout/RepeatingBendingProcessNew"/>
    <dgm:cxn modelId="{736E49E0-E474-4E39-A9FD-419433D11C5F}" type="presOf" srcId="{4A429CC7-3071-43A9-96CA-D3ABE746CD30}" destId="{CA9F4718-5C16-4175-84D0-CBA4CF874CCB}" srcOrd="0" destOrd="0" presId="urn:microsoft.com/office/officeart/2016/7/layout/RepeatingBendingProcessNew"/>
    <dgm:cxn modelId="{F78CC9E0-9E30-4E78-B011-D58A10E50DE2}" type="presOf" srcId="{89A37C88-CF40-4BDC-B263-D143FBEA2395}" destId="{F528E01E-D663-4E7F-AFFD-B24C56C0F5BE}" srcOrd="0" destOrd="0" presId="urn:microsoft.com/office/officeart/2016/7/layout/RepeatingBendingProcessNew"/>
    <dgm:cxn modelId="{F8701AF2-E56D-4D8A-AB2A-D40BA41880E0}" type="presOf" srcId="{CC96F869-6D37-41CE-8975-4EC43D19E047}" destId="{03C624C0-6DC7-4557-B3D6-C5D3996DC18E}" srcOrd="0" destOrd="0" presId="urn:microsoft.com/office/officeart/2016/7/layout/RepeatingBendingProcessNew"/>
    <dgm:cxn modelId="{305A21FA-F443-4CD5-B779-0ABC3F8749A9}" type="presOf" srcId="{4A429CC7-3071-43A9-96CA-D3ABE746CD30}" destId="{129C5117-6FD3-4824-8C15-2E1898FB7651}" srcOrd="1" destOrd="0" presId="urn:microsoft.com/office/officeart/2016/7/layout/RepeatingBendingProcessNew"/>
    <dgm:cxn modelId="{A5314230-686C-4368-90F0-F022706CF42E}" type="presParOf" srcId="{6B3A1E63-93E0-494B-982B-C41D19BC8B94}" destId="{B6424F9D-60D5-4FC9-B526-944A23287EFE}" srcOrd="0" destOrd="0" presId="urn:microsoft.com/office/officeart/2016/7/layout/RepeatingBendingProcessNew"/>
    <dgm:cxn modelId="{F5878654-EC32-4E7B-AB10-284500AD6EC8}" type="presParOf" srcId="{6B3A1E63-93E0-494B-982B-C41D19BC8B94}" destId="{CA9F4718-5C16-4175-84D0-CBA4CF874CCB}" srcOrd="1" destOrd="0" presId="urn:microsoft.com/office/officeart/2016/7/layout/RepeatingBendingProcessNew"/>
    <dgm:cxn modelId="{802FDE57-2941-4B56-A0E7-60645DAC8EDE}" type="presParOf" srcId="{CA9F4718-5C16-4175-84D0-CBA4CF874CCB}" destId="{129C5117-6FD3-4824-8C15-2E1898FB7651}" srcOrd="0" destOrd="0" presId="urn:microsoft.com/office/officeart/2016/7/layout/RepeatingBendingProcessNew"/>
    <dgm:cxn modelId="{2C64DD8A-B1AF-4970-97B7-62FA54D242DA}" type="presParOf" srcId="{6B3A1E63-93E0-494B-982B-C41D19BC8B94}" destId="{539F3488-078C-42AC-92E2-4F5982EB6F36}" srcOrd="2" destOrd="0" presId="urn:microsoft.com/office/officeart/2016/7/layout/RepeatingBendingProcessNew"/>
    <dgm:cxn modelId="{4C772C75-4492-4F22-97C1-1DFDED98A459}" type="presParOf" srcId="{6B3A1E63-93E0-494B-982B-C41D19BC8B94}" destId="{03C624C0-6DC7-4557-B3D6-C5D3996DC18E}" srcOrd="3" destOrd="0" presId="urn:microsoft.com/office/officeart/2016/7/layout/RepeatingBendingProcessNew"/>
    <dgm:cxn modelId="{D6E0FE45-6577-4966-8B57-1BCBB9C314D3}" type="presParOf" srcId="{03C624C0-6DC7-4557-B3D6-C5D3996DC18E}" destId="{B7368D40-8D48-4BE6-A0FC-6A6FBBD49331}" srcOrd="0" destOrd="0" presId="urn:microsoft.com/office/officeart/2016/7/layout/RepeatingBendingProcessNew"/>
    <dgm:cxn modelId="{70EBE4CF-C1E8-4E24-9EDA-B5AEE906BD9D}" type="presParOf" srcId="{6B3A1E63-93E0-494B-982B-C41D19BC8B94}" destId="{520BC214-ACAE-4C29-B5FD-D7381FF87E54}" srcOrd="4" destOrd="0" presId="urn:microsoft.com/office/officeart/2016/7/layout/RepeatingBendingProcessNew"/>
    <dgm:cxn modelId="{C0796250-F735-4FB7-A268-6C28C1126B30}" type="presParOf" srcId="{6B3A1E63-93E0-494B-982B-C41D19BC8B94}" destId="{5B496BD8-03E4-4FE0-8706-FB493D808D89}" srcOrd="5" destOrd="0" presId="urn:microsoft.com/office/officeart/2016/7/layout/RepeatingBendingProcessNew"/>
    <dgm:cxn modelId="{4DE7181D-9A0E-4FE0-B612-6A5BD5AC5C1E}" type="presParOf" srcId="{5B496BD8-03E4-4FE0-8706-FB493D808D89}" destId="{6EC51CC6-965C-42A2-AD77-A3B677988075}" srcOrd="0" destOrd="0" presId="urn:microsoft.com/office/officeart/2016/7/layout/RepeatingBendingProcessNew"/>
    <dgm:cxn modelId="{3AB7E991-388C-4700-B5D8-A584A38A72F2}" type="presParOf" srcId="{6B3A1E63-93E0-494B-982B-C41D19BC8B94}" destId="{068390A1-BFF6-481F-9AEC-F2FCC3D6AC0D}" srcOrd="6" destOrd="0" presId="urn:microsoft.com/office/officeart/2016/7/layout/RepeatingBendingProcessNew"/>
    <dgm:cxn modelId="{E085E61C-EED6-448B-A611-1877CABF6B9A}" type="presParOf" srcId="{6B3A1E63-93E0-494B-982B-C41D19BC8B94}" destId="{88850ABE-6E78-4590-B773-9B571CF1C6F5}" srcOrd="7" destOrd="0" presId="urn:microsoft.com/office/officeart/2016/7/layout/RepeatingBendingProcessNew"/>
    <dgm:cxn modelId="{59DD0839-93EB-4E18-A9C1-49632FE37101}" type="presParOf" srcId="{88850ABE-6E78-4590-B773-9B571CF1C6F5}" destId="{AA90824E-C8F0-4EB2-8141-E83F3A17E18F}" srcOrd="0" destOrd="0" presId="urn:microsoft.com/office/officeart/2016/7/layout/RepeatingBendingProcessNew"/>
    <dgm:cxn modelId="{EDAA8E5F-BF4F-42AF-B50D-A4280B285584}" type="presParOf" srcId="{6B3A1E63-93E0-494B-982B-C41D19BC8B94}" destId="{D2EBFFC2-E2DD-4F53-99F0-958014341BF0}" srcOrd="8" destOrd="0" presId="urn:microsoft.com/office/officeart/2016/7/layout/RepeatingBendingProcessNew"/>
    <dgm:cxn modelId="{A4F3F9E2-0F21-4538-BB65-C0906F7D7564}" type="presParOf" srcId="{6B3A1E63-93E0-494B-982B-C41D19BC8B94}" destId="{ACF085C0-29C3-4B50-94AD-306D9A68435C}" srcOrd="9" destOrd="0" presId="urn:microsoft.com/office/officeart/2016/7/layout/RepeatingBendingProcessNew"/>
    <dgm:cxn modelId="{9B466A00-17CD-44F1-9788-F64FF41923EC}" type="presParOf" srcId="{ACF085C0-29C3-4B50-94AD-306D9A68435C}" destId="{AEEE83F3-2BFC-438F-A95B-B55DF1418708}" srcOrd="0" destOrd="0" presId="urn:microsoft.com/office/officeart/2016/7/layout/RepeatingBendingProcessNew"/>
    <dgm:cxn modelId="{B16761B2-63F7-428B-A361-CDC2CC08EC47}" type="presParOf" srcId="{6B3A1E63-93E0-494B-982B-C41D19BC8B94}" destId="{F528E01E-D663-4E7F-AFFD-B24C56C0F5BE}" srcOrd="10" destOrd="0" presId="urn:microsoft.com/office/officeart/2016/7/layout/RepeatingBendingProcessNew"/>
    <dgm:cxn modelId="{CCC9E905-1129-48F6-B7BB-039AAECF2A19}" type="presParOf" srcId="{6B3A1E63-93E0-494B-982B-C41D19BC8B94}" destId="{3EFCE6AA-FBCC-4CAB-8378-A1AF4D2CB94A}" srcOrd="11" destOrd="0" presId="urn:microsoft.com/office/officeart/2016/7/layout/RepeatingBendingProcessNew"/>
    <dgm:cxn modelId="{21DECA3D-D225-4D8A-A5A5-01ACD6AFEF20}" type="presParOf" srcId="{3EFCE6AA-FBCC-4CAB-8378-A1AF4D2CB94A}" destId="{E09DAC61-E58F-4692-AFD7-39F9B8C3297E}" srcOrd="0" destOrd="0" presId="urn:microsoft.com/office/officeart/2016/7/layout/RepeatingBendingProcessNew"/>
    <dgm:cxn modelId="{F8BB4BF6-B74A-4344-AED8-717A3CCC594F}" type="presParOf" srcId="{6B3A1E63-93E0-494B-982B-C41D19BC8B94}" destId="{48313886-E85D-4C60-9F7A-58F1308C144D}"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198B67-D8E4-45E2-8C66-E4B239B6BC4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1012F7E-60F0-4C85-B33E-FE7A4C4768B8}">
      <dgm:prSet/>
      <dgm:spPr/>
      <dgm:t>
        <a:bodyPr/>
        <a:lstStyle/>
        <a:p>
          <a:r>
            <a:rPr lang="en-US"/>
            <a:t>Request (Space X  APIs)</a:t>
          </a:r>
        </a:p>
      </dgm:t>
    </dgm:pt>
    <dgm:pt modelId="{A7CAD4A6-DE0E-4BB0-94E8-2D377A596AFC}" type="parTrans" cxnId="{898B70FD-1238-4DF6-BE95-895351A5F161}">
      <dgm:prSet/>
      <dgm:spPr/>
      <dgm:t>
        <a:bodyPr/>
        <a:lstStyle/>
        <a:p>
          <a:endParaRPr lang="en-US"/>
        </a:p>
      </dgm:t>
    </dgm:pt>
    <dgm:pt modelId="{10BA8C2D-D814-4F1F-8B1B-6393DD131BBE}" type="sibTrans" cxnId="{898B70FD-1238-4DF6-BE95-895351A5F161}">
      <dgm:prSet/>
      <dgm:spPr/>
      <dgm:t>
        <a:bodyPr/>
        <a:lstStyle/>
        <a:p>
          <a:endParaRPr lang="en-US"/>
        </a:p>
      </dgm:t>
    </dgm:pt>
    <dgm:pt modelId="{691264F1-8605-439B-9BEF-5396641F173C}">
      <dgm:prSet/>
      <dgm:spPr/>
      <dgm:t>
        <a:bodyPr/>
        <a:lstStyle/>
        <a:p>
          <a:r>
            <a:rPr lang="en-US"/>
            <a:t>.JSON file +  Lists(Launch Site,  Booster Version,  Payload Data)</a:t>
          </a:r>
        </a:p>
      </dgm:t>
    </dgm:pt>
    <dgm:pt modelId="{4051806E-E87A-4121-ADEB-E05110898A92}" type="parTrans" cxnId="{66C2D1D6-A22D-4516-82CE-ABB2E0E73632}">
      <dgm:prSet/>
      <dgm:spPr/>
      <dgm:t>
        <a:bodyPr/>
        <a:lstStyle/>
        <a:p>
          <a:endParaRPr lang="en-US"/>
        </a:p>
      </dgm:t>
    </dgm:pt>
    <dgm:pt modelId="{0765ADB4-F712-41BE-84DD-1FC0439CAC80}" type="sibTrans" cxnId="{66C2D1D6-A22D-4516-82CE-ABB2E0E73632}">
      <dgm:prSet/>
      <dgm:spPr/>
      <dgm:t>
        <a:bodyPr/>
        <a:lstStyle/>
        <a:p>
          <a:endParaRPr lang="en-US"/>
        </a:p>
      </dgm:t>
    </dgm:pt>
    <dgm:pt modelId="{49D146C0-5942-40A7-9994-E6F297B58371}">
      <dgm:prSet/>
      <dgm:spPr/>
      <dgm:t>
        <a:bodyPr/>
        <a:lstStyle/>
        <a:p>
          <a:r>
            <a:rPr lang="en-US"/>
            <a:t>Json_normalize to  DataFrame data  from JSON</a:t>
          </a:r>
        </a:p>
      </dgm:t>
    </dgm:pt>
    <dgm:pt modelId="{13CB475F-50BE-4088-B4B2-69F99B304789}" type="parTrans" cxnId="{409DCC53-4C8C-4C52-A6DA-2B6B541051C6}">
      <dgm:prSet/>
      <dgm:spPr/>
      <dgm:t>
        <a:bodyPr/>
        <a:lstStyle/>
        <a:p>
          <a:endParaRPr lang="en-US"/>
        </a:p>
      </dgm:t>
    </dgm:pt>
    <dgm:pt modelId="{AAB2E8DF-B673-4BF5-B257-476ED56133AD}" type="sibTrans" cxnId="{409DCC53-4C8C-4C52-A6DA-2B6B541051C6}">
      <dgm:prSet/>
      <dgm:spPr/>
      <dgm:t>
        <a:bodyPr/>
        <a:lstStyle/>
        <a:p>
          <a:endParaRPr lang="en-US"/>
        </a:p>
      </dgm:t>
    </dgm:pt>
    <dgm:pt modelId="{CBF247A8-91EF-48BD-938D-F802E8925D78}">
      <dgm:prSet/>
      <dgm:spPr/>
      <dgm:t>
        <a:bodyPr/>
        <a:lstStyle/>
        <a:p>
          <a:r>
            <a:rPr lang="en-US"/>
            <a:t>Dictionary relevant  data</a:t>
          </a:r>
        </a:p>
      </dgm:t>
    </dgm:pt>
    <dgm:pt modelId="{25B775CF-46C3-4FBF-B945-7C29DE8922C0}" type="parTrans" cxnId="{C2BE122E-5AEB-48FA-A229-486468FD5246}">
      <dgm:prSet/>
      <dgm:spPr/>
      <dgm:t>
        <a:bodyPr/>
        <a:lstStyle/>
        <a:p>
          <a:endParaRPr lang="en-US"/>
        </a:p>
      </dgm:t>
    </dgm:pt>
    <dgm:pt modelId="{79979B55-23AF-4DD6-8EBC-2BFA3FCC627F}" type="sibTrans" cxnId="{C2BE122E-5AEB-48FA-A229-486468FD5246}">
      <dgm:prSet/>
      <dgm:spPr/>
      <dgm:t>
        <a:bodyPr/>
        <a:lstStyle/>
        <a:p>
          <a:endParaRPr lang="en-US"/>
        </a:p>
      </dgm:t>
    </dgm:pt>
    <dgm:pt modelId="{64CC19B5-439A-4C3D-AF7F-EF4639FC9DAE}">
      <dgm:prSet/>
      <dgm:spPr/>
      <dgm:t>
        <a:bodyPr/>
        <a:lstStyle/>
        <a:p>
          <a:r>
            <a:rPr lang="en-US"/>
            <a:t>Cast dictionary to a  DataFrame</a:t>
          </a:r>
        </a:p>
      </dgm:t>
    </dgm:pt>
    <dgm:pt modelId="{DBB2C088-FD51-48EA-8EDE-4436243C314A}" type="parTrans" cxnId="{A3D21C44-D4E7-485E-94E5-0F771CAC746A}">
      <dgm:prSet/>
      <dgm:spPr/>
      <dgm:t>
        <a:bodyPr/>
        <a:lstStyle/>
        <a:p>
          <a:endParaRPr lang="en-US"/>
        </a:p>
      </dgm:t>
    </dgm:pt>
    <dgm:pt modelId="{9BD26655-C7C6-4BF1-8A12-0719A5682855}" type="sibTrans" cxnId="{A3D21C44-D4E7-485E-94E5-0F771CAC746A}">
      <dgm:prSet/>
      <dgm:spPr/>
      <dgm:t>
        <a:bodyPr/>
        <a:lstStyle/>
        <a:p>
          <a:endParaRPr lang="en-US"/>
        </a:p>
      </dgm:t>
    </dgm:pt>
    <dgm:pt modelId="{84638CC5-1363-4C34-9145-65E679578EE5}">
      <dgm:prSet/>
      <dgm:spPr/>
      <dgm:t>
        <a:bodyPr/>
        <a:lstStyle/>
        <a:p>
          <a:r>
            <a:rPr lang="en-US"/>
            <a:t>Filter data to only  include Falcon 9  launches</a:t>
          </a:r>
        </a:p>
      </dgm:t>
    </dgm:pt>
    <dgm:pt modelId="{58CA1AED-501D-491E-8AF7-F6EB9C7E957B}" type="parTrans" cxnId="{0807758B-08C9-4A53-9D06-2776E33EF0F5}">
      <dgm:prSet/>
      <dgm:spPr/>
      <dgm:t>
        <a:bodyPr/>
        <a:lstStyle/>
        <a:p>
          <a:endParaRPr lang="en-US"/>
        </a:p>
      </dgm:t>
    </dgm:pt>
    <dgm:pt modelId="{30691DCD-A2DF-422E-B051-443F193B6E59}" type="sibTrans" cxnId="{0807758B-08C9-4A53-9D06-2776E33EF0F5}">
      <dgm:prSet/>
      <dgm:spPr/>
      <dgm:t>
        <a:bodyPr/>
        <a:lstStyle/>
        <a:p>
          <a:endParaRPr lang="en-US"/>
        </a:p>
      </dgm:t>
    </dgm:pt>
    <dgm:pt modelId="{18CC4E48-EBF1-4C64-AEA0-5D2EADA95F8E}">
      <dgm:prSet/>
      <dgm:spPr/>
      <dgm:t>
        <a:bodyPr/>
        <a:lstStyle/>
        <a:p>
          <a:r>
            <a:rPr lang="en-US"/>
            <a:t>Imputate missing  PayloadMass values  with mean</a:t>
          </a:r>
        </a:p>
      </dgm:t>
    </dgm:pt>
    <dgm:pt modelId="{2CB436E4-147F-4192-9901-5A1990D6A839}" type="parTrans" cxnId="{4A2E9BFE-ECA5-4555-BE8B-21E974793F5B}">
      <dgm:prSet/>
      <dgm:spPr/>
      <dgm:t>
        <a:bodyPr/>
        <a:lstStyle/>
        <a:p>
          <a:endParaRPr lang="en-US"/>
        </a:p>
      </dgm:t>
    </dgm:pt>
    <dgm:pt modelId="{9BFD1233-3E1C-4427-A0DB-DB77113106AA}" type="sibTrans" cxnId="{4A2E9BFE-ECA5-4555-BE8B-21E974793F5B}">
      <dgm:prSet/>
      <dgm:spPr/>
      <dgm:t>
        <a:bodyPr/>
        <a:lstStyle/>
        <a:p>
          <a:endParaRPr lang="en-US"/>
        </a:p>
      </dgm:t>
    </dgm:pt>
    <dgm:pt modelId="{36C81245-3DFB-42FC-AB24-FDE01A9CC5E5}" type="pres">
      <dgm:prSet presAssocID="{BC198B67-D8E4-45E2-8C66-E4B239B6BC4B}" presName="vert0" presStyleCnt="0">
        <dgm:presLayoutVars>
          <dgm:dir/>
          <dgm:animOne val="branch"/>
          <dgm:animLvl val="lvl"/>
        </dgm:presLayoutVars>
      </dgm:prSet>
      <dgm:spPr/>
    </dgm:pt>
    <dgm:pt modelId="{4A9CD8DC-D7F7-47E6-B4C6-A60CDA3D8B70}" type="pres">
      <dgm:prSet presAssocID="{71012F7E-60F0-4C85-B33E-FE7A4C4768B8}" presName="thickLine" presStyleLbl="alignNode1" presStyleIdx="0" presStyleCnt="7"/>
      <dgm:spPr/>
    </dgm:pt>
    <dgm:pt modelId="{3FABD9C2-8586-4EF0-B664-DEBF13BCDC4F}" type="pres">
      <dgm:prSet presAssocID="{71012F7E-60F0-4C85-B33E-FE7A4C4768B8}" presName="horz1" presStyleCnt="0"/>
      <dgm:spPr/>
    </dgm:pt>
    <dgm:pt modelId="{02D4394F-6092-4646-A19A-CB1D364DD966}" type="pres">
      <dgm:prSet presAssocID="{71012F7E-60F0-4C85-B33E-FE7A4C4768B8}" presName="tx1" presStyleLbl="revTx" presStyleIdx="0" presStyleCnt="7"/>
      <dgm:spPr/>
    </dgm:pt>
    <dgm:pt modelId="{C0E060F6-204E-4005-9F7D-6211917264F5}" type="pres">
      <dgm:prSet presAssocID="{71012F7E-60F0-4C85-B33E-FE7A4C4768B8}" presName="vert1" presStyleCnt="0"/>
      <dgm:spPr/>
    </dgm:pt>
    <dgm:pt modelId="{D7D7C16B-E3B3-4291-BB39-497E64FDE721}" type="pres">
      <dgm:prSet presAssocID="{691264F1-8605-439B-9BEF-5396641F173C}" presName="thickLine" presStyleLbl="alignNode1" presStyleIdx="1" presStyleCnt="7"/>
      <dgm:spPr/>
    </dgm:pt>
    <dgm:pt modelId="{85D7EA87-F5C9-4F19-8D33-FFBADB337209}" type="pres">
      <dgm:prSet presAssocID="{691264F1-8605-439B-9BEF-5396641F173C}" presName="horz1" presStyleCnt="0"/>
      <dgm:spPr/>
    </dgm:pt>
    <dgm:pt modelId="{6321A6D4-B5C8-406B-BF0E-36360CCD551A}" type="pres">
      <dgm:prSet presAssocID="{691264F1-8605-439B-9BEF-5396641F173C}" presName="tx1" presStyleLbl="revTx" presStyleIdx="1" presStyleCnt="7"/>
      <dgm:spPr/>
    </dgm:pt>
    <dgm:pt modelId="{34B2DAB3-0CD4-4A5E-8FE6-C440CE3F7E41}" type="pres">
      <dgm:prSet presAssocID="{691264F1-8605-439B-9BEF-5396641F173C}" presName="vert1" presStyleCnt="0"/>
      <dgm:spPr/>
    </dgm:pt>
    <dgm:pt modelId="{FBC1AE39-7523-41C2-B0A4-3E31AA3812D9}" type="pres">
      <dgm:prSet presAssocID="{49D146C0-5942-40A7-9994-E6F297B58371}" presName="thickLine" presStyleLbl="alignNode1" presStyleIdx="2" presStyleCnt="7"/>
      <dgm:spPr/>
    </dgm:pt>
    <dgm:pt modelId="{69B010F9-BFE8-4022-862B-64FF2701C2D5}" type="pres">
      <dgm:prSet presAssocID="{49D146C0-5942-40A7-9994-E6F297B58371}" presName="horz1" presStyleCnt="0"/>
      <dgm:spPr/>
    </dgm:pt>
    <dgm:pt modelId="{B59779B0-68F9-4BDA-A7E9-82B9086636E5}" type="pres">
      <dgm:prSet presAssocID="{49D146C0-5942-40A7-9994-E6F297B58371}" presName="tx1" presStyleLbl="revTx" presStyleIdx="2" presStyleCnt="7"/>
      <dgm:spPr/>
    </dgm:pt>
    <dgm:pt modelId="{78C0BB86-AD26-47F7-8468-91E5DD442165}" type="pres">
      <dgm:prSet presAssocID="{49D146C0-5942-40A7-9994-E6F297B58371}" presName="vert1" presStyleCnt="0"/>
      <dgm:spPr/>
    </dgm:pt>
    <dgm:pt modelId="{6919F814-FCE5-462C-8373-B18DC8F31669}" type="pres">
      <dgm:prSet presAssocID="{CBF247A8-91EF-48BD-938D-F802E8925D78}" presName="thickLine" presStyleLbl="alignNode1" presStyleIdx="3" presStyleCnt="7"/>
      <dgm:spPr/>
    </dgm:pt>
    <dgm:pt modelId="{5C568D1E-75EC-4FB9-9248-318F89C08FB0}" type="pres">
      <dgm:prSet presAssocID="{CBF247A8-91EF-48BD-938D-F802E8925D78}" presName="horz1" presStyleCnt="0"/>
      <dgm:spPr/>
    </dgm:pt>
    <dgm:pt modelId="{C3496A97-8503-44A2-AA36-F0EABD7DBC32}" type="pres">
      <dgm:prSet presAssocID="{CBF247A8-91EF-48BD-938D-F802E8925D78}" presName="tx1" presStyleLbl="revTx" presStyleIdx="3" presStyleCnt="7"/>
      <dgm:spPr/>
    </dgm:pt>
    <dgm:pt modelId="{3E64F944-9673-40D3-8273-216CED239EC7}" type="pres">
      <dgm:prSet presAssocID="{CBF247A8-91EF-48BD-938D-F802E8925D78}" presName="vert1" presStyleCnt="0"/>
      <dgm:spPr/>
    </dgm:pt>
    <dgm:pt modelId="{11E9B99C-2D84-4199-B4A2-75BAB1B56E73}" type="pres">
      <dgm:prSet presAssocID="{64CC19B5-439A-4C3D-AF7F-EF4639FC9DAE}" presName="thickLine" presStyleLbl="alignNode1" presStyleIdx="4" presStyleCnt="7"/>
      <dgm:spPr/>
    </dgm:pt>
    <dgm:pt modelId="{8F540BFA-998D-4FE1-ABDC-C5CFC274C45B}" type="pres">
      <dgm:prSet presAssocID="{64CC19B5-439A-4C3D-AF7F-EF4639FC9DAE}" presName="horz1" presStyleCnt="0"/>
      <dgm:spPr/>
    </dgm:pt>
    <dgm:pt modelId="{3642386B-0FCD-4A80-A3F8-0927AD271EF0}" type="pres">
      <dgm:prSet presAssocID="{64CC19B5-439A-4C3D-AF7F-EF4639FC9DAE}" presName="tx1" presStyleLbl="revTx" presStyleIdx="4" presStyleCnt="7"/>
      <dgm:spPr/>
    </dgm:pt>
    <dgm:pt modelId="{DBB26ED2-BDE4-4C1C-A1C9-EEE75F3E082C}" type="pres">
      <dgm:prSet presAssocID="{64CC19B5-439A-4C3D-AF7F-EF4639FC9DAE}" presName="vert1" presStyleCnt="0"/>
      <dgm:spPr/>
    </dgm:pt>
    <dgm:pt modelId="{9B4B61A3-06FF-499B-8C44-CBFE40E588C6}" type="pres">
      <dgm:prSet presAssocID="{84638CC5-1363-4C34-9145-65E679578EE5}" presName="thickLine" presStyleLbl="alignNode1" presStyleIdx="5" presStyleCnt="7"/>
      <dgm:spPr/>
    </dgm:pt>
    <dgm:pt modelId="{F6B5A1B1-EF7C-4B70-AEFC-38DDFAF39E63}" type="pres">
      <dgm:prSet presAssocID="{84638CC5-1363-4C34-9145-65E679578EE5}" presName="horz1" presStyleCnt="0"/>
      <dgm:spPr/>
    </dgm:pt>
    <dgm:pt modelId="{B0F69349-5A7E-4114-B25B-E14CC549C22A}" type="pres">
      <dgm:prSet presAssocID="{84638CC5-1363-4C34-9145-65E679578EE5}" presName="tx1" presStyleLbl="revTx" presStyleIdx="5" presStyleCnt="7"/>
      <dgm:spPr/>
    </dgm:pt>
    <dgm:pt modelId="{D2FB5A0A-6655-42BC-AFA4-6E0B95C8F631}" type="pres">
      <dgm:prSet presAssocID="{84638CC5-1363-4C34-9145-65E679578EE5}" presName="vert1" presStyleCnt="0"/>
      <dgm:spPr/>
    </dgm:pt>
    <dgm:pt modelId="{3F56B54A-3D63-49F9-A57A-76AFE72C285F}" type="pres">
      <dgm:prSet presAssocID="{18CC4E48-EBF1-4C64-AEA0-5D2EADA95F8E}" presName="thickLine" presStyleLbl="alignNode1" presStyleIdx="6" presStyleCnt="7"/>
      <dgm:spPr/>
    </dgm:pt>
    <dgm:pt modelId="{903F7586-40C7-46FD-95D6-3B3BF8474F45}" type="pres">
      <dgm:prSet presAssocID="{18CC4E48-EBF1-4C64-AEA0-5D2EADA95F8E}" presName="horz1" presStyleCnt="0"/>
      <dgm:spPr/>
    </dgm:pt>
    <dgm:pt modelId="{800DB09B-FCC7-4A0F-A299-3383ECB3C1E4}" type="pres">
      <dgm:prSet presAssocID="{18CC4E48-EBF1-4C64-AEA0-5D2EADA95F8E}" presName="tx1" presStyleLbl="revTx" presStyleIdx="6" presStyleCnt="7"/>
      <dgm:spPr/>
    </dgm:pt>
    <dgm:pt modelId="{C9930FE6-0766-467B-9671-F4D9E4A618A7}" type="pres">
      <dgm:prSet presAssocID="{18CC4E48-EBF1-4C64-AEA0-5D2EADA95F8E}" presName="vert1" presStyleCnt="0"/>
      <dgm:spPr/>
    </dgm:pt>
  </dgm:ptLst>
  <dgm:cxnLst>
    <dgm:cxn modelId="{827DEF03-6FCE-4598-8ABB-5F460DD27E07}" type="presOf" srcId="{CBF247A8-91EF-48BD-938D-F802E8925D78}" destId="{C3496A97-8503-44A2-AA36-F0EABD7DBC32}" srcOrd="0" destOrd="0" presId="urn:microsoft.com/office/officeart/2008/layout/LinedList"/>
    <dgm:cxn modelId="{A2D36319-98D7-4A3A-8F43-AF69BEFEA603}" type="presOf" srcId="{84638CC5-1363-4C34-9145-65E679578EE5}" destId="{B0F69349-5A7E-4114-B25B-E14CC549C22A}" srcOrd="0" destOrd="0" presId="urn:microsoft.com/office/officeart/2008/layout/LinedList"/>
    <dgm:cxn modelId="{C2BE122E-5AEB-48FA-A229-486468FD5246}" srcId="{BC198B67-D8E4-45E2-8C66-E4B239B6BC4B}" destId="{CBF247A8-91EF-48BD-938D-F802E8925D78}" srcOrd="3" destOrd="0" parTransId="{25B775CF-46C3-4FBF-B945-7C29DE8922C0}" sibTransId="{79979B55-23AF-4DD6-8EBC-2BFA3FCC627F}"/>
    <dgm:cxn modelId="{A3D21C44-D4E7-485E-94E5-0F771CAC746A}" srcId="{BC198B67-D8E4-45E2-8C66-E4B239B6BC4B}" destId="{64CC19B5-439A-4C3D-AF7F-EF4639FC9DAE}" srcOrd="4" destOrd="0" parTransId="{DBB2C088-FD51-48EA-8EDE-4436243C314A}" sibTransId="{9BD26655-C7C6-4BF1-8A12-0719A5682855}"/>
    <dgm:cxn modelId="{FAB48B72-18D9-40CB-B2C3-E794C00336A9}" type="presOf" srcId="{18CC4E48-EBF1-4C64-AEA0-5D2EADA95F8E}" destId="{800DB09B-FCC7-4A0F-A299-3383ECB3C1E4}" srcOrd="0" destOrd="0" presId="urn:microsoft.com/office/officeart/2008/layout/LinedList"/>
    <dgm:cxn modelId="{409DCC53-4C8C-4C52-A6DA-2B6B541051C6}" srcId="{BC198B67-D8E4-45E2-8C66-E4B239B6BC4B}" destId="{49D146C0-5942-40A7-9994-E6F297B58371}" srcOrd="2" destOrd="0" parTransId="{13CB475F-50BE-4088-B4B2-69F99B304789}" sibTransId="{AAB2E8DF-B673-4BF5-B257-476ED56133AD}"/>
    <dgm:cxn modelId="{20182D59-A50F-4EC1-A8EF-9D8C51D23C30}" type="presOf" srcId="{71012F7E-60F0-4C85-B33E-FE7A4C4768B8}" destId="{02D4394F-6092-4646-A19A-CB1D364DD966}" srcOrd="0" destOrd="0" presId="urn:microsoft.com/office/officeart/2008/layout/LinedList"/>
    <dgm:cxn modelId="{0807758B-08C9-4A53-9D06-2776E33EF0F5}" srcId="{BC198B67-D8E4-45E2-8C66-E4B239B6BC4B}" destId="{84638CC5-1363-4C34-9145-65E679578EE5}" srcOrd="5" destOrd="0" parTransId="{58CA1AED-501D-491E-8AF7-F6EB9C7E957B}" sibTransId="{30691DCD-A2DF-422E-B051-443F193B6E59}"/>
    <dgm:cxn modelId="{C96B91A7-DD83-4291-A22F-AC5F7ADBD8C3}" type="presOf" srcId="{64CC19B5-439A-4C3D-AF7F-EF4639FC9DAE}" destId="{3642386B-0FCD-4A80-A3F8-0927AD271EF0}" srcOrd="0" destOrd="0" presId="urn:microsoft.com/office/officeart/2008/layout/LinedList"/>
    <dgm:cxn modelId="{315C7AB4-336B-4168-B16B-3B46FB2336BD}" type="presOf" srcId="{49D146C0-5942-40A7-9994-E6F297B58371}" destId="{B59779B0-68F9-4BDA-A7E9-82B9086636E5}" srcOrd="0" destOrd="0" presId="urn:microsoft.com/office/officeart/2008/layout/LinedList"/>
    <dgm:cxn modelId="{A9ED37D3-A612-4602-81BF-A49F5286FE2F}" type="presOf" srcId="{BC198B67-D8E4-45E2-8C66-E4B239B6BC4B}" destId="{36C81245-3DFB-42FC-AB24-FDE01A9CC5E5}" srcOrd="0" destOrd="0" presId="urn:microsoft.com/office/officeart/2008/layout/LinedList"/>
    <dgm:cxn modelId="{A8AC70D3-117F-420D-9F4C-E23D7B8669D6}" type="presOf" srcId="{691264F1-8605-439B-9BEF-5396641F173C}" destId="{6321A6D4-B5C8-406B-BF0E-36360CCD551A}" srcOrd="0" destOrd="0" presId="urn:microsoft.com/office/officeart/2008/layout/LinedList"/>
    <dgm:cxn modelId="{66C2D1D6-A22D-4516-82CE-ABB2E0E73632}" srcId="{BC198B67-D8E4-45E2-8C66-E4B239B6BC4B}" destId="{691264F1-8605-439B-9BEF-5396641F173C}" srcOrd="1" destOrd="0" parTransId="{4051806E-E87A-4121-ADEB-E05110898A92}" sibTransId="{0765ADB4-F712-41BE-84DD-1FC0439CAC80}"/>
    <dgm:cxn modelId="{898B70FD-1238-4DF6-BE95-895351A5F161}" srcId="{BC198B67-D8E4-45E2-8C66-E4B239B6BC4B}" destId="{71012F7E-60F0-4C85-B33E-FE7A4C4768B8}" srcOrd="0" destOrd="0" parTransId="{A7CAD4A6-DE0E-4BB0-94E8-2D377A596AFC}" sibTransId="{10BA8C2D-D814-4F1F-8B1B-6393DD131BBE}"/>
    <dgm:cxn modelId="{4A2E9BFE-ECA5-4555-BE8B-21E974793F5B}" srcId="{BC198B67-D8E4-45E2-8C66-E4B239B6BC4B}" destId="{18CC4E48-EBF1-4C64-AEA0-5D2EADA95F8E}" srcOrd="6" destOrd="0" parTransId="{2CB436E4-147F-4192-9901-5A1990D6A839}" sibTransId="{9BFD1233-3E1C-4427-A0DB-DB77113106AA}"/>
    <dgm:cxn modelId="{66CA11EC-0933-4306-91EA-2029B3247934}" type="presParOf" srcId="{36C81245-3DFB-42FC-AB24-FDE01A9CC5E5}" destId="{4A9CD8DC-D7F7-47E6-B4C6-A60CDA3D8B70}" srcOrd="0" destOrd="0" presId="urn:microsoft.com/office/officeart/2008/layout/LinedList"/>
    <dgm:cxn modelId="{3CD67BE3-94C2-4DFB-A941-B908925BAD81}" type="presParOf" srcId="{36C81245-3DFB-42FC-AB24-FDE01A9CC5E5}" destId="{3FABD9C2-8586-4EF0-B664-DEBF13BCDC4F}" srcOrd="1" destOrd="0" presId="urn:microsoft.com/office/officeart/2008/layout/LinedList"/>
    <dgm:cxn modelId="{8DDB19F3-B697-4D9D-9421-214B71F6DCDE}" type="presParOf" srcId="{3FABD9C2-8586-4EF0-B664-DEBF13BCDC4F}" destId="{02D4394F-6092-4646-A19A-CB1D364DD966}" srcOrd="0" destOrd="0" presId="urn:microsoft.com/office/officeart/2008/layout/LinedList"/>
    <dgm:cxn modelId="{2DB25746-B27B-4786-B675-CF6FA35E97AE}" type="presParOf" srcId="{3FABD9C2-8586-4EF0-B664-DEBF13BCDC4F}" destId="{C0E060F6-204E-4005-9F7D-6211917264F5}" srcOrd="1" destOrd="0" presId="urn:microsoft.com/office/officeart/2008/layout/LinedList"/>
    <dgm:cxn modelId="{9D9D8F95-0568-4365-8A25-7E0F94373B52}" type="presParOf" srcId="{36C81245-3DFB-42FC-AB24-FDE01A9CC5E5}" destId="{D7D7C16B-E3B3-4291-BB39-497E64FDE721}" srcOrd="2" destOrd="0" presId="urn:microsoft.com/office/officeart/2008/layout/LinedList"/>
    <dgm:cxn modelId="{37A5C80B-6D7D-4D83-9FDE-9E1F2DE70C86}" type="presParOf" srcId="{36C81245-3DFB-42FC-AB24-FDE01A9CC5E5}" destId="{85D7EA87-F5C9-4F19-8D33-FFBADB337209}" srcOrd="3" destOrd="0" presId="urn:microsoft.com/office/officeart/2008/layout/LinedList"/>
    <dgm:cxn modelId="{7124C2DA-DD8B-4301-89A3-FB24CFB18077}" type="presParOf" srcId="{85D7EA87-F5C9-4F19-8D33-FFBADB337209}" destId="{6321A6D4-B5C8-406B-BF0E-36360CCD551A}" srcOrd="0" destOrd="0" presId="urn:microsoft.com/office/officeart/2008/layout/LinedList"/>
    <dgm:cxn modelId="{1E048FF4-5795-459C-8483-46A6E773BC10}" type="presParOf" srcId="{85D7EA87-F5C9-4F19-8D33-FFBADB337209}" destId="{34B2DAB3-0CD4-4A5E-8FE6-C440CE3F7E41}" srcOrd="1" destOrd="0" presId="urn:microsoft.com/office/officeart/2008/layout/LinedList"/>
    <dgm:cxn modelId="{D5E601DF-47D9-4D0B-90C7-9EA2D126D179}" type="presParOf" srcId="{36C81245-3DFB-42FC-AB24-FDE01A9CC5E5}" destId="{FBC1AE39-7523-41C2-B0A4-3E31AA3812D9}" srcOrd="4" destOrd="0" presId="urn:microsoft.com/office/officeart/2008/layout/LinedList"/>
    <dgm:cxn modelId="{0FC4E94C-CE55-44B8-9FED-F6274656B23C}" type="presParOf" srcId="{36C81245-3DFB-42FC-AB24-FDE01A9CC5E5}" destId="{69B010F9-BFE8-4022-862B-64FF2701C2D5}" srcOrd="5" destOrd="0" presId="urn:microsoft.com/office/officeart/2008/layout/LinedList"/>
    <dgm:cxn modelId="{B48872B7-B499-4513-9CE0-B87322DF8101}" type="presParOf" srcId="{69B010F9-BFE8-4022-862B-64FF2701C2D5}" destId="{B59779B0-68F9-4BDA-A7E9-82B9086636E5}" srcOrd="0" destOrd="0" presId="urn:microsoft.com/office/officeart/2008/layout/LinedList"/>
    <dgm:cxn modelId="{1A49D194-139F-4D57-9430-C44244323BE2}" type="presParOf" srcId="{69B010F9-BFE8-4022-862B-64FF2701C2D5}" destId="{78C0BB86-AD26-47F7-8468-91E5DD442165}" srcOrd="1" destOrd="0" presId="urn:microsoft.com/office/officeart/2008/layout/LinedList"/>
    <dgm:cxn modelId="{0829EF55-0A9F-45E4-BAE2-E4ADC6F6DA8A}" type="presParOf" srcId="{36C81245-3DFB-42FC-AB24-FDE01A9CC5E5}" destId="{6919F814-FCE5-462C-8373-B18DC8F31669}" srcOrd="6" destOrd="0" presId="urn:microsoft.com/office/officeart/2008/layout/LinedList"/>
    <dgm:cxn modelId="{517B94EF-69A8-41ED-9562-B22CBAD2A868}" type="presParOf" srcId="{36C81245-3DFB-42FC-AB24-FDE01A9CC5E5}" destId="{5C568D1E-75EC-4FB9-9248-318F89C08FB0}" srcOrd="7" destOrd="0" presId="urn:microsoft.com/office/officeart/2008/layout/LinedList"/>
    <dgm:cxn modelId="{9C66901E-2611-4284-8F1E-23B1945C0B47}" type="presParOf" srcId="{5C568D1E-75EC-4FB9-9248-318F89C08FB0}" destId="{C3496A97-8503-44A2-AA36-F0EABD7DBC32}" srcOrd="0" destOrd="0" presId="urn:microsoft.com/office/officeart/2008/layout/LinedList"/>
    <dgm:cxn modelId="{46C852A3-E7B1-48F2-BB76-1F2008966F5E}" type="presParOf" srcId="{5C568D1E-75EC-4FB9-9248-318F89C08FB0}" destId="{3E64F944-9673-40D3-8273-216CED239EC7}" srcOrd="1" destOrd="0" presId="urn:microsoft.com/office/officeart/2008/layout/LinedList"/>
    <dgm:cxn modelId="{65B66194-6BB7-406F-8562-2DA399C4C229}" type="presParOf" srcId="{36C81245-3DFB-42FC-AB24-FDE01A9CC5E5}" destId="{11E9B99C-2D84-4199-B4A2-75BAB1B56E73}" srcOrd="8" destOrd="0" presId="urn:microsoft.com/office/officeart/2008/layout/LinedList"/>
    <dgm:cxn modelId="{D6C4773E-77B3-48F7-88A6-9D630B80282C}" type="presParOf" srcId="{36C81245-3DFB-42FC-AB24-FDE01A9CC5E5}" destId="{8F540BFA-998D-4FE1-ABDC-C5CFC274C45B}" srcOrd="9" destOrd="0" presId="urn:microsoft.com/office/officeart/2008/layout/LinedList"/>
    <dgm:cxn modelId="{1149A7E8-4739-435E-A2CA-963C721BDD5C}" type="presParOf" srcId="{8F540BFA-998D-4FE1-ABDC-C5CFC274C45B}" destId="{3642386B-0FCD-4A80-A3F8-0927AD271EF0}" srcOrd="0" destOrd="0" presId="urn:microsoft.com/office/officeart/2008/layout/LinedList"/>
    <dgm:cxn modelId="{54DF63B2-C888-4017-8DD7-05B4552B9506}" type="presParOf" srcId="{8F540BFA-998D-4FE1-ABDC-C5CFC274C45B}" destId="{DBB26ED2-BDE4-4C1C-A1C9-EEE75F3E082C}" srcOrd="1" destOrd="0" presId="urn:microsoft.com/office/officeart/2008/layout/LinedList"/>
    <dgm:cxn modelId="{E0B153BB-2B64-424E-A4A3-750328F993AF}" type="presParOf" srcId="{36C81245-3DFB-42FC-AB24-FDE01A9CC5E5}" destId="{9B4B61A3-06FF-499B-8C44-CBFE40E588C6}" srcOrd="10" destOrd="0" presId="urn:microsoft.com/office/officeart/2008/layout/LinedList"/>
    <dgm:cxn modelId="{789EDB43-609B-4960-B4D6-C10B0AA7FD1C}" type="presParOf" srcId="{36C81245-3DFB-42FC-AB24-FDE01A9CC5E5}" destId="{F6B5A1B1-EF7C-4B70-AEFC-38DDFAF39E63}" srcOrd="11" destOrd="0" presId="urn:microsoft.com/office/officeart/2008/layout/LinedList"/>
    <dgm:cxn modelId="{77C7B55B-6B84-4B7E-80A5-738FF3A2BB5D}" type="presParOf" srcId="{F6B5A1B1-EF7C-4B70-AEFC-38DDFAF39E63}" destId="{B0F69349-5A7E-4114-B25B-E14CC549C22A}" srcOrd="0" destOrd="0" presId="urn:microsoft.com/office/officeart/2008/layout/LinedList"/>
    <dgm:cxn modelId="{9E213980-5FD5-4282-96BD-E64E1FBBE36B}" type="presParOf" srcId="{F6B5A1B1-EF7C-4B70-AEFC-38DDFAF39E63}" destId="{D2FB5A0A-6655-42BC-AFA4-6E0B95C8F631}" srcOrd="1" destOrd="0" presId="urn:microsoft.com/office/officeart/2008/layout/LinedList"/>
    <dgm:cxn modelId="{B0B07ABF-F360-4E51-9059-C1E6AA32B4B7}" type="presParOf" srcId="{36C81245-3DFB-42FC-AB24-FDE01A9CC5E5}" destId="{3F56B54A-3D63-49F9-A57A-76AFE72C285F}" srcOrd="12" destOrd="0" presId="urn:microsoft.com/office/officeart/2008/layout/LinedList"/>
    <dgm:cxn modelId="{757351B1-2CB9-4266-8FE3-C7ACA39BFC64}" type="presParOf" srcId="{36C81245-3DFB-42FC-AB24-FDE01A9CC5E5}" destId="{903F7586-40C7-46FD-95D6-3B3BF8474F45}" srcOrd="13" destOrd="0" presId="urn:microsoft.com/office/officeart/2008/layout/LinedList"/>
    <dgm:cxn modelId="{3E23A7FD-E841-4530-8782-A99C63C8BC35}" type="presParOf" srcId="{903F7586-40C7-46FD-95D6-3B3BF8474F45}" destId="{800DB09B-FCC7-4A0F-A299-3383ECB3C1E4}" srcOrd="0" destOrd="0" presId="urn:microsoft.com/office/officeart/2008/layout/LinedList"/>
    <dgm:cxn modelId="{9C0DA6CC-39E3-46CC-AFF2-87B133F937A3}" type="presParOf" srcId="{903F7586-40C7-46FD-95D6-3B3BF8474F45}" destId="{C9930FE6-0766-467B-9671-F4D9E4A618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7385E6-82B0-4D78-B778-C826CD11D968}"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5204A729-06EF-4511-ACCD-60734DABD058}">
      <dgm:prSet/>
      <dgm:spPr/>
      <dgm:t>
        <a:bodyPr/>
        <a:lstStyle/>
        <a:p>
          <a:r>
            <a:rPr lang="en-US"/>
            <a:t>Request Wikipedia html</a:t>
          </a:r>
        </a:p>
      </dgm:t>
    </dgm:pt>
    <dgm:pt modelId="{CD6BCD23-D714-491F-8B18-109F5B3C7F4A}" type="parTrans" cxnId="{10105129-8C64-4399-98EF-C218CED451C9}">
      <dgm:prSet/>
      <dgm:spPr/>
      <dgm:t>
        <a:bodyPr/>
        <a:lstStyle/>
        <a:p>
          <a:endParaRPr lang="en-US"/>
        </a:p>
      </dgm:t>
    </dgm:pt>
    <dgm:pt modelId="{C61F9EFA-D756-48CF-B14B-F91395DD89EB}" type="sibTrans" cxnId="{10105129-8C64-4399-98EF-C218CED451C9}">
      <dgm:prSet/>
      <dgm:spPr/>
      <dgm:t>
        <a:bodyPr/>
        <a:lstStyle/>
        <a:p>
          <a:endParaRPr lang="en-US"/>
        </a:p>
      </dgm:t>
    </dgm:pt>
    <dgm:pt modelId="{4073917F-9734-4D8A-BAF9-AE28D44E1D87}">
      <dgm:prSet/>
      <dgm:spPr/>
      <dgm:t>
        <a:bodyPr/>
        <a:lstStyle/>
        <a:p>
          <a:r>
            <a:rPr lang="en-US"/>
            <a:t>BeautifulSoup html5lib Parser</a:t>
          </a:r>
        </a:p>
      </dgm:t>
    </dgm:pt>
    <dgm:pt modelId="{C7703F69-9CDB-48E9-838F-FDB4D6013412}" type="parTrans" cxnId="{DC3952AF-647B-4501-917A-72966EE79BD2}">
      <dgm:prSet/>
      <dgm:spPr/>
      <dgm:t>
        <a:bodyPr/>
        <a:lstStyle/>
        <a:p>
          <a:endParaRPr lang="en-US"/>
        </a:p>
      </dgm:t>
    </dgm:pt>
    <dgm:pt modelId="{9BDDBA1A-B5AF-4F15-AFC6-44ABCDF1AD15}" type="sibTrans" cxnId="{DC3952AF-647B-4501-917A-72966EE79BD2}">
      <dgm:prSet/>
      <dgm:spPr/>
      <dgm:t>
        <a:bodyPr/>
        <a:lstStyle/>
        <a:p>
          <a:endParaRPr lang="en-US"/>
        </a:p>
      </dgm:t>
    </dgm:pt>
    <dgm:pt modelId="{EC062C24-9748-436D-98B4-EBC65C661813}">
      <dgm:prSet/>
      <dgm:spPr/>
      <dgm:t>
        <a:bodyPr/>
        <a:lstStyle/>
        <a:p>
          <a:r>
            <a:rPr lang="en-US"/>
            <a:t>Find launch info  html table</a:t>
          </a:r>
        </a:p>
      </dgm:t>
    </dgm:pt>
    <dgm:pt modelId="{0C40A7CC-D6C7-46AC-9F40-007A2A3C879A}" type="parTrans" cxnId="{E980729A-3E02-4C4A-AE1E-1E429341690A}">
      <dgm:prSet/>
      <dgm:spPr/>
      <dgm:t>
        <a:bodyPr/>
        <a:lstStyle/>
        <a:p>
          <a:endParaRPr lang="en-US"/>
        </a:p>
      </dgm:t>
    </dgm:pt>
    <dgm:pt modelId="{F086690E-33A0-4C37-84CC-2745AB513177}" type="sibTrans" cxnId="{E980729A-3E02-4C4A-AE1E-1E429341690A}">
      <dgm:prSet/>
      <dgm:spPr/>
      <dgm:t>
        <a:bodyPr/>
        <a:lstStyle/>
        <a:p>
          <a:endParaRPr lang="en-US"/>
        </a:p>
      </dgm:t>
    </dgm:pt>
    <dgm:pt modelId="{54F00E2C-469D-4CA5-AA10-ECE729F1FB27}">
      <dgm:prSet/>
      <dgm:spPr/>
      <dgm:t>
        <a:bodyPr/>
        <a:lstStyle/>
        <a:p>
          <a:r>
            <a:rPr lang="en-US"/>
            <a:t>Create dictionary</a:t>
          </a:r>
        </a:p>
      </dgm:t>
    </dgm:pt>
    <dgm:pt modelId="{C672618F-69F6-4BC7-A916-829ADEBBFFE1}" type="parTrans" cxnId="{A63C6C88-096C-4029-B151-FFC3399AB24F}">
      <dgm:prSet/>
      <dgm:spPr/>
      <dgm:t>
        <a:bodyPr/>
        <a:lstStyle/>
        <a:p>
          <a:endParaRPr lang="en-US"/>
        </a:p>
      </dgm:t>
    </dgm:pt>
    <dgm:pt modelId="{83B1F3BC-627D-4997-9D47-EA26064E7457}" type="sibTrans" cxnId="{A63C6C88-096C-4029-B151-FFC3399AB24F}">
      <dgm:prSet/>
      <dgm:spPr/>
      <dgm:t>
        <a:bodyPr/>
        <a:lstStyle/>
        <a:p>
          <a:endParaRPr lang="en-US"/>
        </a:p>
      </dgm:t>
    </dgm:pt>
    <dgm:pt modelId="{925A226A-002A-4A11-88B8-668E529D3C06}">
      <dgm:prSet/>
      <dgm:spPr/>
      <dgm:t>
        <a:bodyPr/>
        <a:lstStyle/>
        <a:p>
          <a:r>
            <a:rPr lang="en-US"/>
            <a:t>Iterate through  table cells to  extract data to  dictionary</a:t>
          </a:r>
        </a:p>
      </dgm:t>
    </dgm:pt>
    <dgm:pt modelId="{A9ABD7D7-8DDE-4EC5-83EF-495178D50EEB}" type="parTrans" cxnId="{49FE0D47-48A0-49F6-871A-5B317B441515}">
      <dgm:prSet/>
      <dgm:spPr/>
      <dgm:t>
        <a:bodyPr/>
        <a:lstStyle/>
        <a:p>
          <a:endParaRPr lang="en-US"/>
        </a:p>
      </dgm:t>
    </dgm:pt>
    <dgm:pt modelId="{439617BC-97AA-4845-8F60-800D25BD5595}" type="sibTrans" cxnId="{49FE0D47-48A0-49F6-871A-5B317B441515}">
      <dgm:prSet/>
      <dgm:spPr/>
      <dgm:t>
        <a:bodyPr/>
        <a:lstStyle/>
        <a:p>
          <a:endParaRPr lang="en-US"/>
        </a:p>
      </dgm:t>
    </dgm:pt>
    <dgm:pt modelId="{5D7E13F5-B535-4364-A2DC-117E7688AB65}">
      <dgm:prSet/>
      <dgm:spPr/>
      <dgm:t>
        <a:bodyPr/>
        <a:lstStyle/>
        <a:p>
          <a:r>
            <a:rPr lang="en-US"/>
            <a:t>Cast dictionary to  DataFrame</a:t>
          </a:r>
        </a:p>
      </dgm:t>
    </dgm:pt>
    <dgm:pt modelId="{572FE668-6823-4E32-B98C-FF3F766D544D}" type="parTrans" cxnId="{27F9F3BD-CEA6-436F-9808-1C94CB4C0389}">
      <dgm:prSet/>
      <dgm:spPr/>
      <dgm:t>
        <a:bodyPr/>
        <a:lstStyle/>
        <a:p>
          <a:endParaRPr lang="en-US"/>
        </a:p>
      </dgm:t>
    </dgm:pt>
    <dgm:pt modelId="{A6FA828C-0E99-43F4-BB08-B11F51218DB8}" type="sibTrans" cxnId="{27F9F3BD-CEA6-436F-9808-1C94CB4C0389}">
      <dgm:prSet/>
      <dgm:spPr/>
      <dgm:t>
        <a:bodyPr/>
        <a:lstStyle/>
        <a:p>
          <a:endParaRPr lang="en-US"/>
        </a:p>
      </dgm:t>
    </dgm:pt>
    <dgm:pt modelId="{D6207FAC-1539-4C57-9C6E-933F09FFA0DC}" type="pres">
      <dgm:prSet presAssocID="{1B7385E6-82B0-4D78-B778-C826CD11D968}" presName="Name0" presStyleCnt="0">
        <dgm:presLayoutVars>
          <dgm:dir/>
          <dgm:resizeHandles val="exact"/>
        </dgm:presLayoutVars>
      </dgm:prSet>
      <dgm:spPr/>
    </dgm:pt>
    <dgm:pt modelId="{03568794-7657-49AB-9C19-E7858405048A}" type="pres">
      <dgm:prSet presAssocID="{5204A729-06EF-4511-ACCD-60734DABD058}" presName="node" presStyleLbl="node1" presStyleIdx="0" presStyleCnt="6">
        <dgm:presLayoutVars>
          <dgm:bulletEnabled val="1"/>
        </dgm:presLayoutVars>
      </dgm:prSet>
      <dgm:spPr/>
    </dgm:pt>
    <dgm:pt modelId="{FB3AED70-4DE3-496D-9225-F5D292CF189F}" type="pres">
      <dgm:prSet presAssocID="{C61F9EFA-D756-48CF-B14B-F91395DD89EB}" presName="sibTrans" presStyleLbl="sibTrans1D1" presStyleIdx="0" presStyleCnt="5"/>
      <dgm:spPr/>
    </dgm:pt>
    <dgm:pt modelId="{3C5E5B5C-933F-41EF-9FF6-93CDE99D7D3A}" type="pres">
      <dgm:prSet presAssocID="{C61F9EFA-D756-48CF-B14B-F91395DD89EB}" presName="connectorText" presStyleLbl="sibTrans1D1" presStyleIdx="0" presStyleCnt="5"/>
      <dgm:spPr/>
    </dgm:pt>
    <dgm:pt modelId="{4751697A-196B-4C6B-B795-5F4BD397A801}" type="pres">
      <dgm:prSet presAssocID="{4073917F-9734-4D8A-BAF9-AE28D44E1D87}" presName="node" presStyleLbl="node1" presStyleIdx="1" presStyleCnt="6">
        <dgm:presLayoutVars>
          <dgm:bulletEnabled val="1"/>
        </dgm:presLayoutVars>
      </dgm:prSet>
      <dgm:spPr/>
    </dgm:pt>
    <dgm:pt modelId="{2D9A3588-5290-4DA8-986F-E0257BE82A47}" type="pres">
      <dgm:prSet presAssocID="{9BDDBA1A-B5AF-4F15-AFC6-44ABCDF1AD15}" presName="sibTrans" presStyleLbl="sibTrans1D1" presStyleIdx="1" presStyleCnt="5"/>
      <dgm:spPr/>
    </dgm:pt>
    <dgm:pt modelId="{FFAAE245-94BC-4FA7-90D8-EBCEDBA40FFE}" type="pres">
      <dgm:prSet presAssocID="{9BDDBA1A-B5AF-4F15-AFC6-44ABCDF1AD15}" presName="connectorText" presStyleLbl="sibTrans1D1" presStyleIdx="1" presStyleCnt="5"/>
      <dgm:spPr/>
    </dgm:pt>
    <dgm:pt modelId="{A9763B4A-0D01-4110-B127-0EFEEBBFDCB4}" type="pres">
      <dgm:prSet presAssocID="{EC062C24-9748-436D-98B4-EBC65C661813}" presName="node" presStyleLbl="node1" presStyleIdx="2" presStyleCnt="6">
        <dgm:presLayoutVars>
          <dgm:bulletEnabled val="1"/>
        </dgm:presLayoutVars>
      </dgm:prSet>
      <dgm:spPr/>
    </dgm:pt>
    <dgm:pt modelId="{69E3284B-04E0-4D30-946E-9B360D623B59}" type="pres">
      <dgm:prSet presAssocID="{F086690E-33A0-4C37-84CC-2745AB513177}" presName="sibTrans" presStyleLbl="sibTrans1D1" presStyleIdx="2" presStyleCnt="5"/>
      <dgm:spPr/>
    </dgm:pt>
    <dgm:pt modelId="{47B5A71E-501A-408B-B2F3-ECB4933F8872}" type="pres">
      <dgm:prSet presAssocID="{F086690E-33A0-4C37-84CC-2745AB513177}" presName="connectorText" presStyleLbl="sibTrans1D1" presStyleIdx="2" presStyleCnt="5"/>
      <dgm:spPr/>
    </dgm:pt>
    <dgm:pt modelId="{715DF91F-A548-432D-B931-CD1AD3078C29}" type="pres">
      <dgm:prSet presAssocID="{54F00E2C-469D-4CA5-AA10-ECE729F1FB27}" presName="node" presStyleLbl="node1" presStyleIdx="3" presStyleCnt="6">
        <dgm:presLayoutVars>
          <dgm:bulletEnabled val="1"/>
        </dgm:presLayoutVars>
      </dgm:prSet>
      <dgm:spPr/>
    </dgm:pt>
    <dgm:pt modelId="{4CF41CA6-29E0-4C3F-BB74-DF1B639E35CD}" type="pres">
      <dgm:prSet presAssocID="{83B1F3BC-627D-4997-9D47-EA26064E7457}" presName="sibTrans" presStyleLbl="sibTrans1D1" presStyleIdx="3" presStyleCnt="5"/>
      <dgm:spPr/>
    </dgm:pt>
    <dgm:pt modelId="{EABEEB9A-27AF-48E2-8BB9-80B55F11FCD9}" type="pres">
      <dgm:prSet presAssocID="{83B1F3BC-627D-4997-9D47-EA26064E7457}" presName="connectorText" presStyleLbl="sibTrans1D1" presStyleIdx="3" presStyleCnt="5"/>
      <dgm:spPr/>
    </dgm:pt>
    <dgm:pt modelId="{5EB12B7B-72BA-4B87-AEB7-2F7593375562}" type="pres">
      <dgm:prSet presAssocID="{925A226A-002A-4A11-88B8-668E529D3C06}" presName="node" presStyleLbl="node1" presStyleIdx="4" presStyleCnt="6">
        <dgm:presLayoutVars>
          <dgm:bulletEnabled val="1"/>
        </dgm:presLayoutVars>
      </dgm:prSet>
      <dgm:spPr/>
    </dgm:pt>
    <dgm:pt modelId="{59D18AC1-A149-4AE5-8D74-461E53C5CD82}" type="pres">
      <dgm:prSet presAssocID="{439617BC-97AA-4845-8F60-800D25BD5595}" presName="sibTrans" presStyleLbl="sibTrans1D1" presStyleIdx="4" presStyleCnt="5"/>
      <dgm:spPr/>
    </dgm:pt>
    <dgm:pt modelId="{9447E905-498F-4BF5-AC39-62FB91C144E1}" type="pres">
      <dgm:prSet presAssocID="{439617BC-97AA-4845-8F60-800D25BD5595}" presName="connectorText" presStyleLbl="sibTrans1D1" presStyleIdx="4" presStyleCnt="5"/>
      <dgm:spPr/>
    </dgm:pt>
    <dgm:pt modelId="{21985FF2-CA18-4DBC-88B9-D06AA1AF32A3}" type="pres">
      <dgm:prSet presAssocID="{5D7E13F5-B535-4364-A2DC-117E7688AB65}" presName="node" presStyleLbl="node1" presStyleIdx="5" presStyleCnt="6">
        <dgm:presLayoutVars>
          <dgm:bulletEnabled val="1"/>
        </dgm:presLayoutVars>
      </dgm:prSet>
      <dgm:spPr/>
    </dgm:pt>
  </dgm:ptLst>
  <dgm:cxnLst>
    <dgm:cxn modelId="{B6BDA325-CFBF-4EDE-A298-E5719F77C283}" type="presOf" srcId="{EC062C24-9748-436D-98B4-EBC65C661813}" destId="{A9763B4A-0D01-4110-B127-0EFEEBBFDCB4}" srcOrd="0" destOrd="0" presId="urn:microsoft.com/office/officeart/2016/7/layout/RepeatingBendingProcessNew"/>
    <dgm:cxn modelId="{10105129-8C64-4399-98EF-C218CED451C9}" srcId="{1B7385E6-82B0-4D78-B778-C826CD11D968}" destId="{5204A729-06EF-4511-ACCD-60734DABD058}" srcOrd="0" destOrd="0" parTransId="{CD6BCD23-D714-491F-8B18-109F5B3C7F4A}" sibTransId="{C61F9EFA-D756-48CF-B14B-F91395DD89EB}"/>
    <dgm:cxn modelId="{CCD6302A-129B-4EC6-AC84-3FE5B1018567}" type="presOf" srcId="{925A226A-002A-4A11-88B8-668E529D3C06}" destId="{5EB12B7B-72BA-4B87-AEB7-2F7593375562}" srcOrd="0" destOrd="0" presId="urn:microsoft.com/office/officeart/2016/7/layout/RepeatingBendingProcessNew"/>
    <dgm:cxn modelId="{F9D72240-0B5A-4DCF-B8D4-397CF68EC1CA}" type="presOf" srcId="{C61F9EFA-D756-48CF-B14B-F91395DD89EB}" destId="{3C5E5B5C-933F-41EF-9FF6-93CDE99D7D3A}" srcOrd="1" destOrd="0" presId="urn:microsoft.com/office/officeart/2016/7/layout/RepeatingBendingProcessNew"/>
    <dgm:cxn modelId="{AF5D6E41-A8B2-44B8-8FA9-00807A917D85}" type="presOf" srcId="{1B7385E6-82B0-4D78-B778-C826CD11D968}" destId="{D6207FAC-1539-4C57-9C6E-933F09FFA0DC}" srcOrd="0" destOrd="0" presId="urn:microsoft.com/office/officeart/2016/7/layout/RepeatingBendingProcessNew"/>
    <dgm:cxn modelId="{49FE0D47-48A0-49F6-871A-5B317B441515}" srcId="{1B7385E6-82B0-4D78-B778-C826CD11D968}" destId="{925A226A-002A-4A11-88B8-668E529D3C06}" srcOrd="4" destOrd="0" parTransId="{A9ABD7D7-8DDE-4EC5-83EF-495178D50EEB}" sibTransId="{439617BC-97AA-4845-8F60-800D25BD5595}"/>
    <dgm:cxn modelId="{A63C6C88-096C-4029-B151-FFC3399AB24F}" srcId="{1B7385E6-82B0-4D78-B778-C826CD11D968}" destId="{54F00E2C-469D-4CA5-AA10-ECE729F1FB27}" srcOrd="3" destOrd="0" parTransId="{C672618F-69F6-4BC7-A916-829ADEBBFFE1}" sibTransId="{83B1F3BC-627D-4997-9D47-EA26064E7457}"/>
    <dgm:cxn modelId="{D4DF348C-AD16-4F94-AB8E-DBA7AABC5E52}" type="presOf" srcId="{439617BC-97AA-4845-8F60-800D25BD5595}" destId="{9447E905-498F-4BF5-AC39-62FB91C144E1}" srcOrd="1" destOrd="0" presId="urn:microsoft.com/office/officeart/2016/7/layout/RepeatingBendingProcessNew"/>
    <dgm:cxn modelId="{1FEB9795-4144-405B-BA13-F5E686DED5E6}" type="presOf" srcId="{5204A729-06EF-4511-ACCD-60734DABD058}" destId="{03568794-7657-49AB-9C19-E7858405048A}" srcOrd="0" destOrd="0" presId="urn:microsoft.com/office/officeart/2016/7/layout/RepeatingBendingProcessNew"/>
    <dgm:cxn modelId="{E980729A-3E02-4C4A-AE1E-1E429341690A}" srcId="{1B7385E6-82B0-4D78-B778-C826CD11D968}" destId="{EC062C24-9748-436D-98B4-EBC65C661813}" srcOrd="2" destOrd="0" parTransId="{0C40A7CC-D6C7-46AC-9F40-007A2A3C879A}" sibTransId="{F086690E-33A0-4C37-84CC-2745AB513177}"/>
    <dgm:cxn modelId="{7C08E4A7-E704-4B01-BF82-290910D16553}" type="presOf" srcId="{F086690E-33A0-4C37-84CC-2745AB513177}" destId="{69E3284B-04E0-4D30-946E-9B360D623B59}" srcOrd="0" destOrd="0" presId="urn:microsoft.com/office/officeart/2016/7/layout/RepeatingBendingProcessNew"/>
    <dgm:cxn modelId="{DC3952AF-647B-4501-917A-72966EE79BD2}" srcId="{1B7385E6-82B0-4D78-B778-C826CD11D968}" destId="{4073917F-9734-4D8A-BAF9-AE28D44E1D87}" srcOrd="1" destOrd="0" parTransId="{C7703F69-9CDB-48E9-838F-FDB4D6013412}" sibTransId="{9BDDBA1A-B5AF-4F15-AFC6-44ABCDF1AD15}"/>
    <dgm:cxn modelId="{E2E007B4-7023-4405-AFA6-A19623141F95}" type="presOf" srcId="{439617BC-97AA-4845-8F60-800D25BD5595}" destId="{59D18AC1-A149-4AE5-8D74-461E53C5CD82}" srcOrd="0" destOrd="0" presId="urn:microsoft.com/office/officeart/2016/7/layout/RepeatingBendingProcessNew"/>
    <dgm:cxn modelId="{27F9F3BD-CEA6-436F-9808-1C94CB4C0389}" srcId="{1B7385E6-82B0-4D78-B778-C826CD11D968}" destId="{5D7E13F5-B535-4364-A2DC-117E7688AB65}" srcOrd="5" destOrd="0" parTransId="{572FE668-6823-4E32-B98C-FF3F766D544D}" sibTransId="{A6FA828C-0E99-43F4-BB08-B11F51218DB8}"/>
    <dgm:cxn modelId="{17B5EFCB-665B-42D5-A4AB-9EEEDE311E5B}" type="presOf" srcId="{83B1F3BC-627D-4997-9D47-EA26064E7457}" destId="{EABEEB9A-27AF-48E2-8BB9-80B55F11FCD9}" srcOrd="1" destOrd="0" presId="urn:microsoft.com/office/officeart/2016/7/layout/RepeatingBendingProcessNew"/>
    <dgm:cxn modelId="{866740CF-76DB-4831-9648-73142B41BC02}" type="presOf" srcId="{F086690E-33A0-4C37-84CC-2745AB513177}" destId="{47B5A71E-501A-408B-B2F3-ECB4933F8872}" srcOrd="1" destOrd="0" presId="urn:microsoft.com/office/officeart/2016/7/layout/RepeatingBendingProcessNew"/>
    <dgm:cxn modelId="{862792CF-DA09-4CE1-AA69-EFEFC68DBDC7}" type="presOf" srcId="{54F00E2C-469D-4CA5-AA10-ECE729F1FB27}" destId="{715DF91F-A548-432D-B931-CD1AD3078C29}" srcOrd="0" destOrd="0" presId="urn:microsoft.com/office/officeart/2016/7/layout/RepeatingBendingProcessNew"/>
    <dgm:cxn modelId="{243821D1-897C-45CE-BC88-0E0072CEB457}" type="presOf" srcId="{C61F9EFA-D756-48CF-B14B-F91395DD89EB}" destId="{FB3AED70-4DE3-496D-9225-F5D292CF189F}" srcOrd="0" destOrd="0" presId="urn:microsoft.com/office/officeart/2016/7/layout/RepeatingBendingProcessNew"/>
    <dgm:cxn modelId="{6BED40DC-745D-437C-B682-B6F4E31B8F53}" type="presOf" srcId="{9BDDBA1A-B5AF-4F15-AFC6-44ABCDF1AD15}" destId="{FFAAE245-94BC-4FA7-90D8-EBCEDBA40FFE}" srcOrd="1" destOrd="0" presId="urn:microsoft.com/office/officeart/2016/7/layout/RepeatingBendingProcessNew"/>
    <dgm:cxn modelId="{07B950DC-ACC7-4CF2-974C-3656A06878AB}" type="presOf" srcId="{4073917F-9734-4D8A-BAF9-AE28D44E1D87}" destId="{4751697A-196B-4C6B-B795-5F4BD397A801}" srcOrd="0" destOrd="0" presId="urn:microsoft.com/office/officeart/2016/7/layout/RepeatingBendingProcessNew"/>
    <dgm:cxn modelId="{D28399DF-03C3-4513-8D95-F0F61C300D31}" type="presOf" srcId="{83B1F3BC-627D-4997-9D47-EA26064E7457}" destId="{4CF41CA6-29E0-4C3F-BB74-DF1B639E35CD}" srcOrd="0" destOrd="0" presId="urn:microsoft.com/office/officeart/2016/7/layout/RepeatingBendingProcessNew"/>
    <dgm:cxn modelId="{70AB9AEB-9BE1-402D-B3A6-026077B39475}" type="presOf" srcId="{5D7E13F5-B535-4364-A2DC-117E7688AB65}" destId="{21985FF2-CA18-4DBC-88B9-D06AA1AF32A3}" srcOrd="0" destOrd="0" presId="urn:microsoft.com/office/officeart/2016/7/layout/RepeatingBendingProcessNew"/>
    <dgm:cxn modelId="{B2D28CF2-281E-4785-8A4F-F12759B282B0}" type="presOf" srcId="{9BDDBA1A-B5AF-4F15-AFC6-44ABCDF1AD15}" destId="{2D9A3588-5290-4DA8-986F-E0257BE82A47}" srcOrd="0" destOrd="0" presId="urn:microsoft.com/office/officeart/2016/7/layout/RepeatingBendingProcessNew"/>
    <dgm:cxn modelId="{8B8C2690-AE56-4678-ABAE-EB54E933DFDC}" type="presParOf" srcId="{D6207FAC-1539-4C57-9C6E-933F09FFA0DC}" destId="{03568794-7657-49AB-9C19-E7858405048A}" srcOrd="0" destOrd="0" presId="urn:microsoft.com/office/officeart/2016/7/layout/RepeatingBendingProcessNew"/>
    <dgm:cxn modelId="{FDBA49CC-46E6-4918-949B-92E91EA0A8F0}" type="presParOf" srcId="{D6207FAC-1539-4C57-9C6E-933F09FFA0DC}" destId="{FB3AED70-4DE3-496D-9225-F5D292CF189F}" srcOrd="1" destOrd="0" presId="urn:microsoft.com/office/officeart/2016/7/layout/RepeatingBendingProcessNew"/>
    <dgm:cxn modelId="{D1EA0CEB-7EC9-4794-9710-0C0992511B6D}" type="presParOf" srcId="{FB3AED70-4DE3-496D-9225-F5D292CF189F}" destId="{3C5E5B5C-933F-41EF-9FF6-93CDE99D7D3A}" srcOrd="0" destOrd="0" presId="urn:microsoft.com/office/officeart/2016/7/layout/RepeatingBendingProcessNew"/>
    <dgm:cxn modelId="{B2A5FA50-6966-4AA4-A593-A612038928FF}" type="presParOf" srcId="{D6207FAC-1539-4C57-9C6E-933F09FFA0DC}" destId="{4751697A-196B-4C6B-B795-5F4BD397A801}" srcOrd="2" destOrd="0" presId="urn:microsoft.com/office/officeart/2016/7/layout/RepeatingBendingProcessNew"/>
    <dgm:cxn modelId="{4F4B8966-E165-42AE-8ED0-FFD6FB38D90D}" type="presParOf" srcId="{D6207FAC-1539-4C57-9C6E-933F09FFA0DC}" destId="{2D9A3588-5290-4DA8-986F-E0257BE82A47}" srcOrd="3" destOrd="0" presId="urn:microsoft.com/office/officeart/2016/7/layout/RepeatingBendingProcessNew"/>
    <dgm:cxn modelId="{BE326F97-E092-4D03-87A5-F65F9FD23F5B}" type="presParOf" srcId="{2D9A3588-5290-4DA8-986F-E0257BE82A47}" destId="{FFAAE245-94BC-4FA7-90D8-EBCEDBA40FFE}" srcOrd="0" destOrd="0" presId="urn:microsoft.com/office/officeart/2016/7/layout/RepeatingBendingProcessNew"/>
    <dgm:cxn modelId="{BEB11E53-976D-4286-960D-B914C9A00C8A}" type="presParOf" srcId="{D6207FAC-1539-4C57-9C6E-933F09FFA0DC}" destId="{A9763B4A-0D01-4110-B127-0EFEEBBFDCB4}" srcOrd="4" destOrd="0" presId="urn:microsoft.com/office/officeart/2016/7/layout/RepeatingBendingProcessNew"/>
    <dgm:cxn modelId="{2384626C-675A-44BA-9F34-ED3995CE0D2C}" type="presParOf" srcId="{D6207FAC-1539-4C57-9C6E-933F09FFA0DC}" destId="{69E3284B-04E0-4D30-946E-9B360D623B59}" srcOrd="5" destOrd="0" presId="urn:microsoft.com/office/officeart/2016/7/layout/RepeatingBendingProcessNew"/>
    <dgm:cxn modelId="{83F2AB97-781C-4B75-AAA3-E4D44050FB38}" type="presParOf" srcId="{69E3284B-04E0-4D30-946E-9B360D623B59}" destId="{47B5A71E-501A-408B-B2F3-ECB4933F8872}" srcOrd="0" destOrd="0" presId="urn:microsoft.com/office/officeart/2016/7/layout/RepeatingBendingProcessNew"/>
    <dgm:cxn modelId="{39A61CA3-7FC5-4CB9-B9FE-4B065657EB16}" type="presParOf" srcId="{D6207FAC-1539-4C57-9C6E-933F09FFA0DC}" destId="{715DF91F-A548-432D-B931-CD1AD3078C29}" srcOrd="6" destOrd="0" presId="urn:microsoft.com/office/officeart/2016/7/layout/RepeatingBendingProcessNew"/>
    <dgm:cxn modelId="{95DD7145-0AEE-4D34-B405-020758A92C3A}" type="presParOf" srcId="{D6207FAC-1539-4C57-9C6E-933F09FFA0DC}" destId="{4CF41CA6-29E0-4C3F-BB74-DF1B639E35CD}" srcOrd="7" destOrd="0" presId="urn:microsoft.com/office/officeart/2016/7/layout/RepeatingBendingProcessNew"/>
    <dgm:cxn modelId="{70A38209-9AEA-433E-B9A2-00FB98B2503D}" type="presParOf" srcId="{4CF41CA6-29E0-4C3F-BB74-DF1B639E35CD}" destId="{EABEEB9A-27AF-48E2-8BB9-80B55F11FCD9}" srcOrd="0" destOrd="0" presId="urn:microsoft.com/office/officeart/2016/7/layout/RepeatingBendingProcessNew"/>
    <dgm:cxn modelId="{CDF638AF-DD30-4F00-BBA6-16A5189E1268}" type="presParOf" srcId="{D6207FAC-1539-4C57-9C6E-933F09FFA0DC}" destId="{5EB12B7B-72BA-4B87-AEB7-2F7593375562}" srcOrd="8" destOrd="0" presId="urn:microsoft.com/office/officeart/2016/7/layout/RepeatingBendingProcessNew"/>
    <dgm:cxn modelId="{E532B575-99F1-4F86-A68E-54B15343A1AB}" type="presParOf" srcId="{D6207FAC-1539-4C57-9C6E-933F09FFA0DC}" destId="{59D18AC1-A149-4AE5-8D74-461E53C5CD82}" srcOrd="9" destOrd="0" presId="urn:microsoft.com/office/officeart/2016/7/layout/RepeatingBendingProcessNew"/>
    <dgm:cxn modelId="{CED00938-716C-421E-850C-75D36CC95116}" type="presParOf" srcId="{59D18AC1-A149-4AE5-8D74-461E53C5CD82}" destId="{9447E905-498F-4BF5-AC39-62FB91C144E1}" srcOrd="0" destOrd="0" presId="urn:microsoft.com/office/officeart/2016/7/layout/RepeatingBendingProcessNew"/>
    <dgm:cxn modelId="{BC89FCCF-6F66-4F02-923A-3353320BBED7}" type="presParOf" srcId="{D6207FAC-1539-4C57-9C6E-933F09FFA0DC}" destId="{21985FF2-CA18-4DBC-88B9-D06AA1AF32A3}"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95B18C-854C-4725-B6BF-ABAD680719B7}"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35E4CDB-35BB-4DA7-BBAA-E4A9C53466FC}">
      <dgm:prSet/>
      <dgm:spPr/>
      <dgm:t>
        <a:bodyPr/>
        <a:lstStyle/>
        <a:p>
          <a:pPr rtl="0"/>
          <a:r>
            <a:rPr lang="en-US" dirty="0">
              <a:latin typeface="Avenir Next LT Pro"/>
            </a:rPr>
            <a:t>Create a training label with landing outcomes where successful = 1 &amp; failure = 0</a:t>
          </a:r>
        </a:p>
      </dgm:t>
    </dgm:pt>
    <dgm:pt modelId="{2837735C-1651-4F6C-A749-8EFE2F090B4E}" type="parTrans" cxnId="{DFBAF819-4001-46D5-AE3E-F5D2E00EE95C}">
      <dgm:prSet/>
      <dgm:spPr/>
      <dgm:t>
        <a:bodyPr/>
        <a:lstStyle/>
        <a:p>
          <a:endParaRPr lang="en-US"/>
        </a:p>
      </dgm:t>
    </dgm:pt>
    <dgm:pt modelId="{9DB6A170-D0C7-42B1-A595-607EB73AEDE8}" type="sibTrans" cxnId="{DFBAF819-4001-46D5-AE3E-F5D2E00EE95C}">
      <dgm:prSet phldrT="01"/>
      <dgm:spPr/>
      <dgm:t>
        <a:bodyPr/>
        <a:lstStyle/>
        <a:p>
          <a:endParaRPr lang="en-US"/>
        </a:p>
      </dgm:t>
    </dgm:pt>
    <dgm:pt modelId="{C3C32D28-92EC-4524-BEBD-2FADF4DAF08E}">
      <dgm:prSet/>
      <dgm:spPr/>
      <dgm:t>
        <a:bodyPr/>
        <a:lstStyle/>
        <a:p>
          <a:r>
            <a:rPr lang="en-US" dirty="0">
              <a:latin typeface="Avenir Next LT Pro"/>
            </a:rPr>
            <a:t>New training label column ‘class’ with a value of 1 if ‘Mission Outcome’ is True and 0 otherwise.  </a:t>
          </a:r>
          <a:r>
            <a:rPr lang="en-US" u="sng" dirty="0">
              <a:latin typeface="Avenir Next LT Pro"/>
            </a:rPr>
            <a:t>Value Mapping:</a:t>
          </a:r>
          <a:endParaRPr lang="en-US" dirty="0">
            <a:latin typeface="Avenir Next LT Pro"/>
          </a:endParaRPr>
        </a:p>
      </dgm:t>
    </dgm:pt>
    <dgm:pt modelId="{307FDDD2-473B-4718-B198-D8F9923FD17A}" type="parTrans" cxnId="{F5BD54B0-3AA2-4C0F-913B-8FD24B96F5D0}">
      <dgm:prSet/>
      <dgm:spPr/>
      <dgm:t>
        <a:bodyPr/>
        <a:lstStyle/>
        <a:p>
          <a:endParaRPr lang="en-US"/>
        </a:p>
      </dgm:t>
    </dgm:pt>
    <dgm:pt modelId="{0E75BF91-E9C3-4ED5-8668-B78C5E3A4FC9}" type="sibTrans" cxnId="{F5BD54B0-3AA2-4C0F-913B-8FD24B96F5D0}">
      <dgm:prSet phldrT="02"/>
      <dgm:spPr/>
      <dgm:t>
        <a:bodyPr/>
        <a:lstStyle/>
        <a:p>
          <a:endParaRPr lang="en-US"/>
        </a:p>
      </dgm:t>
    </dgm:pt>
    <dgm:pt modelId="{2782024C-D10E-452D-95CE-75F7522268D6}">
      <dgm:prSet/>
      <dgm:spPr/>
      <dgm:t>
        <a:bodyPr/>
        <a:lstStyle/>
        <a:p>
          <a:pPr rtl="0"/>
          <a:r>
            <a:rPr lang="en-US" dirty="0">
              <a:latin typeface="Avenir Next LT Pro"/>
            </a:rPr>
            <a:t>True ASDS, True RTLS, &amp; True Ocean – set to -&gt; 1. None </a:t>
          </a:r>
        </a:p>
      </dgm:t>
    </dgm:pt>
    <dgm:pt modelId="{CAAB2453-5123-4C91-B8B0-7C00A155E208}" type="parTrans" cxnId="{AF04A03A-8CBC-495D-A19F-26AB5672D7E4}">
      <dgm:prSet/>
      <dgm:spPr/>
      <dgm:t>
        <a:bodyPr/>
        <a:lstStyle/>
        <a:p>
          <a:endParaRPr lang="en-US"/>
        </a:p>
      </dgm:t>
    </dgm:pt>
    <dgm:pt modelId="{FD3EF88A-F987-478E-B4EB-494DDDD11D94}" type="sibTrans" cxnId="{AF04A03A-8CBC-495D-A19F-26AB5672D7E4}">
      <dgm:prSet phldrT="03"/>
      <dgm:spPr/>
      <dgm:t>
        <a:bodyPr/>
        <a:lstStyle/>
        <a:p>
          <a:endParaRPr lang="en-US"/>
        </a:p>
      </dgm:t>
    </dgm:pt>
    <dgm:pt modelId="{7B2521B0-175E-4864-B1E8-B1F6864ADFF6}">
      <dgm:prSet phldr="0"/>
      <dgm:spPr/>
      <dgm:t>
        <a:bodyPr/>
        <a:lstStyle/>
        <a:p>
          <a:r>
            <a:rPr lang="en-US" dirty="0">
              <a:latin typeface="Avenir Next LT Pro"/>
            </a:rPr>
            <a:t>Outcome column has two components: ‘Mission Outcome’ ‘Landing Location’</a:t>
          </a:r>
          <a:endParaRPr lang="en-US" dirty="0"/>
        </a:p>
      </dgm:t>
    </dgm:pt>
    <dgm:pt modelId="{9E2ED723-B7F0-4E80-B389-932719A2CD75}" type="parTrans" cxnId="{397D0B24-9FF6-4F19-A505-0C4199926A57}">
      <dgm:prSet/>
      <dgm:spPr/>
    </dgm:pt>
    <dgm:pt modelId="{91AA5FD0-EEAE-4208-B85D-2F6984925FDE}" type="sibTrans" cxnId="{397D0B24-9FF6-4F19-A505-0C4199926A57}">
      <dgm:prSet/>
      <dgm:spPr/>
    </dgm:pt>
    <dgm:pt modelId="{842150EB-6118-4F83-92B7-885FF549A6D6}">
      <dgm:prSet phldr="0"/>
      <dgm:spPr/>
      <dgm:t>
        <a:bodyPr/>
        <a:lstStyle/>
        <a:p>
          <a:r>
            <a:rPr lang="en-US" dirty="0">
              <a:latin typeface="Avenir Next LT Pro"/>
            </a:rPr>
            <a:t>None, False ASDS, None ASDS, False Ocean, False RTLS – set to -&gt; 0</a:t>
          </a:r>
          <a:endParaRPr lang="en-US" dirty="0"/>
        </a:p>
      </dgm:t>
    </dgm:pt>
    <dgm:pt modelId="{40B433A5-1602-4A9D-807F-0911FF392136}" type="parTrans" cxnId="{6CD81DB8-BC50-4D3A-9647-E99431B78E5C}">
      <dgm:prSet/>
      <dgm:spPr/>
    </dgm:pt>
    <dgm:pt modelId="{8D2BC150-5553-4056-9A3A-9D4A1AE1F382}" type="sibTrans" cxnId="{6CD81DB8-BC50-4D3A-9647-E99431B78E5C}">
      <dgm:prSet/>
      <dgm:spPr/>
    </dgm:pt>
    <dgm:pt modelId="{BE7DD3DD-A653-45FE-93A1-4A73A2705BAF}" type="pres">
      <dgm:prSet presAssocID="{5495B18C-854C-4725-B6BF-ABAD680719B7}" presName="vert0" presStyleCnt="0">
        <dgm:presLayoutVars>
          <dgm:dir/>
          <dgm:animOne val="branch"/>
          <dgm:animLvl val="lvl"/>
        </dgm:presLayoutVars>
      </dgm:prSet>
      <dgm:spPr/>
    </dgm:pt>
    <dgm:pt modelId="{ECB66E30-F731-41B8-B9A0-0399AFF664F4}" type="pres">
      <dgm:prSet presAssocID="{F35E4CDB-35BB-4DA7-BBAA-E4A9C53466FC}" presName="thickLine" presStyleLbl="alignNode1" presStyleIdx="0" presStyleCnt="5"/>
      <dgm:spPr/>
    </dgm:pt>
    <dgm:pt modelId="{199D8D63-68F9-45AD-BB97-8B3CACE6FDC2}" type="pres">
      <dgm:prSet presAssocID="{F35E4CDB-35BB-4DA7-BBAA-E4A9C53466FC}" presName="horz1" presStyleCnt="0"/>
      <dgm:spPr/>
    </dgm:pt>
    <dgm:pt modelId="{705880AE-B3F8-4730-978B-72C46FED3335}" type="pres">
      <dgm:prSet presAssocID="{F35E4CDB-35BB-4DA7-BBAA-E4A9C53466FC}" presName="tx1" presStyleLbl="revTx" presStyleIdx="0" presStyleCnt="5"/>
      <dgm:spPr/>
    </dgm:pt>
    <dgm:pt modelId="{CD310370-808A-4D16-8A23-E4A7A5920432}" type="pres">
      <dgm:prSet presAssocID="{F35E4CDB-35BB-4DA7-BBAA-E4A9C53466FC}" presName="vert1" presStyleCnt="0"/>
      <dgm:spPr/>
    </dgm:pt>
    <dgm:pt modelId="{6BDC4E65-769D-421D-906B-1F57DA55E170}" type="pres">
      <dgm:prSet presAssocID="{7B2521B0-175E-4864-B1E8-B1F6864ADFF6}" presName="thickLine" presStyleLbl="alignNode1" presStyleIdx="1" presStyleCnt="5"/>
      <dgm:spPr/>
    </dgm:pt>
    <dgm:pt modelId="{BD72339B-4291-4FE3-8AFB-FEB2685C43B7}" type="pres">
      <dgm:prSet presAssocID="{7B2521B0-175E-4864-B1E8-B1F6864ADFF6}" presName="horz1" presStyleCnt="0"/>
      <dgm:spPr/>
    </dgm:pt>
    <dgm:pt modelId="{E52011F3-93F4-46F1-BB23-51DD2895073C}" type="pres">
      <dgm:prSet presAssocID="{7B2521B0-175E-4864-B1E8-B1F6864ADFF6}" presName="tx1" presStyleLbl="revTx" presStyleIdx="1" presStyleCnt="5"/>
      <dgm:spPr/>
    </dgm:pt>
    <dgm:pt modelId="{19D1C308-6EA3-497A-AA1C-E10FB7C0A2AF}" type="pres">
      <dgm:prSet presAssocID="{7B2521B0-175E-4864-B1E8-B1F6864ADFF6}" presName="vert1" presStyleCnt="0"/>
      <dgm:spPr/>
    </dgm:pt>
    <dgm:pt modelId="{1C11F299-FE5D-40F3-86B7-607385110464}" type="pres">
      <dgm:prSet presAssocID="{C3C32D28-92EC-4524-BEBD-2FADF4DAF08E}" presName="thickLine" presStyleLbl="alignNode1" presStyleIdx="2" presStyleCnt="5"/>
      <dgm:spPr/>
    </dgm:pt>
    <dgm:pt modelId="{09ACB543-D7B0-4486-8036-BF0294EFD03F}" type="pres">
      <dgm:prSet presAssocID="{C3C32D28-92EC-4524-BEBD-2FADF4DAF08E}" presName="horz1" presStyleCnt="0"/>
      <dgm:spPr/>
    </dgm:pt>
    <dgm:pt modelId="{B76487AB-9606-4EAC-8C3A-FCA0FBF992EB}" type="pres">
      <dgm:prSet presAssocID="{C3C32D28-92EC-4524-BEBD-2FADF4DAF08E}" presName="tx1" presStyleLbl="revTx" presStyleIdx="2" presStyleCnt="5"/>
      <dgm:spPr/>
    </dgm:pt>
    <dgm:pt modelId="{3283F372-FB8E-4614-ADE9-0D6E3718780C}" type="pres">
      <dgm:prSet presAssocID="{C3C32D28-92EC-4524-BEBD-2FADF4DAF08E}" presName="vert1" presStyleCnt="0"/>
      <dgm:spPr/>
    </dgm:pt>
    <dgm:pt modelId="{310C8426-E90E-49AC-A139-C8EDE92B7FFE}" type="pres">
      <dgm:prSet presAssocID="{2782024C-D10E-452D-95CE-75F7522268D6}" presName="thickLine" presStyleLbl="alignNode1" presStyleIdx="3" presStyleCnt="5"/>
      <dgm:spPr/>
    </dgm:pt>
    <dgm:pt modelId="{6DDBA84B-01D7-433C-BD00-9342805F8A54}" type="pres">
      <dgm:prSet presAssocID="{2782024C-D10E-452D-95CE-75F7522268D6}" presName="horz1" presStyleCnt="0"/>
      <dgm:spPr/>
    </dgm:pt>
    <dgm:pt modelId="{36AE9226-F998-474D-9A9D-086ECA11D9EB}" type="pres">
      <dgm:prSet presAssocID="{2782024C-D10E-452D-95CE-75F7522268D6}" presName="tx1" presStyleLbl="revTx" presStyleIdx="3" presStyleCnt="5"/>
      <dgm:spPr/>
    </dgm:pt>
    <dgm:pt modelId="{7AACFBBC-F6EA-446E-8A78-6B006DA31BC5}" type="pres">
      <dgm:prSet presAssocID="{2782024C-D10E-452D-95CE-75F7522268D6}" presName="vert1" presStyleCnt="0"/>
      <dgm:spPr/>
    </dgm:pt>
    <dgm:pt modelId="{6E356964-4FF5-4AD0-8715-C6AAF63569BF}" type="pres">
      <dgm:prSet presAssocID="{842150EB-6118-4F83-92B7-885FF549A6D6}" presName="thickLine" presStyleLbl="alignNode1" presStyleIdx="4" presStyleCnt="5"/>
      <dgm:spPr/>
    </dgm:pt>
    <dgm:pt modelId="{D27D670C-0D4B-476A-BEC3-D3019A26447A}" type="pres">
      <dgm:prSet presAssocID="{842150EB-6118-4F83-92B7-885FF549A6D6}" presName="horz1" presStyleCnt="0"/>
      <dgm:spPr/>
    </dgm:pt>
    <dgm:pt modelId="{026D67E8-E9FA-4132-AE2A-5AC6775B634D}" type="pres">
      <dgm:prSet presAssocID="{842150EB-6118-4F83-92B7-885FF549A6D6}" presName="tx1" presStyleLbl="revTx" presStyleIdx="4" presStyleCnt="5"/>
      <dgm:spPr/>
    </dgm:pt>
    <dgm:pt modelId="{ED138CDF-0393-4DA8-AA85-8713B82FC82A}" type="pres">
      <dgm:prSet presAssocID="{842150EB-6118-4F83-92B7-885FF549A6D6}" presName="vert1" presStyleCnt="0"/>
      <dgm:spPr/>
    </dgm:pt>
  </dgm:ptLst>
  <dgm:cxnLst>
    <dgm:cxn modelId="{DFBAF819-4001-46D5-AE3E-F5D2E00EE95C}" srcId="{5495B18C-854C-4725-B6BF-ABAD680719B7}" destId="{F35E4CDB-35BB-4DA7-BBAA-E4A9C53466FC}" srcOrd="0" destOrd="0" parTransId="{2837735C-1651-4F6C-A749-8EFE2F090B4E}" sibTransId="{9DB6A170-D0C7-42B1-A595-607EB73AEDE8}"/>
    <dgm:cxn modelId="{397D0B24-9FF6-4F19-A505-0C4199926A57}" srcId="{5495B18C-854C-4725-B6BF-ABAD680719B7}" destId="{7B2521B0-175E-4864-B1E8-B1F6864ADFF6}" srcOrd="1" destOrd="0" parTransId="{9E2ED723-B7F0-4E80-B389-932719A2CD75}" sibTransId="{91AA5FD0-EEAE-4208-B85D-2F6984925FDE}"/>
    <dgm:cxn modelId="{9FAD142F-0D6D-4D22-9370-29CDFF131393}" type="presOf" srcId="{F35E4CDB-35BB-4DA7-BBAA-E4A9C53466FC}" destId="{705880AE-B3F8-4730-978B-72C46FED3335}" srcOrd="0" destOrd="0" presId="urn:microsoft.com/office/officeart/2008/layout/LinedList"/>
    <dgm:cxn modelId="{FA178E33-DCDE-41EF-BDBD-8C13347BEF03}" type="presOf" srcId="{C3C32D28-92EC-4524-BEBD-2FADF4DAF08E}" destId="{B76487AB-9606-4EAC-8C3A-FCA0FBF992EB}" srcOrd="0" destOrd="0" presId="urn:microsoft.com/office/officeart/2008/layout/LinedList"/>
    <dgm:cxn modelId="{6ED0D436-52E4-465F-ABAE-F0F528811CF3}" type="presOf" srcId="{842150EB-6118-4F83-92B7-885FF549A6D6}" destId="{026D67E8-E9FA-4132-AE2A-5AC6775B634D}" srcOrd="0" destOrd="0" presId="urn:microsoft.com/office/officeart/2008/layout/LinedList"/>
    <dgm:cxn modelId="{AF04A03A-8CBC-495D-A19F-26AB5672D7E4}" srcId="{5495B18C-854C-4725-B6BF-ABAD680719B7}" destId="{2782024C-D10E-452D-95CE-75F7522268D6}" srcOrd="3" destOrd="0" parTransId="{CAAB2453-5123-4C91-B8B0-7C00A155E208}" sibTransId="{FD3EF88A-F987-478E-B4EB-494DDDD11D94}"/>
    <dgm:cxn modelId="{DA8CEE69-3712-42C1-A0EF-F48E9B9C8D88}" type="presOf" srcId="{7B2521B0-175E-4864-B1E8-B1F6864ADFF6}" destId="{E52011F3-93F4-46F1-BB23-51DD2895073C}" srcOrd="0" destOrd="0" presId="urn:microsoft.com/office/officeart/2008/layout/LinedList"/>
    <dgm:cxn modelId="{F5BD54B0-3AA2-4C0F-913B-8FD24B96F5D0}" srcId="{5495B18C-854C-4725-B6BF-ABAD680719B7}" destId="{C3C32D28-92EC-4524-BEBD-2FADF4DAF08E}" srcOrd="2" destOrd="0" parTransId="{307FDDD2-473B-4718-B198-D8F9923FD17A}" sibTransId="{0E75BF91-E9C3-4ED5-8668-B78C5E3A4FC9}"/>
    <dgm:cxn modelId="{6CD81DB8-BC50-4D3A-9647-E99431B78E5C}" srcId="{5495B18C-854C-4725-B6BF-ABAD680719B7}" destId="{842150EB-6118-4F83-92B7-885FF549A6D6}" srcOrd="4" destOrd="0" parTransId="{40B433A5-1602-4A9D-807F-0911FF392136}" sibTransId="{8D2BC150-5553-4056-9A3A-9D4A1AE1F382}"/>
    <dgm:cxn modelId="{F59BF7DD-1BB2-47E4-AAA2-94AC06DD5DBB}" type="presOf" srcId="{5495B18C-854C-4725-B6BF-ABAD680719B7}" destId="{BE7DD3DD-A653-45FE-93A1-4A73A2705BAF}" srcOrd="0" destOrd="0" presId="urn:microsoft.com/office/officeart/2008/layout/LinedList"/>
    <dgm:cxn modelId="{349D5BFB-135C-48EA-8DCF-3644A8B409A0}" type="presOf" srcId="{2782024C-D10E-452D-95CE-75F7522268D6}" destId="{36AE9226-F998-474D-9A9D-086ECA11D9EB}" srcOrd="0" destOrd="0" presId="urn:microsoft.com/office/officeart/2008/layout/LinedList"/>
    <dgm:cxn modelId="{0BCE72DC-48DC-44AD-AE7C-B1F64914B646}" type="presParOf" srcId="{BE7DD3DD-A653-45FE-93A1-4A73A2705BAF}" destId="{ECB66E30-F731-41B8-B9A0-0399AFF664F4}" srcOrd="0" destOrd="0" presId="urn:microsoft.com/office/officeart/2008/layout/LinedList"/>
    <dgm:cxn modelId="{D0E3B844-8AAF-4D61-A5BB-BA9319B05260}" type="presParOf" srcId="{BE7DD3DD-A653-45FE-93A1-4A73A2705BAF}" destId="{199D8D63-68F9-45AD-BB97-8B3CACE6FDC2}" srcOrd="1" destOrd="0" presId="urn:microsoft.com/office/officeart/2008/layout/LinedList"/>
    <dgm:cxn modelId="{68041554-9258-4B3B-B750-11FC4485EFB1}" type="presParOf" srcId="{199D8D63-68F9-45AD-BB97-8B3CACE6FDC2}" destId="{705880AE-B3F8-4730-978B-72C46FED3335}" srcOrd="0" destOrd="0" presId="urn:microsoft.com/office/officeart/2008/layout/LinedList"/>
    <dgm:cxn modelId="{DE6BD0EE-0A26-4CA9-BA00-4BF9C23F6BDF}" type="presParOf" srcId="{199D8D63-68F9-45AD-BB97-8B3CACE6FDC2}" destId="{CD310370-808A-4D16-8A23-E4A7A5920432}" srcOrd="1" destOrd="0" presId="urn:microsoft.com/office/officeart/2008/layout/LinedList"/>
    <dgm:cxn modelId="{E1FAC8E9-AC68-4064-B6F2-054D3299A65E}" type="presParOf" srcId="{BE7DD3DD-A653-45FE-93A1-4A73A2705BAF}" destId="{6BDC4E65-769D-421D-906B-1F57DA55E170}" srcOrd="2" destOrd="0" presId="urn:microsoft.com/office/officeart/2008/layout/LinedList"/>
    <dgm:cxn modelId="{F9EB06FF-0C83-4B61-9205-B2F79FF964E1}" type="presParOf" srcId="{BE7DD3DD-A653-45FE-93A1-4A73A2705BAF}" destId="{BD72339B-4291-4FE3-8AFB-FEB2685C43B7}" srcOrd="3" destOrd="0" presId="urn:microsoft.com/office/officeart/2008/layout/LinedList"/>
    <dgm:cxn modelId="{96C7DD26-31B5-419D-B3F5-F1E6DD057614}" type="presParOf" srcId="{BD72339B-4291-4FE3-8AFB-FEB2685C43B7}" destId="{E52011F3-93F4-46F1-BB23-51DD2895073C}" srcOrd="0" destOrd="0" presId="urn:microsoft.com/office/officeart/2008/layout/LinedList"/>
    <dgm:cxn modelId="{311D3806-4449-4457-BCF9-A74CEF78CA36}" type="presParOf" srcId="{BD72339B-4291-4FE3-8AFB-FEB2685C43B7}" destId="{19D1C308-6EA3-497A-AA1C-E10FB7C0A2AF}" srcOrd="1" destOrd="0" presId="urn:microsoft.com/office/officeart/2008/layout/LinedList"/>
    <dgm:cxn modelId="{681C3BEA-734A-4C04-8945-236192F5B31A}" type="presParOf" srcId="{BE7DD3DD-A653-45FE-93A1-4A73A2705BAF}" destId="{1C11F299-FE5D-40F3-86B7-607385110464}" srcOrd="4" destOrd="0" presId="urn:microsoft.com/office/officeart/2008/layout/LinedList"/>
    <dgm:cxn modelId="{D47D1EDC-FF17-4C7E-A8C1-FB0097468570}" type="presParOf" srcId="{BE7DD3DD-A653-45FE-93A1-4A73A2705BAF}" destId="{09ACB543-D7B0-4486-8036-BF0294EFD03F}" srcOrd="5" destOrd="0" presId="urn:microsoft.com/office/officeart/2008/layout/LinedList"/>
    <dgm:cxn modelId="{C3118A08-9A28-4FFA-92EE-2467FF3D79A5}" type="presParOf" srcId="{09ACB543-D7B0-4486-8036-BF0294EFD03F}" destId="{B76487AB-9606-4EAC-8C3A-FCA0FBF992EB}" srcOrd="0" destOrd="0" presId="urn:microsoft.com/office/officeart/2008/layout/LinedList"/>
    <dgm:cxn modelId="{A9C13821-1E39-4AD9-A46D-8DD7448AE137}" type="presParOf" srcId="{09ACB543-D7B0-4486-8036-BF0294EFD03F}" destId="{3283F372-FB8E-4614-ADE9-0D6E3718780C}" srcOrd="1" destOrd="0" presId="urn:microsoft.com/office/officeart/2008/layout/LinedList"/>
    <dgm:cxn modelId="{31C9C394-7CD3-4388-9B8A-E60AFDD2CD96}" type="presParOf" srcId="{BE7DD3DD-A653-45FE-93A1-4A73A2705BAF}" destId="{310C8426-E90E-49AC-A139-C8EDE92B7FFE}" srcOrd="6" destOrd="0" presId="urn:microsoft.com/office/officeart/2008/layout/LinedList"/>
    <dgm:cxn modelId="{62A002C1-F488-4AB4-8A20-224F8039F275}" type="presParOf" srcId="{BE7DD3DD-A653-45FE-93A1-4A73A2705BAF}" destId="{6DDBA84B-01D7-433C-BD00-9342805F8A54}" srcOrd="7" destOrd="0" presId="urn:microsoft.com/office/officeart/2008/layout/LinedList"/>
    <dgm:cxn modelId="{821FA42B-D186-4C06-A56F-35236E38978D}" type="presParOf" srcId="{6DDBA84B-01D7-433C-BD00-9342805F8A54}" destId="{36AE9226-F998-474D-9A9D-086ECA11D9EB}" srcOrd="0" destOrd="0" presId="urn:microsoft.com/office/officeart/2008/layout/LinedList"/>
    <dgm:cxn modelId="{364D813D-4947-4EAD-9CC6-363CE1FC0C37}" type="presParOf" srcId="{6DDBA84B-01D7-433C-BD00-9342805F8A54}" destId="{7AACFBBC-F6EA-446E-8A78-6B006DA31BC5}" srcOrd="1" destOrd="0" presId="urn:microsoft.com/office/officeart/2008/layout/LinedList"/>
    <dgm:cxn modelId="{E8C13C45-8798-4CB3-85FF-3E8DA00943AB}" type="presParOf" srcId="{BE7DD3DD-A653-45FE-93A1-4A73A2705BAF}" destId="{6E356964-4FF5-4AD0-8715-C6AAF63569BF}" srcOrd="8" destOrd="0" presId="urn:microsoft.com/office/officeart/2008/layout/LinedList"/>
    <dgm:cxn modelId="{F728E720-6DBD-40A4-A0F7-BE1D4AB892AB}" type="presParOf" srcId="{BE7DD3DD-A653-45FE-93A1-4A73A2705BAF}" destId="{D27D670C-0D4B-476A-BEC3-D3019A26447A}" srcOrd="9" destOrd="0" presId="urn:microsoft.com/office/officeart/2008/layout/LinedList"/>
    <dgm:cxn modelId="{C842B77D-2768-47DD-BE78-75B0225FD0A4}" type="presParOf" srcId="{D27D670C-0D4B-476A-BEC3-D3019A26447A}" destId="{026D67E8-E9FA-4132-AE2A-5AC6775B634D}" srcOrd="0" destOrd="0" presId="urn:microsoft.com/office/officeart/2008/layout/LinedList"/>
    <dgm:cxn modelId="{34F66DAF-D4B4-4FFD-8468-ED2F2F66CD09}" type="presParOf" srcId="{D27D670C-0D4B-476A-BEC3-D3019A26447A}" destId="{ED138CDF-0393-4DA8-AA85-8713B82FC8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FE1E291-D1CE-4138-B0F1-89543F18F972}"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E16BEECF-19CE-4AD1-BE77-29308E9ECD0C}">
      <dgm:prSet/>
      <dgm:spPr/>
      <dgm:t>
        <a:bodyPr/>
        <a:lstStyle/>
        <a:p>
          <a:pPr>
            <a:lnSpc>
              <a:spcPct val="100000"/>
            </a:lnSpc>
          </a:pPr>
          <a:r>
            <a:rPr lang="en-US" dirty="0"/>
            <a:t>Exploratory Data Analysis performed on variables Flight Number, Payload Mass, Launch Site,  Orbit, Class and Year.</a:t>
          </a:r>
        </a:p>
      </dgm:t>
    </dgm:pt>
    <dgm:pt modelId="{BBEF4F70-9973-4F1E-8541-D13DE5B6B93B}" type="parTrans" cxnId="{983D7BEC-88E0-4391-9A83-C3DD4EBE2E17}">
      <dgm:prSet/>
      <dgm:spPr/>
      <dgm:t>
        <a:bodyPr/>
        <a:lstStyle/>
        <a:p>
          <a:endParaRPr lang="en-US"/>
        </a:p>
      </dgm:t>
    </dgm:pt>
    <dgm:pt modelId="{BA532373-7F01-41A5-B268-8088C96A78AE}" type="sibTrans" cxnId="{983D7BEC-88E0-4391-9A83-C3DD4EBE2E17}">
      <dgm:prSet/>
      <dgm:spPr/>
      <dgm:t>
        <a:bodyPr/>
        <a:lstStyle/>
        <a:p>
          <a:pPr>
            <a:lnSpc>
              <a:spcPct val="100000"/>
            </a:lnSpc>
          </a:pPr>
          <a:endParaRPr lang="en-US"/>
        </a:p>
      </dgm:t>
    </dgm:pt>
    <dgm:pt modelId="{B4D1D8FE-56AF-4C0D-8534-6AE64BB85C84}">
      <dgm:prSet/>
      <dgm:spPr/>
      <dgm:t>
        <a:bodyPr/>
        <a:lstStyle/>
        <a:p>
          <a:pPr>
            <a:lnSpc>
              <a:spcPct val="100000"/>
            </a:lnSpc>
          </a:pPr>
          <a:r>
            <a:rPr lang="en-US" u="sng" dirty="0"/>
            <a:t>Plots Used:</a:t>
          </a:r>
          <a:r>
            <a:rPr lang="en-US" u="sng" dirty="0">
              <a:latin typeface="Posterama"/>
            </a:rPr>
            <a:t> </a:t>
          </a:r>
          <a:r>
            <a:rPr lang="en-US" dirty="0"/>
            <a:t>Flight Number vs. Payload Mass, Flight Number vs. Launch Site, Payload Mass vs. Launch Site,  Orbit vs. Success Rate, Flight Number vs. Orbit, Payload vs Orbit, and Success Yearly Trend.</a:t>
          </a:r>
        </a:p>
      </dgm:t>
    </dgm:pt>
    <dgm:pt modelId="{7CB3636A-8205-4B5E-8590-F7ACC091D251}" type="parTrans" cxnId="{F65782C2-59D3-4D30-9374-9CE09FE280CF}">
      <dgm:prSet/>
      <dgm:spPr/>
      <dgm:t>
        <a:bodyPr/>
        <a:lstStyle/>
        <a:p>
          <a:endParaRPr lang="en-US"/>
        </a:p>
      </dgm:t>
    </dgm:pt>
    <dgm:pt modelId="{8669C61D-DE0F-42F0-AD2E-914C79366CBF}" type="sibTrans" cxnId="{F65782C2-59D3-4D30-9374-9CE09FE280CF}">
      <dgm:prSet/>
      <dgm:spPr/>
      <dgm:t>
        <a:bodyPr/>
        <a:lstStyle/>
        <a:p>
          <a:pPr>
            <a:lnSpc>
              <a:spcPct val="100000"/>
            </a:lnSpc>
          </a:pPr>
          <a:endParaRPr lang="en-US"/>
        </a:p>
      </dgm:t>
    </dgm:pt>
    <dgm:pt modelId="{C0ECB02B-23A5-4328-8E13-C0067D11DAD3}">
      <dgm:prSet/>
      <dgm:spPr/>
      <dgm:t>
        <a:bodyPr/>
        <a:lstStyle/>
        <a:p>
          <a:pPr>
            <a:lnSpc>
              <a:spcPct val="100000"/>
            </a:lnSpc>
          </a:pPr>
          <a:r>
            <a:rPr lang="en-US" dirty="0"/>
            <a:t>Scatter plots, line charts, and bar plots were used to compare relationships between variables to decide if a relationship exists so that they could be used in training the machine learning model</a:t>
          </a:r>
        </a:p>
      </dgm:t>
    </dgm:pt>
    <dgm:pt modelId="{E99687F4-E950-475A-8D56-1770452D69D0}" type="parTrans" cxnId="{0BBD4993-AF85-423D-8FB5-AD55EC2C181B}">
      <dgm:prSet/>
      <dgm:spPr/>
      <dgm:t>
        <a:bodyPr/>
        <a:lstStyle/>
        <a:p>
          <a:endParaRPr lang="en-US"/>
        </a:p>
      </dgm:t>
    </dgm:pt>
    <dgm:pt modelId="{33E9D17D-F530-4F23-804C-106A68D90A86}" type="sibTrans" cxnId="{0BBD4993-AF85-423D-8FB5-AD55EC2C181B}">
      <dgm:prSet/>
      <dgm:spPr/>
      <dgm:t>
        <a:bodyPr/>
        <a:lstStyle/>
        <a:p>
          <a:endParaRPr lang="en-US"/>
        </a:p>
      </dgm:t>
    </dgm:pt>
    <dgm:pt modelId="{09DFCA8B-3BDF-47E3-98DF-62E2FDD03040}" type="pres">
      <dgm:prSet presAssocID="{9FE1E291-D1CE-4138-B0F1-89543F18F972}" presName="root" presStyleCnt="0">
        <dgm:presLayoutVars>
          <dgm:dir/>
          <dgm:resizeHandles val="exact"/>
        </dgm:presLayoutVars>
      </dgm:prSet>
      <dgm:spPr/>
    </dgm:pt>
    <dgm:pt modelId="{4CAF66B3-C2DE-4822-9F39-F50D58553F2B}" type="pres">
      <dgm:prSet presAssocID="{E16BEECF-19CE-4AD1-BE77-29308E9ECD0C}" presName="compNode" presStyleCnt="0"/>
      <dgm:spPr/>
    </dgm:pt>
    <dgm:pt modelId="{DCB19107-6044-4381-8E99-0E1DD28BB38C}" type="pres">
      <dgm:prSet presAssocID="{E16BEECF-19CE-4AD1-BE77-29308E9ECD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stronaut"/>
        </a:ext>
      </dgm:extLst>
    </dgm:pt>
    <dgm:pt modelId="{71637118-6505-4AEC-9A6A-A6C83F5549D1}" type="pres">
      <dgm:prSet presAssocID="{E16BEECF-19CE-4AD1-BE77-29308E9ECD0C}" presName="spaceRect" presStyleCnt="0"/>
      <dgm:spPr/>
    </dgm:pt>
    <dgm:pt modelId="{BF449B35-6BC0-4976-ADDF-8739FCDA3B71}" type="pres">
      <dgm:prSet presAssocID="{E16BEECF-19CE-4AD1-BE77-29308E9ECD0C}" presName="textRect" presStyleLbl="revTx" presStyleIdx="0" presStyleCnt="3">
        <dgm:presLayoutVars>
          <dgm:chMax val="1"/>
          <dgm:chPref val="1"/>
        </dgm:presLayoutVars>
      </dgm:prSet>
      <dgm:spPr/>
    </dgm:pt>
    <dgm:pt modelId="{5E96F121-5E2C-4EC5-B252-B11A2EBB5789}" type="pres">
      <dgm:prSet presAssocID="{BA532373-7F01-41A5-B268-8088C96A78AE}" presName="sibTrans" presStyleCnt="0"/>
      <dgm:spPr/>
    </dgm:pt>
    <dgm:pt modelId="{CBB3184A-4B44-436C-AEAF-35A671D07D75}" type="pres">
      <dgm:prSet presAssocID="{B4D1D8FE-56AF-4C0D-8534-6AE64BB85C84}" presName="compNode" presStyleCnt="0"/>
      <dgm:spPr/>
    </dgm:pt>
    <dgm:pt modelId="{C73BD8A6-DFC2-495F-9089-23714B08C849}" type="pres">
      <dgm:prSet presAssocID="{B4D1D8FE-56AF-4C0D-8534-6AE64BB85C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a:ext>
      </dgm:extLst>
    </dgm:pt>
    <dgm:pt modelId="{B746BEF9-B657-4E13-8437-299DCB4A9C0E}" type="pres">
      <dgm:prSet presAssocID="{B4D1D8FE-56AF-4C0D-8534-6AE64BB85C84}" presName="spaceRect" presStyleCnt="0"/>
      <dgm:spPr/>
    </dgm:pt>
    <dgm:pt modelId="{E901C889-6629-4558-B904-B37E6884625A}" type="pres">
      <dgm:prSet presAssocID="{B4D1D8FE-56AF-4C0D-8534-6AE64BB85C84}" presName="textRect" presStyleLbl="revTx" presStyleIdx="1" presStyleCnt="3">
        <dgm:presLayoutVars>
          <dgm:chMax val="1"/>
          <dgm:chPref val="1"/>
        </dgm:presLayoutVars>
      </dgm:prSet>
      <dgm:spPr/>
    </dgm:pt>
    <dgm:pt modelId="{BA91A241-6FD3-440A-B7B6-0D2D0659C608}" type="pres">
      <dgm:prSet presAssocID="{8669C61D-DE0F-42F0-AD2E-914C79366CBF}" presName="sibTrans" presStyleCnt="0"/>
      <dgm:spPr/>
    </dgm:pt>
    <dgm:pt modelId="{CDCEFB1E-3B92-437F-85BB-8BB2C71178D4}" type="pres">
      <dgm:prSet presAssocID="{C0ECB02B-23A5-4328-8E13-C0067D11DAD3}" presName="compNode" presStyleCnt="0"/>
      <dgm:spPr/>
    </dgm:pt>
    <dgm:pt modelId="{375038E6-13CA-4F91-BC3E-F1CCBC6E1153}" type="pres">
      <dgm:prSet presAssocID="{C0ECB02B-23A5-4328-8E13-C0067D11DA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BABFD8CD-9AC9-4DD6-A311-D7DEB02CD46A}" type="pres">
      <dgm:prSet presAssocID="{C0ECB02B-23A5-4328-8E13-C0067D11DAD3}" presName="spaceRect" presStyleCnt="0"/>
      <dgm:spPr/>
    </dgm:pt>
    <dgm:pt modelId="{E043E337-D096-4936-8D2A-427FEA1EA7A0}" type="pres">
      <dgm:prSet presAssocID="{C0ECB02B-23A5-4328-8E13-C0067D11DAD3}" presName="textRect" presStyleLbl="revTx" presStyleIdx="2" presStyleCnt="3">
        <dgm:presLayoutVars>
          <dgm:chMax val="1"/>
          <dgm:chPref val="1"/>
        </dgm:presLayoutVars>
      </dgm:prSet>
      <dgm:spPr/>
    </dgm:pt>
  </dgm:ptLst>
  <dgm:cxnLst>
    <dgm:cxn modelId="{86F68E00-ACB0-421E-98FC-24D73FBE7A6D}" type="presOf" srcId="{C0ECB02B-23A5-4328-8E13-C0067D11DAD3}" destId="{E043E337-D096-4936-8D2A-427FEA1EA7A0}" srcOrd="0" destOrd="0" presId="urn:microsoft.com/office/officeart/2018/2/layout/IconLabelList"/>
    <dgm:cxn modelId="{C7611A7A-AB69-45E9-8D6E-79DA16007CDA}" type="presOf" srcId="{E16BEECF-19CE-4AD1-BE77-29308E9ECD0C}" destId="{BF449B35-6BC0-4976-ADDF-8739FCDA3B71}" srcOrd="0" destOrd="0" presId="urn:microsoft.com/office/officeart/2018/2/layout/IconLabelList"/>
    <dgm:cxn modelId="{0BBD4993-AF85-423D-8FB5-AD55EC2C181B}" srcId="{9FE1E291-D1CE-4138-B0F1-89543F18F972}" destId="{C0ECB02B-23A5-4328-8E13-C0067D11DAD3}" srcOrd="2" destOrd="0" parTransId="{E99687F4-E950-475A-8D56-1770452D69D0}" sibTransId="{33E9D17D-F530-4F23-804C-106A68D90A86}"/>
    <dgm:cxn modelId="{111C22A5-4975-4A09-8F73-C21BA70E392A}" type="presOf" srcId="{B4D1D8FE-56AF-4C0D-8534-6AE64BB85C84}" destId="{E901C889-6629-4558-B904-B37E6884625A}" srcOrd="0" destOrd="0" presId="urn:microsoft.com/office/officeart/2018/2/layout/IconLabelList"/>
    <dgm:cxn modelId="{6CB6C6AE-48F1-4EC8-818B-F5E955F593EB}" type="presOf" srcId="{9FE1E291-D1CE-4138-B0F1-89543F18F972}" destId="{09DFCA8B-3BDF-47E3-98DF-62E2FDD03040}" srcOrd="0" destOrd="0" presId="urn:microsoft.com/office/officeart/2018/2/layout/IconLabelList"/>
    <dgm:cxn modelId="{F65782C2-59D3-4D30-9374-9CE09FE280CF}" srcId="{9FE1E291-D1CE-4138-B0F1-89543F18F972}" destId="{B4D1D8FE-56AF-4C0D-8534-6AE64BB85C84}" srcOrd="1" destOrd="0" parTransId="{7CB3636A-8205-4B5E-8590-F7ACC091D251}" sibTransId="{8669C61D-DE0F-42F0-AD2E-914C79366CBF}"/>
    <dgm:cxn modelId="{983D7BEC-88E0-4391-9A83-C3DD4EBE2E17}" srcId="{9FE1E291-D1CE-4138-B0F1-89543F18F972}" destId="{E16BEECF-19CE-4AD1-BE77-29308E9ECD0C}" srcOrd="0" destOrd="0" parTransId="{BBEF4F70-9973-4F1E-8541-D13DE5B6B93B}" sibTransId="{BA532373-7F01-41A5-B268-8088C96A78AE}"/>
    <dgm:cxn modelId="{C2422F44-6938-442A-81D7-7B83E1B02DCD}" type="presParOf" srcId="{09DFCA8B-3BDF-47E3-98DF-62E2FDD03040}" destId="{4CAF66B3-C2DE-4822-9F39-F50D58553F2B}" srcOrd="0" destOrd="0" presId="urn:microsoft.com/office/officeart/2018/2/layout/IconLabelList"/>
    <dgm:cxn modelId="{D85FE0D3-9D6C-4CE2-B266-E56D633B4986}" type="presParOf" srcId="{4CAF66B3-C2DE-4822-9F39-F50D58553F2B}" destId="{DCB19107-6044-4381-8E99-0E1DD28BB38C}" srcOrd="0" destOrd="0" presId="urn:microsoft.com/office/officeart/2018/2/layout/IconLabelList"/>
    <dgm:cxn modelId="{E8FD27B3-A046-4D45-A1C0-F32D1C45D369}" type="presParOf" srcId="{4CAF66B3-C2DE-4822-9F39-F50D58553F2B}" destId="{71637118-6505-4AEC-9A6A-A6C83F5549D1}" srcOrd="1" destOrd="0" presId="urn:microsoft.com/office/officeart/2018/2/layout/IconLabelList"/>
    <dgm:cxn modelId="{62B2D1E8-3CA5-47C0-8B95-59F606EC6465}" type="presParOf" srcId="{4CAF66B3-C2DE-4822-9F39-F50D58553F2B}" destId="{BF449B35-6BC0-4976-ADDF-8739FCDA3B71}" srcOrd="2" destOrd="0" presId="urn:microsoft.com/office/officeart/2018/2/layout/IconLabelList"/>
    <dgm:cxn modelId="{492AC53E-FF24-407E-AE49-AB7BB47620BD}" type="presParOf" srcId="{09DFCA8B-3BDF-47E3-98DF-62E2FDD03040}" destId="{5E96F121-5E2C-4EC5-B252-B11A2EBB5789}" srcOrd="1" destOrd="0" presId="urn:microsoft.com/office/officeart/2018/2/layout/IconLabelList"/>
    <dgm:cxn modelId="{F3AB8FBF-E442-4602-BFDB-DDBB36DDCA1A}" type="presParOf" srcId="{09DFCA8B-3BDF-47E3-98DF-62E2FDD03040}" destId="{CBB3184A-4B44-436C-AEAF-35A671D07D75}" srcOrd="2" destOrd="0" presId="urn:microsoft.com/office/officeart/2018/2/layout/IconLabelList"/>
    <dgm:cxn modelId="{DEF9FED3-E45B-4E17-92B0-C6F61D4AAF96}" type="presParOf" srcId="{CBB3184A-4B44-436C-AEAF-35A671D07D75}" destId="{C73BD8A6-DFC2-495F-9089-23714B08C849}" srcOrd="0" destOrd="0" presId="urn:microsoft.com/office/officeart/2018/2/layout/IconLabelList"/>
    <dgm:cxn modelId="{2FD3AF7F-212F-4B80-8514-D5614C17B1F6}" type="presParOf" srcId="{CBB3184A-4B44-436C-AEAF-35A671D07D75}" destId="{B746BEF9-B657-4E13-8437-299DCB4A9C0E}" srcOrd="1" destOrd="0" presId="urn:microsoft.com/office/officeart/2018/2/layout/IconLabelList"/>
    <dgm:cxn modelId="{C06D5FCF-C0E6-40B6-8B8F-5F778C4E2436}" type="presParOf" srcId="{CBB3184A-4B44-436C-AEAF-35A671D07D75}" destId="{E901C889-6629-4558-B904-B37E6884625A}" srcOrd="2" destOrd="0" presId="urn:microsoft.com/office/officeart/2018/2/layout/IconLabelList"/>
    <dgm:cxn modelId="{A9DC93BA-A268-4F15-8F1D-5B4939A1ACA1}" type="presParOf" srcId="{09DFCA8B-3BDF-47E3-98DF-62E2FDD03040}" destId="{BA91A241-6FD3-440A-B7B6-0D2D0659C608}" srcOrd="3" destOrd="0" presId="urn:microsoft.com/office/officeart/2018/2/layout/IconLabelList"/>
    <dgm:cxn modelId="{AB267150-8F31-4BF8-9356-FF302C1E08B5}" type="presParOf" srcId="{09DFCA8B-3BDF-47E3-98DF-62E2FDD03040}" destId="{CDCEFB1E-3B92-437F-85BB-8BB2C71178D4}" srcOrd="4" destOrd="0" presId="urn:microsoft.com/office/officeart/2018/2/layout/IconLabelList"/>
    <dgm:cxn modelId="{90B53DA4-9502-4B28-A1BB-A911C6A21320}" type="presParOf" srcId="{CDCEFB1E-3B92-437F-85BB-8BB2C71178D4}" destId="{375038E6-13CA-4F91-BC3E-F1CCBC6E1153}" srcOrd="0" destOrd="0" presId="urn:microsoft.com/office/officeart/2018/2/layout/IconLabelList"/>
    <dgm:cxn modelId="{2138388F-56D9-4494-A718-CA39CC4392E4}" type="presParOf" srcId="{CDCEFB1E-3B92-437F-85BB-8BB2C71178D4}" destId="{BABFD8CD-9AC9-4DD6-A311-D7DEB02CD46A}" srcOrd="1" destOrd="0" presId="urn:microsoft.com/office/officeart/2018/2/layout/IconLabelList"/>
    <dgm:cxn modelId="{FADB11A2-D6B6-4681-A087-65134F4585A7}" type="presParOf" srcId="{CDCEFB1E-3B92-437F-85BB-8BB2C71178D4}" destId="{E043E337-D096-4936-8D2A-427FEA1EA7A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7A234-2FB7-4408-89E5-5580C0D0C566}">
      <dsp:nvSpPr>
        <dsp:cNvPr id="0" name=""/>
        <dsp:cNvSpPr/>
      </dsp:nvSpPr>
      <dsp:spPr>
        <a:xfrm>
          <a:off x="0" y="1970"/>
          <a:ext cx="109728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42C0AC-EF69-4F87-8CDA-7BAC700C1256}">
      <dsp:nvSpPr>
        <dsp:cNvPr id="0" name=""/>
        <dsp:cNvSpPr/>
      </dsp:nvSpPr>
      <dsp:spPr>
        <a:xfrm>
          <a:off x="0" y="1970"/>
          <a:ext cx="10972800" cy="67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Executive Summary (3)</a:t>
          </a:r>
        </a:p>
      </dsp:txBody>
      <dsp:txXfrm>
        <a:off x="0" y="1970"/>
        <a:ext cx="10972800" cy="671914"/>
      </dsp:txXfrm>
    </dsp:sp>
    <dsp:sp modelId="{2D35F946-1C3C-41D8-A723-EE8D2594ADAD}">
      <dsp:nvSpPr>
        <dsp:cNvPr id="0" name=""/>
        <dsp:cNvSpPr/>
      </dsp:nvSpPr>
      <dsp:spPr>
        <a:xfrm>
          <a:off x="0" y="673884"/>
          <a:ext cx="10972800" cy="0"/>
        </a:xfrm>
        <a:prstGeom prst="line">
          <a:avLst/>
        </a:prstGeom>
        <a:solidFill>
          <a:schemeClr val="accent5">
            <a:hueOff val="-1107090"/>
            <a:satOff val="3878"/>
            <a:lumOff val="706"/>
            <a:alphaOff val="0"/>
          </a:schemeClr>
        </a:solidFill>
        <a:ln w="12700" cap="flat" cmpd="sng" algn="ctr">
          <a:solidFill>
            <a:schemeClr val="accent5">
              <a:hueOff val="-1107090"/>
              <a:satOff val="3878"/>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CF494-2989-4CE6-B8B3-1E549E623F55}">
      <dsp:nvSpPr>
        <dsp:cNvPr id="0" name=""/>
        <dsp:cNvSpPr/>
      </dsp:nvSpPr>
      <dsp:spPr>
        <a:xfrm>
          <a:off x="0" y="673884"/>
          <a:ext cx="10972800" cy="67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Introduction (4)</a:t>
          </a:r>
        </a:p>
      </dsp:txBody>
      <dsp:txXfrm>
        <a:off x="0" y="673884"/>
        <a:ext cx="10972800" cy="671914"/>
      </dsp:txXfrm>
    </dsp:sp>
    <dsp:sp modelId="{2D4D47E6-157E-421D-ACB7-15C602E7E308}">
      <dsp:nvSpPr>
        <dsp:cNvPr id="0" name=""/>
        <dsp:cNvSpPr/>
      </dsp:nvSpPr>
      <dsp:spPr>
        <a:xfrm>
          <a:off x="0" y="1345798"/>
          <a:ext cx="10972800" cy="0"/>
        </a:xfrm>
        <a:prstGeom prst="line">
          <a:avLst/>
        </a:prstGeom>
        <a:solidFill>
          <a:schemeClr val="accent5">
            <a:hueOff val="-2214179"/>
            <a:satOff val="7755"/>
            <a:lumOff val="1412"/>
            <a:alphaOff val="0"/>
          </a:schemeClr>
        </a:solidFill>
        <a:ln w="12700" cap="flat" cmpd="sng" algn="ctr">
          <a:solidFill>
            <a:schemeClr val="accent5">
              <a:hueOff val="-2214179"/>
              <a:satOff val="7755"/>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931190-AC8F-42FA-996D-DA981B1A8C79}">
      <dsp:nvSpPr>
        <dsp:cNvPr id="0" name=""/>
        <dsp:cNvSpPr/>
      </dsp:nvSpPr>
      <dsp:spPr>
        <a:xfrm>
          <a:off x="0" y="1345798"/>
          <a:ext cx="10972800" cy="67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Methodology (6)</a:t>
          </a:r>
        </a:p>
      </dsp:txBody>
      <dsp:txXfrm>
        <a:off x="0" y="1345798"/>
        <a:ext cx="10972800" cy="671914"/>
      </dsp:txXfrm>
    </dsp:sp>
    <dsp:sp modelId="{7392F4B7-10C2-49BD-8B8A-49A735BBB587}">
      <dsp:nvSpPr>
        <dsp:cNvPr id="0" name=""/>
        <dsp:cNvSpPr/>
      </dsp:nvSpPr>
      <dsp:spPr>
        <a:xfrm>
          <a:off x="0" y="2017712"/>
          <a:ext cx="10972800" cy="0"/>
        </a:xfrm>
        <a:prstGeom prst="line">
          <a:avLst/>
        </a:prstGeom>
        <a:solidFill>
          <a:schemeClr val="accent5">
            <a:hueOff val="-3321269"/>
            <a:satOff val="11633"/>
            <a:lumOff val="2117"/>
            <a:alphaOff val="0"/>
          </a:schemeClr>
        </a:solidFill>
        <a:ln w="12700" cap="flat" cmpd="sng" algn="ctr">
          <a:solidFill>
            <a:schemeClr val="accent5">
              <a:hueOff val="-3321269"/>
              <a:satOff val="11633"/>
              <a:lumOff val="2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ED05AF-EDA3-433D-B0B8-E153D3394835}">
      <dsp:nvSpPr>
        <dsp:cNvPr id="0" name=""/>
        <dsp:cNvSpPr/>
      </dsp:nvSpPr>
      <dsp:spPr>
        <a:xfrm>
          <a:off x="0" y="2017712"/>
          <a:ext cx="10972800" cy="67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Results (16)</a:t>
          </a:r>
        </a:p>
      </dsp:txBody>
      <dsp:txXfrm>
        <a:off x="0" y="2017712"/>
        <a:ext cx="10972800" cy="671914"/>
      </dsp:txXfrm>
    </dsp:sp>
    <dsp:sp modelId="{5CDCA06F-7F98-441B-8BB9-52712CB605D7}">
      <dsp:nvSpPr>
        <dsp:cNvPr id="0" name=""/>
        <dsp:cNvSpPr/>
      </dsp:nvSpPr>
      <dsp:spPr>
        <a:xfrm>
          <a:off x="0" y="2689626"/>
          <a:ext cx="10972800" cy="0"/>
        </a:xfrm>
        <a:prstGeom prst="line">
          <a:avLst/>
        </a:prstGeom>
        <a:solidFill>
          <a:schemeClr val="accent5">
            <a:hueOff val="-4428358"/>
            <a:satOff val="15510"/>
            <a:lumOff val="2823"/>
            <a:alphaOff val="0"/>
          </a:schemeClr>
        </a:solidFill>
        <a:ln w="12700" cap="flat" cmpd="sng" algn="ctr">
          <a:solidFill>
            <a:schemeClr val="accent5">
              <a:hueOff val="-4428358"/>
              <a:satOff val="15510"/>
              <a:lumOff val="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DE0479-E3DE-4112-B0FB-BF8F0EECFCC6}">
      <dsp:nvSpPr>
        <dsp:cNvPr id="0" name=""/>
        <dsp:cNvSpPr/>
      </dsp:nvSpPr>
      <dsp:spPr>
        <a:xfrm>
          <a:off x="0" y="2689626"/>
          <a:ext cx="10972800" cy="67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Conclusion (</a:t>
          </a:r>
          <a:r>
            <a:rPr lang="en-US" sz="2900" kern="1200">
              <a:latin typeface="Posterama"/>
            </a:rPr>
            <a:t>45</a:t>
          </a:r>
          <a:r>
            <a:rPr lang="en-US" sz="2900" kern="1200"/>
            <a:t>)</a:t>
          </a:r>
        </a:p>
      </dsp:txBody>
      <dsp:txXfrm>
        <a:off x="0" y="2689626"/>
        <a:ext cx="10972800" cy="671914"/>
      </dsp:txXfrm>
    </dsp:sp>
    <dsp:sp modelId="{F271884B-7F2D-4B30-A62B-E029A2BD23C5}">
      <dsp:nvSpPr>
        <dsp:cNvPr id="0" name=""/>
        <dsp:cNvSpPr/>
      </dsp:nvSpPr>
      <dsp:spPr>
        <a:xfrm>
          <a:off x="0" y="3361540"/>
          <a:ext cx="10972800" cy="0"/>
        </a:xfrm>
        <a:prstGeom prst="line">
          <a:avLst/>
        </a:prstGeom>
        <a:solidFill>
          <a:schemeClr val="accent5">
            <a:hueOff val="-5535448"/>
            <a:satOff val="19388"/>
            <a:lumOff val="3529"/>
            <a:alphaOff val="0"/>
          </a:schemeClr>
        </a:solidFill>
        <a:ln w="12700" cap="flat" cmpd="sng" algn="ctr">
          <a:solidFill>
            <a:schemeClr val="accent5">
              <a:hueOff val="-5535448"/>
              <a:satOff val="19388"/>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9FCA91-2B7E-4B62-A658-BB680EFFFF47}">
      <dsp:nvSpPr>
        <dsp:cNvPr id="0" name=""/>
        <dsp:cNvSpPr/>
      </dsp:nvSpPr>
      <dsp:spPr>
        <a:xfrm>
          <a:off x="0" y="3361540"/>
          <a:ext cx="10972800" cy="67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Appendix (</a:t>
          </a:r>
          <a:r>
            <a:rPr lang="en-US" sz="2900" kern="1200">
              <a:latin typeface="Posterama"/>
            </a:rPr>
            <a:t>46</a:t>
          </a:r>
          <a:r>
            <a:rPr lang="en-US" sz="2900" kern="1200"/>
            <a:t>)</a:t>
          </a:r>
        </a:p>
      </dsp:txBody>
      <dsp:txXfrm>
        <a:off x="0" y="3361540"/>
        <a:ext cx="10972800" cy="6719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C73AE-DFE0-48AC-BFE2-9CA6FA5B2C93}">
      <dsp:nvSpPr>
        <dsp:cNvPr id="0" name=""/>
        <dsp:cNvSpPr/>
      </dsp:nvSpPr>
      <dsp:spPr>
        <a:xfrm>
          <a:off x="0" y="0"/>
          <a:ext cx="4328160" cy="90106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Loaded data set into IBM DB2 Database.</a:t>
          </a:r>
        </a:p>
      </dsp:txBody>
      <dsp:txXfrm>
        <a:off x="26391" y="26391"/>
        <a:ext cx="3279701" cy="848283"/>
      </dsp:txXfrm>
    </dsp:sp>
    <dsp:sp modelId="{01B97224-FEBF-4410-B4BB-4FE149600803}">
      <dsp:nvSpPr>
        <dsp:cNvPr id="0" name=""/>
        <dsp:cNvSpPr/>
      </dsp:nvSpPr>
      <dsp:spPr>
        <a:xfrm>
          <a:off x="362483" y="1064895"/>
          <a:ext cx="4328160" cy="90106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Queried using SQL Python integration.</a:t>
          </a:r>
        </a:p>
      </dsp:txBody>
      <dsp:txXfrm>
        <a:off x="388874" y="1091286"/>
        <a:ext cx="3327202" cy="848283"/>
      </dsp:txXfrm>
    </dsp:sp>
    <dsp:sp modelId="{76131634-7372-425B-A89C-90D80BAA4229}">
      <dsp:nvSpPr>
        <dsp:cNvPr id="0" name=""/>
        <dsp:cNvSpPr/>
      </dsp:nvSpPr>
      <dsp:spPr>
        <a:xfrm>
          <a:off x="719556" y="2129790"/>
          <a:ext cx="4328160" cy="90106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Queries were made to get a better understanding of the dataset.</a:t>
          </a:r>
        </a:p>
      </dsp:txBody>
      <dsp:txXfrm>
        <a:off x="745947" y="2156181"/>
        <a:ext cx="3332612" cy="848283"/>
      </dsp:txXfrm>
    </dsp:sp>
    <dsp:sp modelId="{156D0E95-17E0-41F9-BEDF-052190C80FDA}">
      <dsp:nvSpPr>
        <dsp:cNvPr id="0" name=""/>
        <dsp:cNvSpPr/>
      </dsp:nvSpPr>
      <dsp:spPr>
        <a:xfrm>
          <a:off x="1082039" y="3194684"/>
          <a:ext cx="4328160" cy="90106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Queried information about launch site names, mission outcomes, various pay load sizes of  customers and booster versions, and landing outcomes</a:t>
          </a:r>
        </a:p>
      </dsp:txBody>
      <dsp:txXfrm>
        <a:off x="1108430" y="3221075"/>
        <a:ext cx="3327202" cy="848283"/>
      </dsp:txXfrm>
    </dsp:sp>
    <dsp:sp modelId="{77E35705-4C04-44A3-BB78-BF055634D4E8}">
      <dsp:nvSpPr>
        <dsp:cNvPr id="0" name=""/>
        <dsp:cNvSpPr/>
      </dsp:nvSpPr>
      <dsp:spPr>
        <a:xfrm>
          <a:off x="3742467" y="690133"/>
          <a:ext cx="585692" cy="585692"/>
        </a:xfrm>
        <a:prstGeom prst="downArrow">
          <a:avLst>
            <a:gd name="adj1" fmla="val 55000"/>
            <a:gd name="adj2" fmla="val 45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874248" y="690133"/>
        <a:ext cx="322130" cy="440733"/>
      </dsp:txXfrm>
    </dsp:sp>
    <dsp:sp modelId="{9B547F52-AB04-4CF7-84D2-272D7E0449C6}">
      <dsp:nvSpPr>
        <dsp:cNvPr id="0" name=""/>
        <dsp:cNvSpPr/>
      </dsp:nvSpPr>
      <dsp:spPr>
        <a:xfrm>
          <a:off x="4104951" y="1755028"/>
          <a:ext cx="585692" cy="585692"/>
        </a:xfrm>
        <a:prstGeom prst="downArrow">
          <a:avLst>
            <a:gd name="adj1" fmla="val 55000"/>
            <a:gd name="adj2" fmla="val 45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236732" y="1755028"/>
        <a:ext cx="322130" cy="440733"/>
      </dsp:txXfrm>
    </dsp:sp>
    <dsp:sp modelId="{3E0A5F25-C2F2-42CC-9BB6-9CAB7BB17535}">
      <dsp:nvSpPr>
        <dsp:cNvPr id="0" name=""/>
        <dsp:cNvSpPr/>
      </dsp:nvSpPr>
      <dsp:spPr>
        <a:xfrm>
          <a:off x="4462024" y="2819923"/>
          <a:ext cx="585692" cy="585692"/>
        </a:xfrm>
        <a:prstGeom prst="downArrow">
          <a:avLst>
            <a:gd name="adj1" fmla="val 55000"/>
            <a:gd name="adj2" fmla="val 45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593805" y="2819923"/>
        <a:ext cx="322130" cy="4407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9C5DF-1EF9-43C6-95FC-FA0D010BE4CE}">
      <dsp:nvSpPr>
        <dsp:cNvPr id="0" name=""/>
        <dsp:cNvSpPr/>
      </dsp:nvSpPr>
      <dsp:spPr>
        <a:xfrm>
          <a:off x="0" y="2873462"/>
          <a:ext cx="5287962" cy="18853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This allows us to understand why launch sites may be located where they are. Also visualizes  successful landings relative to location.</a:t>
          </a:r>
        </a:p>
      </dsp:txBody>
      <dsp:txXfrm>
        <a:off x="0" y="2873462"/>
        <a:ext cx="5287962" cy="1885302"/>
      </dsp:txXfrm>
    </dsp:sp>
    <dsp:sp modelId="{08B70175-B856-4E73-BF52-5F1117EE74B8}">
      <dsp:nvSpPr>
        <dsp:cNvPr id="0" name=""/>
        <dsp:cNvSpPr/>
      </dsp:nvSpPr>
      <dsp:spPr>
        <a:xfrm rot="10800000">
          <a:off x="0" y="2146"/>
          <a:ext cx="5287962" cy="289959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Folium maps mark Launch Sites, successful and unsuccessful landings, and a proximity example  to key locations: Railway, Highway, Coast, and City.</a:t>
          </a:r>
        </a:p>
      </dsp:txBody>
      <dsp:txXfrm rot="10800000">
        <a:off x="0" y="2146"/>
        <a:ext cx="5287962" cy="18840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ACD17-C964-4F79-A302-9CA2BC4B2575}">
      <dsp:nvSpPr>
        <dsp:cNvPr id="0" name=""/>
        <dsp:cNvSpPr/>
      </dsp:nvSpPr>
      <dsp:spPr>
        <a:xfrm>
          <a:off x="0" y="607"/>
          <a:ext cx="54735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47D1BD-D28F-496F-B232-E3D90B5F674B}">
      <dsp:nvSpPr>
        <dsp:cNvPr id="0" name=""/>
        <dsp:cNvSpPr/>
      </dsp:nvSpPr>
      <dsp:spPr>
        <a:xfrm>
          <a:off x="0" y="607"/>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Dashboard includes a pie chart and a scatter plot.</a:t>
          </a:r>
        </a:p>
      </dsp:txBody>
      <dsp:txXfrm>
        <a:off x="0" y="607"/>
        <a:ext cx="5473546" cy="995368"/>
      </dsp:txXfrm>
    </dsp:sp>
    <dsp:sp modelId="{EA954CFC-F9A4-41F1-9DE6-0F17705C6421}">
      <dsp:nvSpPr>
        <dsp:cNvPr id="0" name=""/>
        <dsp:cNvSpPr/>
      </dsp:nvSpPr>
      <dsp:spPr>
        <a:xfrm>
          <a:off x="0" y="995975"/>
          <a:ext cx="5473546" cy="0"/>
        </a:xfrm>
        <a:prstGeom prst="line">
          <a:avLst/>
        </a:prstGeom>
        <a:solidFill>
          <a:schemeClr val="accent2">
            <a:hueOff val="2572099"/>
            <a:satOff val="-1572"/>
            <a:lumOff val="-8676"/>
            <a:alphaOff val="0"/>
          </a:schemeClr>
        </a:solidFill>
        <a:ln w="12700" cap="flat" cmpd="sng" algn="ctr">
          <a:solidFill>
            <a:schemeClr val="accent2">
              <a:hueOff val="2572099"/>
              <a:satOff val="-1572"/>
              <a:lumOff val="-8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7D595-00DE-483D-925C-8F5D3D7C6BED}">
      <dsp:nvSpPr>
        <dsp:cNvPr id="0" name=""/>
        <dsp:cNvSpPr/>
      </dsp:nvSpPr>
      <dsp:spPr>
        <a:xfrm>
          <a:off x="0" y="995975"/>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Pie chart can be selected to show distribution of successful landings across all launch sites and  can be selected to show individual launch site success rates.</a:t>
          </a:r>
        </a:p>
      </dsp:txBody>
      <dsp:txXfrm>
        <a:off x="0" y="995975"/>
        <a:ext cx="5473546" cy="995368"/>
      </dsp:txXfrm>
    </dsp:sp>
    <dsp:sp modelId="{FAB5B568-2317-4987-9408-371D67011A2C}">
      <dsp:nvSpPr>
        <dsp:cNvPr id="0" name=""/>
        <dsp:cNvSpPr/>
      </dsp:nvSpPr>
      <dsp:spPr>
        <a:xfrm>
          <a:off x="0" y="1991343"/>
          <a:ext cx="5473546" cy="0"/>
        </a:xfrm>
        <a:prstGeom prst="line">
          <a:avLst/>
        </a:prstGeom>
        <a:solidFill>
          <a:schemeClr val="accent2">
            <a:hueOff val="5144199"/>
            <a:satOff val="-3143"/>
            <a:lumOff val="-17351"/>
            <a:alphaOff val="0"/>
          </a:schemeClr>
        </a:solidFill>
        <a:ln w="12700" cap="flat" cmpd="sng" algn="ctr">
          <a:solidFill>
            <a:schemeClr val="accent2">
              <a:hueOff val="5144199"/>
              <a:satOff val="-3143"/>
              <a:lumOff val="-173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489957-4783-4E8A-8911-F75C5F38A4E1}">
      <dsp:nvSpPr>
        <dsp:cNvPr id="0" name=""/>
        <dsp:cNvSpPr/>
      </dsp:nvSpPr>
      <dsp:spPr>
        <a:xfrm>
          <a:off x="0" y="1991343"/>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Scatter plot takes two inputs: All sites or individual site and payload mass on a slider between 0  and 10000 kg.</a:t>
          </a:r>
        </a:p>
      </dsp:txBody>
      <dsp:txXfrm>
        <a:off x="0" y="1991343"/>
        <a:ext cx="5473546" cy="995368"/>
      </dsp:txXfrm>
    </dsp:sp>
    <dsp:sp modelId="{DBD236C7-A023-4807-A31E-B138EE3FD913}">
      <dsp:nvSpPr>
        <dsp:cNvPr id="0" name=""/>
        <dsp:cNvSpPr/>
      </dsp:nvSpPr>
      <dsp:spPr>
        <a:xfrm>
          <a:off x="0" y="2986712"/>
          <a:ext cx="5473546" cy="0"/>
        </a:xfrm>
        <a:prstGeom prst="line">
          <a:avLst/>
        </a:prstGeom>
        <a:solidFill>
          <a:schemeClr val="accent2">
            <a:hueOff val="7716299"/>
            <a:satOff val="-4715"/>
            <a:lumOff val="-26026"/>
            <a:alphaOff val="0"/>
          </a:schemeClr>
        </a:solidFill>
        <a:ln w="12700" cap="flat" cmpd="sng" algn="ctr">
          <a:solidFill>
            <a:schemeClr val="accent2">
              <a:hueOff val="7716299"/>
              <a:satOff val="-4715"/>
              <a:lumOff val="-260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181AFD-C0E5-4E95-8BD6-F4824145A472}">
      <dsp:nvSpPr>
        <dsp:cNvPr id="0" name=""/>
        <dsp:cNvSpPr/>
      </dsp:nvSpPr>
      <dsp:spPr>
        <a:xfrm>
          <a:off x="0" y="2986712"/>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pie chart is used to visualize launch site success rate.</a:t>
          </a:r>
        </a:p>
      </dsp:txBody>
      <dsp:txXfrm>
        <a:off x="0" y="2986712"/>
        <a:ext cx="5473546" cy="995368"/>
      </dsp:txXfrm>
    </dsp:sp>
    <dsp:sp modelId="{845E78CD-44F4-4B8C-90BC-0C772949C7C4}">
      <dsp:nvSpPr>
        <dsp:cNvPr id="0" name=""/>
        <dsp:cNvSpPr/>
      </dsp:nvSpPr>
      <dsp:spPr>
        <a:xfrm>
          <a:off x="0" y="3982080"/>
          <a:ext cx="5473546" cy="0"/>
        </a:xfrm>
        <a:prstGeom prst="line">
          <a:avLst/>
        </a:prstGeom>
        <a:solidFill>
          <a:schemeClr val="accent2">
            <a:hueOff val="10288398"/>
            <a:satOff val="-6286"/>
            <a:lumOff val="-34702"/>
            <a:alphaOff val="0"/>
          </a:schemeClr>
        </a:solidFill>
        <a:ln w="12700" cap="flat" cmpd="sng" algn="ctr">
          <a:solidFill>
            <a:schemeClr val="accent2">
              <a:hueOff val="10288398"/>
              <a:satOff val="-6286"/>
              <a:lumOff val="-347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3B56C7-5807-462E-9016-A335BB5E794F}">
      <dsp:nvSpPr>
        <dsp:cNvPr id="0" name=""/>
        <dsp:cNvSpPr/>
      </dsp:nvSpPr>
      <dsp:spPr>
        <a:xfrm>
          <a:off x="0" y="3982080"/>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dirty="0"/>
            <a:t>The scatter plot can help us see how success varies across launch sites, payload mass, </a:t>
          </a:r>
          <a:r>
            <a:rPr lang="en-US" sz="1700" kern="1200" dirty="0">
              <a:latin typeface="Posterama"/>
            </a:rPr>
            <a:t>and booster</a:t>
          </a:r>
          <a:r>
            <a:rPr lang="en-US" sz="1700" kern="1200" dirty="0"/>
            <a:t> version category.</a:t>
          </a:r>
        </a:p>
      </dsp:txBody>
      <dsp:txXfrm>
        <a:off x="0" y="3982080"/>
        <a:ext cx="5473546" cy="9953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F8A6D-28F8-49EB-BE62-3F3389410529}">
      <dsp:nvSpPr>
        <dsp:cNvPr id="0" name=""/>
        <dsp:cNvSpPr/>
      </dsp:nvSpPr>
      <dsp:spPr>
        <a:xfrm>
          <a:off x="2462691" y="417344"/>
          <a:ext cx="323616" cy="91440"/>
        </a:xfrm>
        <a:custGeom>
          <a:avLst/>
          <a:gdLst/>
          <a:ahLst/>
          <a:cxnLst/>
          <a:rect l="0" t="0" r="0" b="0"/>
          <a:pathLst>
            <a:path>
              <a:moveTo>
                <a:pt x="0" y="45720"/>
              </a:moveTo>
              <a:lnTo>
                <a:pt x="3236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5644" y="461293"/>
        <a:ext cx="17710" cy="3542"/>
      </dsp:txXfrm>
    </dsp:sp>
    <dsp:sp modelId="{E97D0C51-9C68-4EAF-B5A3-56905641C9E9}">
      <dsp:nvSpPr>
        <dsp:cNvPr id="0" name=""/>
        <dsp:cNvSpPr/>
      </dsp:nvSpPr>
      <dsp:spPr>
        <a:xfrm>
          <a:off x="924418" y="1042"/>
          <a:ext cx="1540073" cy="924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65" tIns="79214" rIns="75465" bIns="79214" numCol="1" spcCol="1270" anchor="ctr" anchorCtr="0">
          <a:noAutofit/>
        </a:bodyPr>
        <a:lstStyle/>
        <a:p>
          <a:pPr marL="0" lvl="0" indent="0" algn="ctr" defTabSz="533400">
            <a:lnSpc>
              <a:spcPct val="90000"/>
            </a:lnSpc>
            <a:spcBef>
              <a:spcPct val="0"/>
            </a:spcBef>
            <a:spcAft>
              <a:spcPct val="35000"/>
            </a:spcAft>
            <a:buNone/>
          </a:pPr>
          <a:r>
            <a:rPr lang="en-US" sz="1200" kern="1200" dirty="0"/>
            <a:t>Split label column 'Class' from dataset</a:t>
          </a:r>
        </a:p>
      </dsp:txBody>
      <dsp:txXfrm>
        <a:off x="924418" y="1042"/>
        <a:ext cx="1540073" cy="924044"/>
      </dsp:txXfrm>
    </dsp:sp>
    <dsp:sp modelId="{48B89FF1-39FF-4787-9122-2C21398515B5}">
      <dsp:nvSpPr>
        <dsp:cNvPr id="0" name=""/>
        <dsp:cNvSpPr/>
      </dsp:nvSpPr>
      <dsp:spPr>
        <a:xfrm>
          <a:off x="1694454" y="923286"/>
          <a:ext cx="1894290" cy="323616"/>
        </a:xfrm>
        <a:custGeom>
          <a:avLst/>
          <a:gdLst/>
          <a:ahLst/>
          <a:cxnLst/>
          <a:rect l="0" t="0" r="0" b="0"/>
          <a:pathLst>
            <a:path>
              <a:moveTo>
                <a:pt x="1894290" y="0"/>
              </a:moveTo>
              <a:lnTo>
                <a:pt x="1894290" y="178908"/>
              </a:lnTo>
              <a:lnTo>
                <a:pt x="0" y="178908"/>
              </a:lnTo>
              <a:lnTo>
                <a:pt x="0" y="32361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421" y="1083323"/>
        <a:ext cx="96356" cy="3542"/>
      </dsp:txXfrm>
    </dsp:sp>
    <dsp:sp modelId="{AE83FC7F-AC06-4A91-A9D6-DBB4CB1963BB}">
      <dsp:nvSpPr>
        <dsp:cNvPr id="0" name=""/>
        <dsp:cNvSpPr/>
      </dsp:nvSpPr>
      <dsp:spPr>
        <a:xfrm>
          <a:off x="2818708" y="1042"/>
          <a:ext cx="1540073" cy="924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65" tIns="79214" rIns="75465" bIns="79214" numCol="1" spcCol="1270" anchor="ctr" anchorCtr="0">
          <a:noAutofit/>
        </a:bodyPr>
        <a:lstStyle/>
        <a:p>
          <a:pPr marL="0" lvl="0" indent="0" algn="ctr" defTabSz="533400">
            <a:lnSpc>
              <a:spcPct val="90000"/>
            </a:lnSpc>
            <a:spcBef>
              <a:spcPct val="0"/>
            </a:spcBef>
            <a:spcAft>
              <a:spcPct val="35000"/>
            </a:spcAft>
            <a:buNone/>
          </a:pPr>
          <a:r>
            <a:rPr lang="en-US" sz="1200" kern="1200" dirty="0"/>
            <a:t>Fit and Transform Features using </a:t>
          </a:r>
          <a:r>
            <a:rPr lang="en-US" sz="1200" kern="1200" dirty="0" err="1"/>
            <a:t>StandardScaler</a:t>
          </a:r>
        </a:p>
      </dsp:txBody>
      <dsp:txXfrm>
        <a:off x="2818708" y="1042"/>
        <a:ext cx="1540073" cy="924044"/>
      </dsp:txXfrm>
    </dsp:sp>
    <dsp:sp modelId="{F8E50566-84FB-40B4-9756-3A7794483412}">
      <dsp:nvSpPr>
        <dsp:cNvPr id="0" name=""/>
        <dsp:cNvSpPr/>
      </dsp:nvSpPr>
      <dsp:spPr>
        <a:xfrm>
          <a:off x="2462691" y="1695605"/>
          <a:ext cx="323616" cy="91440"/>
        </a:xfrm>
        <a:custGeom>
          <a:avLst/>
          <a:gdLst/>
          <a:ahLst/>
          <a:cxnLst/>
          <a:rect l="0" t="0" r="0" b="0"/>
          <a:pathLst>
            <a:path>
              <a:moveTo>
                <a:pt x="0" y="45720"/>
              </a:moveTo>
              <a:lnTo>
                <a:pt x="3236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5644" y="1739554"/>
        <a:ext cx="17710" cy="3542"/>
      </dsp:txXfrm>
    </dsp:sp>
    <dsp:sp modelId="{545D85EC-3788-482A-B1B8-026916059111}">
      <dsp:nvSpPr>
        <dsp:cNvPr id="0" name=""/>
        <dsp:cNvSpPr/>
      </dsp:nvSpPr>
      <dsp:spPr>
        <a:xfrm>
          <a:off x="924418" y="1279303"/>
          <a:ext cx="1540073" cy="924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65" tIns="79214" rIns="75465" bIns="79214" numCol="1" spcCol="1270" anchor="ctr" anchorCtr="0">
          <a:noAutofit/>
        </a:bodyPr>
        <a:lstStyle/>
        <a:p>
          <a:pPr marL="0" lvl="0" indent="0" algn="ctr" defTabSz="533400">
            <a:lnSpc>
              <a:spcPct val="90000"/>
            </a:lnSpc>
            <a:spcBef>
              <a:spcPct val="0"/>
            </a:spcBef>
            <a:spcAft>
              <a:spcPct val="35000"/>
            </a:spcAft>
            <a:buNone/>
          </a:pPr>
          <a:r>
            <a:rPr lang="en-US" sz="1200" kern="1200" dirty="0" err="1"/>
            <a:t>Train_test_split</a:t>
          </a:r>
          <a:r>
            <a:rPr lang="en-US" sz="1200" kern="1200" dirty="0"/>
            <a:t> data</a:t>
          </a:r>
        </a:p>
      </dsp:txBody>
      <dsp:txXfrm>
        <a:off x="924418" y="1279303"/>
        <a:ext cx="1540073" cy="924044"/>
      </dsp:txXfrm>
    </dsp:sp>
    <dsp:sp modelId="{623437DB-5680-481B-B1AB-484A4CC1D03A}">
      <dsp:nvSpPr>
        <dsp:cNvPr id="0" name=""/>
        <dsp:cNvSpPr/>
      </dsp:nvSpPr>
      <dsp:spPr>
        <a:xfrm>
          <a:off x="1694454" y="2201547"/>
          <a:ext cx="1894290" cy="323616"/>
        </a:xfrm>
        <a:custGeom>
          <a:avLst/>
          <a:gdLst/>
          <a:ahLst/>
          <a:cxnLst/>
          <a:rect l="0" t="0" r="0" b="0"/>
          <a:pathLst>
            <a:path>
              <a:moveTo>
                <a:pt x="1894290" y="0"/>
              </a:moveTo>
              <a:lnTo>
                <a:pt x="1894290" y="178908"/>
              </a:lnTo>
              <a:lnTo>
                <a:pt x="0" y="178908"/>
              </a:lnTo>
              <a:lnTo>
                <a:pt x="0" y="32361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421" y="2361584"/>
        <a:ext cx="96356" cy="3542"/>
      </dsp:txXfrm>
    </dsp:sp>
    <dsp:sp modelId="{6DB1AB57-676B-4EC6-8338-EC851EB45870}">
      <dsp:nvSpPr>
        <dsp:cNvPr id="0" name=""/>
        <dsp:cNvSpPr/>
      </dsp:nvSpPr>
      <dsp:spPr>
        <a:xfrm>
          <a:off x="2818708" y="1279303"/>
          <a:ext cx="1540073" cy="924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65" tIns="79214" rIns="75465" bIns="79214" numCol="1" spcCol="1270" anchor="ctr" anchorCtr="0">
          <a:noAutofit/>
        </a:bodyPr>
        <a:lstStyle/>
        <a:p>
          <a:pPr marL="0" lvl="0" indent="0" algn="ctr" defTabSz="533400">
            <a:lnSpc>
              <a:spcPct val="90000"/>
            </a:lnSpc>
            <a:spcBef>
              <a:spcPct val="0"/>
            </a:spcBef>
            <a:spcAft>
              <a:spcPct val="35000"/>
            </a:spcAft>
            <a:buNone/>
          </a:pPr>
          <a:r>
            <a:rPr lang="en-US" sz="1200" kern="1200" dirty="0" err="1"/>
            <a:t>GridSearchCV</a:t>
          </a:r>
          <a:r>
            <a:rPr lang="en-US" sz="1200" kern="1200" dirty="0"/>
            <a:t> (cv=10) to find optimal parameters.</a:t>
          </a:r>
        </a:p>
      </dsp:txBody>
      <dsp:txXfrm>
        <a:off x="2818708" y="1279303"/>
        <a:ext cx="1540073" cy="924044"/>
      </dsp:txXfrm>
    </dsp:sp>
    <dsp:sp modelId="{7EB2D2E8-69FB-4F0A-BB3D-3277697495FA}">
      <dsp:nvSpPr>
        <dsp:cNvPr id="0" name=""/>
        <dsp:cNvSpPr/>
      </dsp:nvSpPr>
      <dsp:spPr>
        <a:xfrm>
          <a:off x="2462691" y="2973866"/>
          <a:ext cx="323616" cy="91440"/>
        </a:xfrm>
        <a:custGeom>
          <a:avLst/>
          <a:gdLst/>
          <a:ahLst/>
          <a:cxnLst/>
          <a:rect l="0" t="0" r="0" b="0"/>
          <a:pathLst>
            <a:path>
              <a:moveTo>
                <a:pt x="0" y="45720"/>
              </a:moveTo>
              <a:lnTo>
                <a:pt x="3236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5644" y="3017815"/>
        <a:ext cx="17710" cy="3542"/>
      </dsp:txXfrm>
    </dsp:sp>
    <dsp:sp modelId="{7171F5F3-1233-47E0-B165-1C73B17CFFED}">
      <dsp:nvSpPr>
        <dsp:cNvPr id="0" name=""/>
        <dsp:cNvSpPr/>
      </dsp:nvSpPr>
      <dsp:spPr>
        <a:xfrm>
          <a:off x="924418" y="2557564"/>
          <a:ext cx="1540073" cy="924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65" tIns="79214" rIns="75465" bIns="79214" numCol="1" spcCol="1270" anchor="ctr" anchorCtr="0">
          <a:noAutofit/>
        </a:bodyPr>
        <a:lstStyle/>
        <a:p>
          <a:pPr marL="0" lvl="0" indent="0" algn="ctr" defTabSz="533400">
            <a:lnSpc>
              <a:spcPct val="90000"/>
            </a:lnSpc>
            <a:spcBef>
              <a:spcPct val="0"/>
            </a:spcBef>
            <a:spcAft>
              <a:spcPct val="35000"/>
            </a:spcAft>
            <a:buNone/>
          </a:pPr>
          <a:r>
            <a:rPr lang="en-US" sz="1200" kern="1200" dirty="0"/>
            <a:t>Use </a:t>
          </a:r>
          <a:r>
            <a:rPr lang="en-US" sz="1200" kern="1200" dirty="0" err="1"/>
            <a:t>GridSearchCV</a:t>
          </a:r>
          <a:r>
            <a:rPr lang="en-US" sz="1200" kern="1200" dirty="0"/>
            <a:t> on </a:t>
          </a:r>
          <a:r>
            <a:rPr lang="en-US" sz="1200" kern="1200" dirty="0" err="1"/>
            <a:t>LogReg</a:t>
          </a:r>
          <a:r>
            <a:rPr lang="en-US" sz="1200" kern="1200" dirty="0"/>
            <a:t>, SVM, </a:t>
          </a:r>
          <a:r>
            <a:rPr lang="en-US" sz="1200" kern="1200" dirty="0" err="1"/>
            <a:t>Decission</a:t>
          </a:r>
          <a:r>
            <a:rPr lang="en-US" sz="1200" kern="1200" dirty="0"/>
            <a:t> Tree and KNN models</a:t>
          </a:r>
        </a:p>
      </dsp:txBody>
      <dsp:txXfrm>
        <a:off x="924418" y="2557564"/>
        <a:ext cx="1540073" cy="924044"/>
      </dsp:txXfrm>
    </dsp:sp>
    <dsp:sp modelId="{27F36D74-623A-4823-9C1F-EF65914452FC}">
      <dsp:nvSpPr>
        <dsp:cNvPr id="0" name=""/>
        <dsp:cNvSpPr/>
      </dsp:nvSpPr>
      <dsp:spPr>
        <a:xfrm>
          <a:off x="1694454" y="3479808"/>
          <a:ext cx="1894290" cy="323616"/>
        </a:xfrm>
        <a:custGeom>
          <a:avLst/>
          <a:gdLst/>
          <a:ahLst/>
          <a:cxnLst/>
          <a:rect l="0" t="0" r="0" b="0"/>
          <a:pathLst>
            <a:path>
              <a:moveTo>
                <a:pt x="1894290" y="0"/>
              </a:moveTo>
              <a:lnTo>
                <a:pt x="1894290" y="178908"/>
              </a:lnTo>
              <a:lnTo>
                <a:pt x="0" y="178908"/>
              </a:lnTo>
              <a:lnTo>
                <a:pt x="0" y="32361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421" y="3639845"/>
        <a:ext cx="96356" cy="3542"/>
      </dsp:txXfrm>
    </dsp:sp>
    <dsp:sp modelId="{7DE0A247-9BD9-4B6B-8019-C252CC396500}">
      <dsp:nvSpPr>
        <dsp:cNvPr id="0" name=""/>
        <dsp:cNvSpPr/>
      </dsp:nvSpPr>
      <dsp:spPr>
        <a:xfrm>
          <a:off x="2818708" y="2557564"/>
          <a:ext cx="1540073" cy="924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65" tIns="79214" rIns="75465" bIns="79214" numCol="1" spcCol="1270" anchor="ctr" anchorCtr="0">
          <a:noAutofit/>
        </a:bodyPr>
        <a:lstStyle/>
        <a:p>
          <a:pPr marL="0" lvl="0" indent="0" algn="ctr" defTabSz="533400">
            <a:lnSpc>
              <a:spcPct val="90000"/>
            </a:lnSpc>
            <a:spcBef>
              <a:spcPct val="0"/>
            </a:spcBef>
            <a:spcAft>
              <a:spcPct val="35000"/>
            </a:spcAft>
            <a:buNone/>
          </a:pPr>
          <a:r>
            <a:rPr lang="en-US" sz="1200" kern="1200" dirty="0"/>
            <a:t>Score models on split test set</a:t>
          </a:r>
        </a:p>
      </dsp:txBody>
      <dsp:txXfrm>
        <a:off x="2818708" y="2557564"/>
        <a:ext cx="1540073" cy="924044"/>
      </dsp:txXfrm>
    </dsp:sp>
    <dsp:sp modelId="{98436DBD-FB54-414B-85B4-98CF0E8256E6}">
      <dsp:nvSpPr>
        <dsp:cNvPr id="0" name=""/>
        <dsp:cNvSpPr/>
      </dsp:nvSpPr>
      <dsp:spPr>
        <a:xfrm>
          <a:off x="2462691" y="4252127"/>
          <a:ext cx="323616" cy="91440"/>
        </a:xfrm>
        <a:custGeom>
          <a:avLst/>
          <a:gdLst/>
          <a:ahLst/>
          <a:cxnLst/>
          <a:rect l="0" t="0" r="0" b="0"/>
          <a:pathLst>
            <a:path>
              <a:moveTo>
                <a:pt x="0" y="45720"/>
              </a:moveTo>
              <a:lnTo>
                <a:pt x="32361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5644" y="4296076"/>
        <a:ext cx="17710" cy="3542"/>
      </dsp:txXfrm>
    </dsp:sp>
    <dsp:sp modelId="{16B78CFD-C35F-4F3E-A165-2B5CD3106942}">
      <dsp:nvSpPr>
        <dsp:cNvPr id="0" name=""/>
        <dsp:cNvSpPr/>
      </dsp:nvSpPr>
      <dsp:spPr>
        <a:xfrm>
          <a:off x="924418" y="3835825"/>
          <a:ext cx="1540073" cy="924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65" tIns="79214" rIns="75465" bIns="79214" numCol="1" spcCol="1270" anchor="ctr" anchorCtr="0">
          <a:noAutofit/>
        </a:bodyPr>
        <a:lstStyle/>
        <a:p>
          <a:pPr marL="0" lvl="0" indent="0" algn="ctr" defTabSz="533400">
            <a:lnSpc>
              <a:spcPct val="90000"/>
            </a:lnSpc>
            <a:spcBef>
              <a:spcPct val="0"/>
            </a:spcBef>
            <a:spcAft>
              <a:spcPct val="35000"/>
            </a:spcAft>
            <a:buNone/>
          </a:pPr>
          <a:r>
            <a:rPr lang="en-US" sz="1200" kern="1200" dirty="0"/>
            <a:t>Confusion Matrix for all models</a:t>
          </a:r>
        </a:p>
      </dsp:txBody>
      <dsp:txXfrm>
        <a:off x="924418" y="3835825"/>
        <a:ext cx="1540073" cy="924044"/>
      </dsp:txXfrm>
    </dsp:sp>
    <dsp:sp modelId="{4F22D8EA-6CCA-4677-8102-484DF4A4711A}">
      <dsp:nvSpPr>
        <dsp:cNvPr id="0" name=""/>
        <dsp:cNvSpPr/>
      </dsp:nvSpPr>
      <dsp:spPr>
        <a:xfrm>
          <a:off x="2818708" y="3835825"/>
          <a:ext cx="1540073" cy="924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65" tIns="79214" rIns="75465" bIns="79214" numCol="1" spcCol="1270" anchor="ctr" anchorCtr="0">
          <a:noAutofit/>
        </a:bodyPr>
        <a:lstStyle/>
        <a:p>
          <a:pPr marL="0" lvl="0" indent="0" algn="ctr" defTabSz="533400">
            <a:lnSpc>
              <a:spcPct val="90000"/>
            </a:lnSpc>
            <a:spcBef>
              <a:spcPct val="0"/>
            </a:spcBef>
            <a:spcAft>
              <a:spcPct val="35000"/>
            </a:spcAft>
            <a:buNone/>
          </a:pPr>
          <a:r>
            <a:rPr lang="en-US" sz="1200" kern="1200" dirty="0" err="1"/>
            <a:t>Barplot</a:t>
          </a:r>
          <a:r>
            <a:rPr lang="en-US" sz="1200" kern="1200" dirty="0"/>
            <a:t> to compare scores of models</a:t>
          </a:r>
        </a:p>
      </dsp:txBody>
      <dsp:txXfrm>
        <a:off x="2818708" y="3835825"/>
        <a:ext cx="1540073" cy="9240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F429B-2FDB-47F4-8D0F-33210F793408}">
      <dsp:nvSpPr>
        <dsp:cNvPr id="0" name=""/>
        <dsp:cNvSpPr/>
      </dsp:nvSpPr>
      <dsp:spPr>
        <a:xfrm>
          <a:off x="0" y="310084"/>
          <a:ext cx="10786533" cy="5724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3FE58-A361-49AF-A0CA-501F4B6FE0A4}">
      <dsp:nvSpPr>
        <dsp:cNvPr id="0" name=""/>
        <dsp:cNvSpPr/>
      </dsp:nvSpPr>
      <dsp:spPr>
        <a:xfrm>
          <a:off x="173170" y="438889"/>
          <a:ext cx="314855" cy="314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9B571B-F1C5-4D15-A273-5154C8FBDE76}">
      <dsp:nvSpPr>
        <dsp:cNvPr id="0" name=""/>
        <dsp:cNvSpPr/>
      </dsp:nvSpPr>
      <dsp:spPr>
        <a:xfrm>
          <a:off x="661196" y="310084"/>
          <a:ext cx="10125336" cy="57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86" tIns="60586" rIns="60586" bIns="6058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Posterama"/>
            </a:rPr>
            <a:t>Green</a:t>
          </a:r>
          <a:r>
            <a:rPr lang="en-US" sz="1400" kern="1200" dirty="0"/>
            <a:t> indicates successful launch; </a:t>
          </a:r>
          <a:r>
            <a:rPr lang="en-US" sz="1400" kern="1200" dirty="0">
              <a:latin typeface="Posterama"/>
            </a:rPr>
            <a:t>Purple</a:t>
          </a:r>
          <a:r>
            <a:rPr lang="en-US" sz="1400" kern="1200" dirty="0"/>
            <a:t> indicates unsuccessful launch.</a:t>
          </a:r>
        </a:p>
      </dsp:txBody>
      <dsp:txXfrm>
        <a:off x="661196" y="310084"/>
        <a:ext cx="10125336" cy="572464"/>
      </dsp:txXfrm>
    </dsp:sp>
    <dsp:sp modelId="{BB79A09A-1CE4-4155-A408-1D580DA35C1E}">
      <dsp:nvSpPr>
        <dsp:cNvPr id="0" name=""/>
        <dsp:cNvSpPr/>
      </dsp:nvSpPr>
      <dsp:spPr>
        <a:xfrm>
          <a:off x="0" y="1025665"/>
          <a:ext cx="10786533" cy="5724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A1057-79C3-4600-B241-04028EBD858F}">
      <dsp:nvSpPr>
        <dsp:cNvPr id="0" name=""/>
        <dsp:cNvSpPr/>
      </dsp:nvSpPr>
      <dsp:spPr>
        <a:xfrm>
          <a:off x="173170" y="1154470"/>
          <a:ext cx="314855" cy="314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711D1-C453-4855-82F7-43053B5FEFE9}">
      <dsp:nvSpPr>
        <dsp:cNvPr id="0" name=""/>
        <dsp:cNvSpPr/>
      </dsp:nvSpPr>
      <dsp:spPr>
        <a:xfrm>
          <a:off x="661196" y="1025665"/>
          <a:ext cx="10125336" cy="57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86" tIns="60586" rIns="60586" bIns="60586" numCol="1" spcCol="1270" anchor="ctr" anchorCtr="0">
          <a:noAutofit/>
        </a:bodyPr>
        <a:lstStyle/>
        <a:p>
          <a:pPr marL="0" lvl="0" indent="0" algn="l" defTabSz="622300">
            <a:lnSpc>
              <a:spcPct val="100000"/>
            </a:lnSpc>
            <a:spcBef>
              <a:spcPct val="0"/>
            </a:spcBef>
            <a:spcAft>
              <a:spcPct val="35000"/>
            </a:spcAft>
            <a:buNone/>
          </a:pPr>
          <a:r>
            <a:rPr lang="en-US" sz="1400" kern="1200" dirty="0"/>
            <a:t>Graphic suggests an increase in success rate over time (indicated in Flight Number).  Likely a big breakthrough around flight 20 which significantly increased success rate.  CCAFS appears to be the main launch site as it has the most volume.</a:t>
          </a:r>
        </a:p>
      </dsp:txBody>
      <dsp:txXfrm>
        <a:off x="661196" y="1025665"/>
        <a:ext cx="10125336" cy="5724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C293F-04D3-412D-BD0A-3C7746A09A7E}">
      <dsp:nvSpPr>
        <dsp:cNvPr id="0" name=""/>
        <dsp:cNvSpPr/>
      </dsp:nvSpPr>
      <dsp:spPr>
        <a:xfrm>
          <a:off x="0" y="265072"/>
          <a:ext cx="10684933" cy="4893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37632-0947-4402-B3B0-5EE0234711F4}">
      <dsp:nvSpPr>
        <dsp:cNvPr id="0" name=""/>
        <dsp:cNvSpPr/>
      </dsp:nvSpPr>
      <dsp:spPr>
        <a:xfrm>
          <a:off x="148032" y="375179"/>
          <a:ext cx="269150" cy="269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3F396-9DCB-4478-BA47-A8F98F6C9FE3}">
      <dsp:nvSpPr>
        <dsp:cNvPr id="0" name=""/>
        <dsp:cNvSpPr/>
      </dsp:nvSpPr>
      <dsp:spPr>
        <a:xfrm>
          <a:off x="565216" y="265072"/>
          <a:ext cx="10119716" cy="489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91" tIns="51791" rIns="51791" bIns="51791" numCol="1" spcCol="1270" anchor="ctr" anchorCtr="0">
          <a:noAutofit/>
        </a:bodyPr>
        <a:lstStyle/>
        <a:p>
          <a:pPr marL="0" lvl="0" indent="0" algn="l" defTabSz="622300">
            <a:lnSpc>
              <a:spcPct val="100000"/>
            </a:lnSpc>
            <a:spcBef>
              <a:spcPct val="0"/>
            </a:spcBef>
            <a:spcAft>
              <a:spcPct val="35000"/>
            </a:spcAft>
            <a:buNone/>
          </a:pPr>
          <a:r>
            <a:rPr lang="en-US" sz="1400" kern="1200"/>
            <a:t>Green indicates successful launch; Purple indicates unsuccessful launch.</a:t>
          </a:r>
        </a:p>
      </dsp:txBody>
      <dsp:txXfrm>
        <a:off x="565216" y="265072"/>
        <a:ext cx="10119716" cy="489364"/>
      </dsp:txXfrm>
    </dsp:sp>
    <dsp:sp modelId="{ECF58065-DC62-43A4-8FC3-676438F3C849}">
      <dsp:nvSpPr>
        <dsp:cNvPr id="0" name=""/>
        <dsp:cNvSpPr/>
      </dsp:nvSpPr>
      <dsp:spPr>
        <a:xfrm>
          <a:off x="0" y="876778"/>
          <a:ext cx="10684933" cy="4893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9E0EA-1A39-412F-A98F-D51B1427026C}">
      <dsp:nvSpPr>
        <dsp:cNvPr id="0" name=""/>
        <dsp:cNvSpPr/>
      </dsp:nvSpPr>
      <dsp:spPr>
        <a:xfrm>
          <a:off x="148032" y="986885"/>
          <a:ext cx="269150" cy="269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242C06-4839-4899-A14B-301F6148F74D}">
      <dsp:nvSpPr>
        <dsp:cNvPr id="0" name=""/>
        <dsp:cNvSpPr/>
      </dsp:nvSpPr>
      <dsp:spPr>
        <a:xfrm>
          <a:off x="565216" y="876778"/>
          <a:ext cx="10119716" cy="489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91" tIns="51791" rIns="51791" bIns="51791" numCol="1" spcCol="1270" anchor="ctr" anchorCtr="0">
          <a:noAutofit/>
        </a:bodyPr>
        <a:lstStyle/>
        <a:p>
          <a:pPr marL="0" lvl="0" indent="0" algn="l" defTabSz="622300">
            <a:lnSpc>
              <a:spcPct val="100000"/>
            </a:lnSpc>
            <a:spcBef>
              <a:spcPct val="0"/>
            </a:spcBef>
            <a:spcAft>
              <a:spcPct val="35000"/>
            </a:spcAft>
            <a:buNone/>
          </a:pPr>
          <a:r>
            <a:rPr lang="en-US" sz="1400" kern="1200"/>
            <a:t>Payload mass appears to fall mostly between 0-6000 kg.  Different launch sites also seem to use different payload mass.</a:t>
          </a:r>
        </a:p>
      </dsp:txBody>
      <dsp:txXfrm>
        <a:off x="565216" y="876778"/>
        <a:ext cx="10119716" cy="48936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BB46F7-03DA-4011-B46C-FE21C8555143}">
      <dsp:nvSpPr>
        <dsp:cNvPr id="0" name=""/>
        <dsp:cNvSpPr/>
      </dsp:nvSpPr>
      <dsp:spPr>
        <a:xfrm>
          <a:off x="0" y="274"/>
          <a:ext cx="11040533" cy="6417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51425-A195-4F85-A7AE-7D59B468F806}">
      <dsp:nvSpPr>
        <dsp:cNvPr id="0" name=""/>
        <dsp:cNvSpPr/>
      </dsp:nvSpPr>
      <dsp:spPr>
        <a:xfrm>
          <a:off x="194137" y="144674"/>
          <a:ext cx="352977" cy="3529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591B8-3E3D-4E05-A3E0-D4EEC8446237}">
      <dsp:nvSpPr>
        <dsp:cNvPr id="0" name=""/>
        <dsp:cNvSpPr/>
      </dsp:nvSpPr>
      <dsp:spPr>
        <a:xfrm>
          <a:off x="741252" y="274"/>
          <a:ext cx="10299280" cy="6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21" tIns="67921" rIns="67921" bIns="67921" numCol="1" spcCol="1270" anchor="ctr" anchorCtr="0">
          <a:noAutofit/>
        </a:bodyPr>
        <a:lstStyle/>
        <a:p>
          <a:pPr marL="0" lvl="0" indent="0" algn="l" defTabSz="711200">
            <a:lnSpc>
              <a:spcPct val="100000"/>
            </a:lnSpc>
            <a:spcBef>
              <a:spcPct val="0"/>
            </a:spcBef>
            <a:spcAft>
              <a:spcPct val="35000"/>
            </a:spcAft>
            <a:buNone/>
          </a:pPr>
          <a:r>
            <a:rPr lang="en-US" sz="1600" kern="1200"/>
            <a:t>Green indicates successful launch; Purple indicates unsuccessful launch.</a:t>
          </a:r>
        </a:p>
      </dsp:txBody>
      <dsp:txXfrm>
        <a:off x="741252" y="274"/>
        <a:ext cx="10299280" cy="641777"/>
      </dsp:txXfrm>
    </dsp:sp>
    <dsp:sp modelId="{73DDAD99-B78A-4FAD-AA2A-F5E2B78CD5FD}">
      <dsp:nvSpPr>
        <dsp:cNvPr id="0" name=""/>
        <dsp:cNvSpPr/>
      </dsp:nvSpPr>
      <dsp:spPr>
        <a:xfrm>
          <a:off x="0" y="802495"/>
          <a:ext cx="11040533" cy="6417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03F32-214B-4992-8803-BF7EEF4A826F}">
      <dsp:nvSpPr>
        <dsp:cNvPr id="0" name=""/>
        <dsp:cNvSpPr/>
      </dsp:nvSpPr>
      <dsp:spPr>
        <a:xfrm>
          <a:off x="194137" y="946895"/>
          <a:ext cx="352977" cy="3529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82136B-AF7C-4C80-AC94-1E67AA0042D4}">
      <dsp:nvSpPr>
        <dsp:cNvPr id="0" name=""/>
        <dsp:cNvSpPr/>
      </dsp:nvSpPr>
      <dsp:spPr>
        <a:xfrm>
          <a:off x="741252" y="802495"/>
          <a:ext cx="10299280" cy="6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21" tIns="67921" rIns="67921" bIns="67921" numCol="1" spcCol="1270" anchor="ctr" anchorCtr="0">
          <a:noAutofit/>
        </a:bodyPr>
        <a:lstStyle/>
        <a:p>
          <a:pPr marL="0" lvl="0" indent="0" algn="l" defTabSz="711200">
            <a:lnSpc>
              <a:spcPct val="100000"/>
            </a:lnSpc>
            <a:spcBef>
              <a:spcPct val="0"/>
            </a:spcBef>
            <a:spcAft>
              <a:spcPct val="35000"/>
            </a:spcAft>
            <a:buNone/>
          </a:pPr>
          <a:r>
            <a:rPr lang="en-US" sz="1600" kern="1200"/>
            <a:t>Launch Orbit preferences changed over Flight Number.  Launch Outcome seems to correlate with this preference.</a:t>
          </a:r>
        </a:p>
      </dsp:txBody>
      <dsp:txXfrm>
        <a:off x="741252" y="802495"/>
        <a:ext cx="10299280" cy="641777"/>
      </dsp:txXfrm>
    </dsp:sp>
    <dsp:sp modelId="{95793E3F-5563-4B38-88CE-2C3F6BD0BAEC}">
      <dsp:nvSpPr>
        <dsp:cNvPr id="0" name=""/>
        <dsp:cNvSpPr/>
      </dsp:nvSpPr>
      <dsp:spPr>
        <a:xfrm>
          <a:off x="0" y="1604717"/>
          <a:ext cx="11040533" cy="6417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F28EE-CC03-4569-A718-93FF05FDFEC9}">
      <dsp:nvSpPr>
        <dsp:cNvPr id="0" name=""/>
        <dsp:cNvSpPr/>
      </dsp:nvSpPr>
      <dsp:spPr>
        <a:xfrm>
          <a:off x="194137" y="1749117"/>
          <a:ext cx="352977" cy="3529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93135C-32F5-4931-930F-F96315092FAD}">
      <dsp:nvSpPr>
        <dsp:cNvPr id="0" name=""/>
        <dsp:cNvSpPr/>
      </dsp:nvSpPr>
      <dsp:spPr>
        <a:xfrm>
          <a:off x="741252" y="1604717"/>
          <a:ext cx="10299280" cy="6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21" tIns="67921" rIns="67921" bIns="67921" numCol="1" spcCol="1270" anchor="ctr" anchorCtr="0">
          <a:noAutofit/>
        </a:bodyPr>
        <a:lstStyle/>
        <a:p>
          <a:pPr marL="0" lvl="0" indent="0" algn="l" defTabSz="711200">
            <a:lnSpc>
              <a:spcPct val="100000"/>
            </a:lnSpc>
            <a:spcBef>
              <a:spcPct val="0"/>
            </a:spcBef>
            <a:spcAft>
              <a:spcPct val="35000"/>
            </a:spcAft>
            <a:buNone/>
          </a:pPr>
          <a:r>
            <a:rPr lang="en-US" sz="1600" kern="1200"/>
            <a:t>SpaceX started with LEO orbits which saw moderate success LEO and returned to VLEO in recent launches  SpaceX appears to perform better in lower orbits or Sun-synchronous orbits</a:t>
          </a:r>
        </a:p>
      </dsp:txBody>
      <dsp:txXfrm>
        <a:off x="741252" y="1604717"/>
        <a:ext cx="10299280" cy="64177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F5A41-3D7A-4679-9A86-89D91480F2FF}">
      <dsp:nvSpPr>
        <dsp:cNvPr id="0" name=""/>
        <dsp:cNvSpPr/>
      </dsp:nvSpPr>
      <dsp:spPr>
        <a:xfrm>
          <a:off x="0" y="932"/>
          <a:ext cx="11159066" cy="4726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3FC34-E521-411D-8E77-E91C670AC862}">
      <dsp:nvSpPr>
        <dsp:cNvPr id="0" name=""/>
        <dsp:cNvSpPr/>
      </dsp:nvSpPr>
      <dsp:spPr>
        <a:xfrm>
          <a:off x="142964" y="107270"/>
          <a:ext cx="259936" cy="2599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107F5-019D-4B24-9CC7-C507755A999B}">
      <dsp:nvSpPr>
        <dsp:cNvPr id="0" name=""/>
        <dsp:cNvSpPr/>
      </dsp:nvSpPr>
      <dsp:spPr>
        <a:xfrm>
          <a:off x="545866" y="932"/>
          <a:ext cx="10613199" cy="47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18" tIns="50018" rIns="50018" bIns="50018" numCol="1" spcCol="1270" anchor="ctr" anchorCtr="0">
          <a:noAutofit/>
        </a:bodyPr>
        <a:lstStyle/>
        <a:p>
          <a:pPr marL="0" lvl="0" indent="0" algn="l" defTabSz="800100">
            <a:lnSpc>
              <a:spcPct val="100000"/>
            </a:lnSpc>
            <a:spcBef>
              <a:spcPct val="0"/>
            </a:spcBef>
            <a:spcAft>
              <a:spcPct val="35000"/>
            </a:spcAft>
            <a:buNone/>
          </a:pPr>
          <a:r>
            <a:rPr lang="en-US" sz="1800" kern="1200"/>
            <a:t>Green indicates successful launch; Purple indicates unsuccessful launch.</a:t>
          </a:r>
        </a:p>
      </dsp:txBody>
      <dsp:txXfrm>
        <a:off x="545866" y="932"/>
        <a:ext cx="10613199" cy="472611"/>
      </dsp:txXfrm>
    </dsp:sp>
    <dsp:sp modelId="{BD7F0ADE-FA16-4BA3-B02F-29EF1D97D7F8}">
      <dsp:nvSpPr>
        <dsp:cNvPr id="0" name=""/>
        <dsp:cNvSpPr/>
      </dsp:nvSpPr>
      <dsp:spPr>
        <a:xfrm>
          <a:off x="0" y="591696"/>
          <a:ext cx="11159066" cy="4726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9B8BFF-743B-4FAF-89C5-EC84E620ED8A}">
      <dsp:nvSpPr>
        <dsp:cNvPr id="0" name=""/>
        <dsp:cNvSpPr/>
      </dsp:nvSpPr>
      <dsp:spPr>
        <a:xfrm>
          <a:off x="142964" y="698034"/>
          <a:ext cx="259936" cy="2599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87F85C-FAD8-4547-8E3B-DDF45F28DD2E}">
      <dsp:nvSpPr>
        <dsp:cNvPr id="0" name=""/>
        <dsp:cNvSpPr/>
      </dsp:nvSpPr>
      <dsp:spPr>
        <a:xfrm>
          <a:off x="545866" y="591696"/>
          <a:ext cx="10613199" cy="47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18" tIns="50018" rIns="50018" bIns="50018" numCol="1" spcCol="1270" anchor="ctr" anchorCtr="0">
          <a:noAutofit/>
        </a:bodyPr>
        <a:lstStyle/>
        <a:p>
          <a:pPr marL="0" lvl="0" indent="0" algn="l" defTabSz="800100">
            <a:lnSpc>
              <a:spcPct val="100000"/>
            </a:lnSpc>
            <a:spcBef>
              <a:spcPct val="0"/>
            </a:spcBef>
            <a:spcAft>
              <a:spcPct val="35000"/>
            </a:spcAft>
            <a:buNone/>
          </a:pPr>
          <a:r>
            <a:rPr lang="en-US" sz="1800" kern="1200"/>
            <a:t>Payload mass seems to correlate with orbit</a:t>
          </a:r>
        </a:p>
      </dsp:txBody>
      <dsp:txXfrm>
        <a:off x="545866" y="591696"/>
        <a:ext cx="10613199" cy="472611"/>
      </dsp:txXfrm>
    </dsp:sp>
    <dsp:sp modelId="{F379F1CA-9AE2-4409-BF8F-BAC834E594FC}">
      <dsp:nvSpPr>
        <dsp:cNvPr id="0" name=""/>
        <dsp:cNvSpPr/>
      </dsp:nvSpPr>
      <dsp:spPr>
        <a:xfrm>
          <a:off x="0" y="1182460"/>
          <a:ext cx="11159066" cy="4726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EB053-C27B-4DCB-BE19-E2CA1971BF00}">
      <dsp:nvSpPr>
        <dsp:cNvPr id="0" name=""/>
        <dsp:cNvSpPr/>
      </dsp:nvSpPr>
      <dsp:spPr>
        <a:xfrm>
          <a:off x="142964" y="1288798"/>
          <a:ext cx="259936" cy="2599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2E2CD-9266-486B-B644-7CED73B0337E}">
      <dsp:nvSpPr>
        <dsp:cNvPr id="0" name=""/>
        <dsp:cNvSpPr/>
      </dsp:nvSpPr>
      <dsp:spPr>
        <a:xfrm>
          <a:off x="545866" y="1182460"/>
          <a:ext cx="10613199" cy="47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18" tIns="50018" rIns="50018" bIns="50018" numCol="1" spcCol="1270" anchor="ctr" anchorCtr="0">
          <a:noAutofit/>
        </a:bodyPr>
        <a:lstStyle/>
        <a:p>
          <a:pPr marL="0" lvl="0" indent="0" algn="l" defTabSz="800100">
            <a:lnSpc>
              <a:spcPct val="100000"/>
            </a:lnSpc>
            <a:spcBef>
              <a:spcPct val="0"/>
            </a:spcBef>
            <a:spcAft>
              <a:spcPct val="35000"/>
            </a:spcAft>
            <a:buNone/>
          </a:pPr>
          <a:r>
            <a:rPr lang="en-US" sz="1800" kern="1200"/>
            <a:t>LEO and SSO seem to have relatively low payload mass</a:t>
          </a:r>
        </a:p>
      </dsp:txBody>
      <dsp:txXfrm>
        <a:off x="545866" y="1182460"/>
        <a:ext cx="10613199" cy="472611"/>
      </dsp:txXfrm>
    </dsp:sp>
    <dsp:sp modelId="{8D575D2C-07F6-443C-9359-B7AF6FDD3357}">
      <dsp:nvSpPr>
        <dsp:cNvPr id="0" name=""/>
        <dsp:cNvSpPr/>
      </dsp:nvSpPr>
      <dsp:spPr>
        <a:xfrm>
          <a:off x="0" y="1773225"/>
          <a:ext cx="11159066" cy="4726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2FED6B-989C-4966-943E-626F230FB948}">
      <dsp:nvSpPr>
        <dsp:cNvPr id="0" name=""/>
        <dsp:cNvSpPr/>
      </dsp:nvSpPr>
      <dsp:spPr>
        <a:xfrm>
          <a:off x="142964" y="1879562"/>
          <a:ext cx="259936" cy="2599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CBB0B-175F-4805-B589-E6448915C84C}">
      <dsp:nvSpPr>
        <dsp:cNvPr id="0" name=""/>
        <dsp:cNvSpPr/>
      </dsp:nvSpPr>
      <dsp:spPr>
        <a:xfrm>
          <a:off x="545866" y="1773225"/>
          <a:ext cx="10613199" cy="47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018" tIns="50018" rIns="50018" bIns="50018" numCol="1" spcCol="1270" anchor="ctr" anchorCtr="0">
          <a:noAutofit/>
        </a:bodyPr>
        <a:lstStyle/>
        <a:p>
          <a:pPr marL="0" lvl="0" indent="0" algn="l" defTabSz="800100">
            <a:lnSpc>
              <a:spcPct val="100000"/>
            </a:lnSpc>
            <a:spcBef>
              <a:spcPct val="0"/>
            </a:spcBef>
            <a:spcAft>
              <a:spcPct val="35000"/>
            </a:spcAft>
            <a:buNone/>
          </a:pPr>
          <a:r>
            <a:rPr lang="en-US" sz="1800" kern="1200"/>
            <a:t>The other most successful orbit VLEO only has payload mass values in the higher end of the range</a:t>
          </a:r>
        </a:p>
      </dsp:txBody>
      <dsp:txXfrm>
        <a:off x="545866" y="1773225"/>
        <a:ext cx="10613199" cy="47261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DAB75-CEDF-46AE-A4EA-C0F1A65B17AB}">
      <dsp:nvSpPr>
        <dsp:cNvPr id="0" name=""/>
        <dsp:cNvSpPr/>
      </dsp:nvSpPr>
      <dsp:spPr>
        <a:xfrm>
          <a:off x="0" y="499"/>
          <a:ext cx="5410200" cy="11698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48D16C-65C4-4E97-A1C4-049E8F3F6F06}">
      <dsp:nvSpPr>
        <dsp:cNvPr id="0" name=""/>
        <dsp:cNvSpPr/>
      </dsp:nvSpPr>
      <dsp:spPr>
        <a:xfrm>
          <a:off x="353889" y="263723"/>
          <a:ext cx="643436" cy="6434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51B20E-38FC-476E-9B5D-9D2BE324B59C}">
      <dsp:nvSpPr>
        <dsp:cNvPr id="0" name=""/>
        <dsp:cNvSpPr/>
      </dsp:nvSpPr>
      <dsp:spPr>
        <a:xfrm>
          <a:off x="1351215" y="499"/>
          <a:ext cx="4058984" cy="116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13" tIns="123813" rIns="123813" bIns="123813" numCol="1" spcCol="1270" anchor="ctr" anchorCtr="0">
          <a:noAutofit/>
        </a:bodyPr>
        <a:lstStyle/>
        <a:p>
          <a:pPr marL="0" lvl="0" indent="0" algn="l" defTabSz="844550">
            <a:lnSpc>
              <a:spcPct val="100000"/>
            </a:lnSpc>
            <a:spcBef>
              <a:spcPct val="0"/>
            </a:spcBef>
            <a:spcAft>
              <a:spcPct val="35000"/>
            </a:spcAft>
            <a:buNone/>
          </a:pPr>
          <a:r>
            <a:rPr lang="en-US" sz="1900" kern="1200"/>
            <a:t>95% confidence interval  (light blue shading)</a:t>
          </a:r>
        </a:p>
      </dsp:txBody>
      <dsp:txXfrm>
        <a:off x="1351215" y="499"/>
        <a:ext cx="4058984" cy="1169883"/>
      </dsp:txXfrm>
    </dsp:sp>
    <dsp:sp modelId="{1EA85335-9FDD-46ED-ACBA-EEE84C364D08}">
      <dsp:nvSpPr>
        <dsp:cNvPr id="0" name=""/>
        <dsp:cNvSpPr/>
      </dsp:nvSpPr>
      <dsp:spPr>
        <a:xfrm>
          <a:off x="0" y="1462854"/>
          <a:ext cx="5410200" cy="11698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EF7E1-6C4A-4E7D-B2B5-1589C62F8784}">
      <dsp:nvSpPr>
        <dsp:cNvPr id="0" name=""/>
        <dsp:cNvSpPr/>
      </dsp:nvSpPr>
      <dsp:spPr>
        <a:xfrm>
          <a:off x="353889" y="1726078"/>
          <a:ext cx="643436" cy="6434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621B04-73E9-46C4-A152-052AA553E117}">
      <dsp:nvSpPr>
        <dsp:cNvPr id="0" name=""/>
        <dsp:cNvSpPr/>
      </dsp:nvSpPr>
      <dsp:spPr>
        <a:xfrm>
          <a:off x="1351215" y="1462854"/>
          <a:ext cx="4058984" cy="116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13" tIns="123813" rIns="123813" bIns="123813" numCol="1" spcCol="1270" anchor="ctr" anchorCtr="0">
          <a:noAutofit/>
        </a:bodyPr>
        <a:lstStyle/>
        <a:p>
          <a:pPr marL="0" lvl="0" indent="0" algn="l" defTabSz="844550">
            <a:lnSpc>
              <a:spcPct val="100000"/>
            </a:lnSpc>
            <a:spcBef>
              <a:spcPct val="0"/>
            </a:spcBef>
            <a:spcAft>
              <a:spcPct val="35000"/>
            </a:spcAft>
            <a:buNone/>
          </a:pPr>
          <a:r>
            <a:rPr lang="en-US" sz="1900" kern="1200"/>
            <a:t>Success generally increases over time since 2013 with a slight dip in 2018</a:t>
          </a:r>
        </a:p>
      </dsp:txBody>
      <dsp:txXfrm>
        <a:off x="1351215" y="1462854"/>
        <a:ext cx="4058984" cy="1169883"/>
      </dsp:txXfrm>
    </dsp:sp>
    <dsp:sp modelId="{E208071D-0A9E-49AC-AA43-B6416B1936E6}">
      <dsp:nvSpPr>
        <dsp:cNvPr id="0" name=""/>
        <dsp:cNvSpPr/>
      </dsp:nvSpPr>
      <dsp:spPr>
        <a:xfrm>
          <a:off x="0" y="2925209"/>
          <a:ext cx="5410200" cy="11698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44D26-7827-4629-AC9D-BC5A4628C694}">
      <dsp:nvSpPr>
        <dsp:cNvPr id="0" name=""/>
        <dsp:cNvSpPr/>
      </dsp:nvSpPr>
      <dsp:spPr>
        <a:xfrm>
          <a:off x="353889" y="3188433"/>
          <a:ext cx="643436" cy="6434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3D265-ADFC-481D-AD5C-5E7CB402EF40}">
      <dsp:nvSpPr>
        <dsp:cNvPr id="0" name=""/>
        <dsp:cNvSpPr/>
      </dsp:nvSpPr>
      <dsp:spPr>
        <a:xfrm>
          <a:off x="1351215" y="2925209"/>
          <a:ext cx="4058984" cy="116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13" tIns="123813" rIns="123813" bIns="123813" numCol="1" spcCol="1270" anchor="ctr" anchorCtr="0">
          <a:noAutofit/>
        </a:bodyPr>
        <a:lstStyle/>
        <a:p>
          <a:pPr marL="0" lvl="0" indent="0" algn="l" defTabSz="844550">
            <a:lnSpc>
              <a:spcPct val="100000"/>
            </a:lnSpc>
            <a:spcBef>
              <a:spcPct val="0"/>
            </a:spcBef>
            <a:spcAft>
              <a:spcPct val="35000"/>
            </a:spcAft>
            <a:buNone/>
          </a:pPr>
          <a:r>
            <a:rPr lang="en-US" sz="1900" kern="1200"/>
            <a:t>Success in recent years at around 80%</a:t>
          </a:r>
        </a:p>
      </dsp:txBody>
      <dsp:txXfrm>
        <a:off x="1351215" y="2925209"/>
        <a:ext cx="4058984" cy="116988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DA823-FB65-4B0B-8F34-B064204124D6}">
      <dsp:nvSpPr>
        <dsp:cNvPr id="0" name=""/>
        <dsp:cNvSpPr/>
      </dsp:nvSpPr>
      <dsp:spPr>
        <a:xfrm>
          <a:off x="0" y="2355"/>
          <a:ext cx="5545867" cy="1026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26DC9D-B865-451A-AD26-543AB735BE90}">
      <dsp:nvSpPr>
        <dsp:cNvPr id="0" name=""/>
        <dsp:cNvSpPr/>
      </dsp:nvSpPr>
      <dsp:spPr>
        <a:xfrm>
          <a:off x="310611" y="233389"/>
          <a:ext cx="565300" cy="564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FBC93-2761-40F8-BC71-3225B725C644}">
      <dsp:nvSpPr>
        <dsp:cNvPr id="0" name=""/>
        <dsp:cNvSpPr/>
      </dsp:nvSpPr>
      <dsp:spPr>
        <a:xfrm>
          <a:off x="1186524" y="2355"/>
          <a:ext cx="4153927" cy="1027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78" tIns="108778" rIns="108778" bIns="108778" numCol="1" spcCol="1270" anchor="ctr" anchorCtr="0">
          <a:noAutofit/>
        </a:bodyPr>
        <a:lstStyle/>
        <a:p>
          <a:pPr marL="0" lvl="0" indent="0" algn="l" defTabSz="622300">
            <a:lnSpc>
              <a:spcPct val="100000"/>
            </a:lnSpc>
            <a:spcBef>
              <a:spcPct val="0"/>
            </a:spcBef>
            <a:spcAft>
              <a:spcPct val="35000"/>
            </a:spcAft>
            <a:buNone/>
          </a:pPr>
          <a:r>
            <a:rPr lang="en-US" sz="1400" kern="1200"/>
            <a:t>Since all models performed the same for the test set, the confusion matrix is the same across all models.  The models predicted 12 successful landings when the true label was successful landing.</a:t>
          </a:r>
        </a:p>
      </dsp:txBody>
      <dsp:txXfrm>
        <a:off x="1186524" y="2355"/>
        <a:ext cx="4153927" cy="1027819"/>
      </dsp:txXfrm>
    </dsp:sp>
    <dsp:sp modelId="{A8A342A3-6DF6-443B-91A4-A10D3737DCF9}">
      <dsp:nvSpPr>
        <dsp:cNvPr id="0" name=""/>
        <dsp:cNvSpPr/>
      </dsp:nvSpPr>
      <dsp:spPr>
        <a:xfrm>
          <a:off x="0" y="1221398"/>
          <a:ext cx="5545867" cy="1026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B3F8A-BF6A-407F-923B-E611ED30F02A}">
      <dsp:nvSpPr>
        <dsp:cNvPr id="0" name=""/>
        <dsp:cNvSpPr/>
      </dsp:nvSpPr>
      <dsp:spPr>
        <a:xfrm>
          <a:off x="310611" y="1452431"/>
          <a:ext cx="565300" cy="564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04C87-FF34-493F-8ED1-8080288DF265}">
      <dsp:nvSpPr>
        <dsp:cNvPr id="0" name=""/>
        <dsp:cNvSpPr/>
      </dsp:nvSpPr>
      <dsp:spPr>
        <a:xfrm>
          <a:off x="1186524" y="1221398"/>
          <a:ext cx="4153927" cy="1027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78" tIns="108778" rIns="108778" bIns="108778" numCol="1" spcCol="1270" anchor="ctr" anchorCtr="0">
          <a:noAutofit/>
        </a:bodyPr>
        <a:lstStyle/>
        <a:p>
          <a:pPr marL="0" lvl="0" indent="0" algn="l" defTabSz="622300">
            <a:lnSpc>
              <a:spcPct val="100000"/>
            </a:lnSpc>
            <a:spcBef>
              <a:spcPct val="0"/>
            </a:spcBef>
            <a:spcAft>
              <a:spcPct val="35000"/>
            </a:spcAft>
            <a:buNone/>
          </a:pPr>
          <a:r>
            <a:rPr lang="en-US" sz="1400" kern="1200"/>
            <a:t>The models predicted 3 unsuccessful landings when the true label was unsuccessful landing.</a:t>
          </a:r>
        </a:p>
      </dsp:txBody>
      <dsp:txXfrm>
        <a:off x="1186524" y="1221398"/>
        <a:ext cx="4153927" cy="1027819"/>
      </dsp:txXfrm>
    </dsp:sp>
    <dsp:sp modelId="{CCF717E0-814F-4FB9-AB79-91F2AD808F03}">
      <dsp:nvSpPr>
        <dsp:cNvPr id="0" name=""/>
        <dsp:cNvSpPr/>
      </dsp:nvSpPr>
      <dsp:spPr>
        <a:xfrm>
          <a:off x="0" y="2440440"/>
          <a:ext cx="5545867" cy="1026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91A50-2D7F-460E-8B34-22E57D4D2991}">
      <dsp:nvSpPr>
        <dsp:cNvPr id="0" name=""/>
        <dsp:cNvSpPr/>
      </dsp:nvSpPr>
      <dsp:spPr>
        <a:xfrm>
          <a:off x="310611" y="2671473"/>
          <a:ext cx="565300" cy="564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8687CE-A33A-48B3-B92C-33BCEB16F8C8}">
      <dsp:nvSpPr>
        <dsp:cNvPr id="0" name=""/>
        <dsp:cNvSpPr/>
      </dsp:nvSpPr>
      <dsp:spPr>
        <a:xfrm>
          <a:off x="1186524" y="2440440"/>
          <a:ext cx="4153927" cy="1027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78" tIns="108778" rIns="108778" bIns="108778" numCol="1" spcCol="1270" anchor="ctr" anchorCtr="0">
          <a:noAutofit/>
        </a:bodyPr>
        <a:lstStyle/>
        <a:p>
          <a:pPr marL="0" lvl="0" indent="0" algn="l" defTabSz="622300">
            <a:lnSpc>
              <a:spcPct val="100000"/>
            </a:lnSpc>
            <a:spcBef>
              <a:spcPct val="0"/>
            </a:spcBef>
            <a:spcAft>
              <a:spcPct val="35000"/>
            </a:spcAft>
            <a:buNone/>
          </a:pPr>
          <a:r>
            <a:rPr lang="en-US" sz="1400" kern="1200"/>
            <a:t>The models predicted 3 successful landings when the true label was unsuccessful landings (false positives).  Our models over predict successful landings.</a:t>
          </a:r>
        </a:p>
      </dsp:txBody>
      <dsp:txXfrm>
        <a:off x="1186524" y="2440440"/>
        <a:ext cx="4153927" cy="1027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3A4D5-9AC7-465A-A509-5A55159AAEEE}">
      <dsp:nvSpPr>
        <dsp:cNvPr id="0" name=""/>
        <dsp:cNvSpPr/>
      </dsp:nvSpPr>
      <dsp:spPr>
        <a:xfrm>
          <a:off x="417641" y="416"/>
          <a:ext cx="4344650" cy="27588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F6D33B-35BF-41C0-950A-78459D22A2CE}">
      <dsp:nvSpPr>
        <dsp:cNvPr id="0" name=""/>
        <dsp:cNvSpPr/>
      </dsp:nvSpPr>
      <dsp:spPr>
        <a:xfrm>
          <a:off x="900380" y="459018"/>
          <a:ext cx="4344650" cy="27588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Gathered data from the public SpaceX API and Wikipedia, creating a 'class' column to label successful landings. Analyzed the dataset with SQL, visualizations, Folium maps, and dashboards, selecting relevant features and applying one-hot encoding for categorical variables. The data was standardized and GridSearchCV was utilized to optimize parameters for machine learning models, with accuracy scores visualized for each model.</a:t>
          </a:r>
        </a:p>
      </dsp:txBody>
      <dsp:txXfrm>
        <a:off x="981184" y="539822"/>
        <a:ext cx="4183042" cy="2597244"/>
      </dsp:txXfrm>
    </dsp:sp>
    <dsp:sp modelId="{D1F0D546-EF9E-478E-ADBE-EF686F1C2AC5}">
      <dsp:nvSpPr>
        <dsp:cNvPr id="0" name=""/>
        <dsp:cNvSpPr/>
      </dsp:nvSpPr>
      <dsp:spPr>
        <a:xfrm>
          <a:off x="5727769" y="416"/>
          <a:ext cx="4344650" cy="27588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16434-CF63-455F-BF1B-E7847500F0C8}">
      <dsp:nvSpPr>
        <dsp:cNvPr id="0" name=""/>
        <dsp:cNvSpPr/>
      </dsp:nvSpPr>
      <dsp:spPr>
        <a:xfrm>
          <a:off x="6210508" y="459018"/>
          <a:ext cx="4344650" cy="27588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Developed four machine learning models: Logistic Regression, Support Vector Machine, Decision Tree Classifier, and K-Nearest Neighbors. All models showed similar accuracy, around 83.33%, but overpredicted successful landings. Additional data is needed to improve model accuracy and performance.</a:t>
          </a:r>
        </a:p>
      </dsp:txBody>
      <dsp:txXfrm>
        <a:off x="6291312" y="539822"/>
        <a:ext cx="4183042" cy="259724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6A8F2-844A-44BD-B5B7-529A23D66142}">
      <dsp:nvSpPr>
        <dsp:cNvPr id="0" name=""/>
        <dsp:cNvSpPr/>
      </dsp:nvSpPr>
      <dsp:spPr>
        <a:xfrm>
          <a:off x="663686" y="77852"/>
          <a:ext cx="836136" cy="8361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3E2B37-A93C-4B92-8F3F-6F56F1720951}">
      <dsp:nvSpPr>
        <dsp:cNvPr id="0" name=""/>
        <dsp:cNvSpPr/>
      </dsp:nvSpPr>
      <dsp:spPr>
        <a:xfrm>
          <a:off x="839275" y="253440"/>
          <a:ext cx="484958" cy="484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F5A7D-6841-4294-91C4-8CBBC12FDA12}">
      <dsp:nvSpPr>
        <dsp:cNvPr id="0" name=""/>
        <dsp:cNvSpPr/>
      </dsp:nvSpPr>
      <dsp:spPr>
        <a:xfrm>
          <a:off x="1678994" y="77852"/>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Our task: to develop a machine learning model for Space Y who wants to bid against SpaceX</a:t>
          </a:r>
        </a:p>
      </dsp:txBody>
      <dsp:txXfrm>
        <a:off x="1678994" y="77852"/>
        <a:ext cx="1970892" cy="836136"/>
      </dsp:txXfrm>
    </dsp:sp>
    <dsp:sp modelId="{D66427C5-AAD9-4F69-BD6C-B9CF7C3EAF8D}">
      <dsp:nvSpPr>
        <dsp:cNvPr id="0" name=""/>
        <dsp:cNvSpPr/>
      </dsp:nvSpPr>
      <dsp:spPr>
        <a:xfrm>
          <a:off x="3993299" y="77852"/>
          <a:ext cx="836136" cy="8361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4D313-6225-43D4-9E54-04410DEC33E2}">
      <dsp:nvSpPr>
        <dsp:cNvPr id="0" name=""/>
        <dsp:cNvSpPr/>
      </dsp:nvSpPr>
      <dsp:spPr>
        <a:xfrm>
          <a:off x="4168888" y="253440"/>
          <a:ext cx="484958" cy="4849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1F61EA-DDA8-4DEB-A2BC-32F912097DFA}">
      <dsp:nvSpPr>
        <dsp:cNvPr id="0" name=""/>
        <dsp:cNvSpPr/>
      </dsp:nvSpPr>
      <dsp:spPr>
        <a:xfrm>
          <a:off x="5008607" y="77852"/>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goal of model is to predict when Stage 1 will successfully land to save ~$100 million USD</a:t>
          </a:r>
        </a:p>
      </dsp:txBody>
      <dsp:txXfrm>
        <a:off x="5008607" y="77852"/>
        <a:ext cx="1970892" cy="836136"/>
      </dsp:txXfrm>
    </dsp:sp>
    <dsp:sp modelId="{4E1B7AD7-9D4C-4B72-AA2D-47A391725A71}">
      <dsp:nvSpPr>
        <dsp:cNvPr id="0" name=""/>
        <dsp:cNvSpPr/>
      </dsp:nvSpPr>
      <dsp:spPr>
        <a:xfrm>
          <a:off x="7322913" y="77852"/>
          <a:ext cx="836136" cy="8361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F33825-3413-460B-91B1-D463E26DB5F1}">
      <dsp:nvSpPr>
        <dsp:cNvPr id="0" name=""/>
        <dsp:cNvSpPr/>
      </dsp:nvSpPr>
      <dsp:spPr>
        <a:xfrm>
          <a:off x="7498501" y="253440"/>
          <a:ext cx="484958" cy="4849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490E1-49F5-42C6-A9A8-3CB23ECAE7AE}">
      <dsp:nvSpPr>
        <dsp:cNvPr id="0" name=""/>
        <dsp:cNvSpPr/>
      </dsp:nvSpPr>
      <dsp:spPr>
        <a:xfrm>
          <a:off x="8338221" y="77852"/>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Used data from a public SpaceX API and web scraping SpaceX Wikipedia page</a:t>
          </a:r>
        </a:p>
      </dsp:txBody>
      <dsp:txXfrm>
        <a:off x="8338221" y="77852"/>
        <a:ext cx="1970892" cy="836136"/>
      </dsp:txXfrm>
    </dsp:sp>
    <dsp:sp modelId="{D5E973DC-5EF3-458A-9E3E-405186532BA8}">
      <dsp:nvSpPr>
        <dsp:cNvPr id="0" name=""/>
        <dsp:cNvSpPr/>
      </dsp:nvSpPr>
      <dsp:spPr>
        <a:xfrm>
          <a:off x="663686" y="1600199"/>
          <a:ext cx="836136" cy="8361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132BE-AF6B-4286-8222-BDD4224F4B3E}">
      <dsp:nvSpPr>
        <dsp:cNvPr id="0" name=""/>
        <dsp:cNvSpPr/>
      </dsp:nvSpPr>
      <dsp:spPr>
        <a:xfrm>
          <a:off x="839275" y="1775787"/>
          <a:ext cx="484958" cy="4849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7CBA61-C5F4-45CE-BAA7-90CC74B93A8E}">
      <dsp:nvSpPr>
        <dsp:cNvPr id="0" name=""/>
        <dsp:cNvSpPr/>
      </dsp:nvSpPr>
      <dsp:spPr>
        <a:xfrm>
          <a:off x="1678994" y="1600199"/>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Created data labels and stored data into a DB2 SQL database</a:t>
          </a:r>
        </a:p>
      </dsp:txBody>
      <dsp:txXfrm>
        <a:off x="1678994" y="1600199"/>
        <a:ext cx="1970892" cy="836136"/>
      </dsp:txXfrm>
    </dsp:sp>
    <dsp:sp modelId="{21577B55-06B9-43E1-B18B-C1256052A19F}">
      <dsp:nvSpPr>
        <dsp:cNvPr id="0" name=""/>
        <dsp:cNvSpPr/>
      </dsp:nvSpPr>
      <dsp:spPr>
        <a:xfrm>
          <a:off x="3993299" y="1600199"/>
          <a:ext cx="836136" cy="8361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344C1-2E82-4842-8F60-98933E16D9BE}">
      <dsp:nvSpPr>
        <dsp:cNvPr id="0" name=""/>
        <dsp:cNvSpPr/>
      </dsp:nvSpPr>
      <dsp:spPr>
        <a:xfrm>
          <a:off x="4168888" y="1775787"/>
          <a:ext cx="484958" cy="4849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50447-EB45-4061-B4EE-A432F90DAB0B}">
      <dsp:nvSpPr>
        <dsp:cNvPr id="0" name=""/>
        <dsp:cNvSpPr/>
      </dsp:nvSpPr>
      <dsp:spPr>
        <a:xfrm>
          <a:off x="5008607" y="1600199"/>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Created a dashboard for visualization</a:t>
          </a:r>
        </a:p>
      </dsp:txBody>
      <dsp:txXfrm>
        <a:off x="5008607" y="1600199"/>
        <a:ext cx="1970892" cy="836136"/>
      </dsp:txXfrm>
    </dsp:sp>
    <dsp:sp modelId="{9B5A5DED-3517-4254-A16C-FA6711565CD6}">
      <dsp:nvSpPr>
        <dsp:cNvPr id="0" name=""/>
        <dsp:cNvSpPr/>
      </dsp:nvSpPr>
      <dsp:spPr>
        <a:xfrm>
          <a:off x="7322913" y="1600199"/>
          <a:ext cx="836136" cy="8361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55B9BA-6D71-4F66-AE1B-0501D2419DE2}">
      <dsp:nvSpPr>
        <dsp:cNvPr id="0" name=""/>
        <dsp:cNvSpPr/>
      </dsp:nvSpPr>
      <dsp:spPr>
        <a:xfrm>
          <a:off x="7498501" y="1775787"/>
          <a:ext cx="484958" cy="4849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BF9D8F-B04D-4E36-BFF6-16F8E16AF99D}">
      <dsp:nvSpPr>
        <dsp:cNvPr id="0" name=""/>
        <dsp:cNvSpPr/>
      </dsp:nvSpPr>
      <dsp:spPr>
        <a:xfrm>
          <a:off x="8338221" y="1600199"/>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We created a machine learning model with an accuracy of 83%</a:t>
          </a:r>
        </a:p>
      </dsp:txBody>
      <dsp:txXfrm>
        <a:off x="8338221" y="1600199"/>
        <a:ext cx="1970892" cy="836136"/>
      </dsp:txXfrm>
    </dsp:sp>
    <dsp:sp modelId="{340F34C4-4658-41B6-8996-21A88EEE2F2E}">
      <dsp:nvSpPr>
        <dsp:cNvPr id="0" name=""/>
        <dsp:cNvSpPr/>
      </dsp:nvSpPr>
      <dsp:spPr>
        <a:xfrm>
          <a:off x="663686" y="3122545"/>
          <a:ext cx="836136" cy="8361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F31FF0-930B-4692-BDA0-E1B50D2FE5AC}">
      <dsp:nvSpPr>
        <dsp:cNvPr id="0" name=""/>
        <dsp:cNvSpPr/>
      </dsp:nvSpPr>
      <dsp:spPr>
        <a:xfrm>
          <a:off x="839275" y="3298134"/>
          <a:ext cx="484958" cy="48495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0F32C1-D199-4251-8F7D-5F13DE818573}">
      <dsp:nvSpPr>
        <dsp:cNvPr id="0" name=""/>
        <dsp:cNvSpPr/>
      </dsp:nvSpPr>
      <dsp:spPr>
        <a:xfrm>
          <a:off x="1678994" y="3122545"/>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Allon Mask of </a:t>
          </a:r>
          <a:r>
            <a:rPr lang="en-US" sz="1100" kern="1200" dirty="0" err="1"/>
            <a:t>SpaceY</a:t>
          </a:r>
          <a:r>
            <a:rPr lang="en-US" sz="1100" kern="1200" dirty="0"/>
            <a:t> can use this model to predict with relatively high accuracy whether a  launch will have a successful Stage 1 landing before launch to determine whether the launch  should be made or not</a:t>
          </a:r>
        </a:p>
      </dsp:txBody>
      <dsp:txXfrm>
        <a:off x="1678994" y="3122545"/>
        <a:ext cx="1970892" cy="836136"/>
      </dsp:txXfrm>
    </dsp:sp>
    <dsp:sp modelId="{8BA09291-E6D2-46E2-A7CD-0A3F5572A2C1}">
      <dsp:nvSpPr>
        <dsp:cNvPr id="0" name=""/>
        <dsp:cNvSpPr/>
      </dsp:nvSpPr>
      <dsp:spPr>
        <a:xfrm>
          <a:off x="3993299" y="3122545"/>
          <a:ext cx="836136" cy="8361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03EC7-A243-448E-BB1E-E52431E501E4}">
      <dsp:nvSpPr>
        <dsp:cNvPr id="0" name=""/>
        <dsp:cNvSpPr/>
      </dsp:nvSpPr>
      <dsp:spPr>
        <a:xfrm>
          <a:off x="4168888" y="3298134"/>
          <a:ext cx="484958" cy="48495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8155C1-F1E4-41AB-A406-8538443EA035}">
      <dsp:nvSpPr>
        <dsp:cNvPr id="0" name=""/>
        <dsp:cNvSpPr/>
      </dsp:nvSpPr>
      <dsp:spPr>
        <a:xfrm>
          <a:off x="5008607" y="3122545"/>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rtl="0">
            <a:lnSpc>
              <a:spcPct val="100000"/>
            </a:lnSpc>
            <a:spcBef>
              <a:spcPct val="0"/>
            </a:spcBef>
            <a:spcAft>
              <a:spcPct val="35000"/>
            </a:spcAft>
            <a:buNone/>
          </a:pPr>
          <a:r>
            <a:rPr lang="en-US" sz="1100" kern="1200" dirty="0"/>
            <a:t>If possible more data should be collected to </a:t>
          </a:r>
          <a:r>
            <a:rPr lang="en-US" sz="1100" kern="1200" dirty="0">
              <a:latin typeface="Posterama"/>
            </a:rPr>
            <a:t>better determine</a:t>
          </a:r>
          <a:r>
            <a:rPr lang="en-US" sz="1100" kern="1200" dirty="0"/>
            <a:t> the best machine learning model  and improve accuracy</a:t>
          </a:r>
        </a:p>
      </dsp:txBody>
      <dsp:txXfrm>
        <a:off x="5008607" y="3122545"/>
        <a:ext cx="1970892" cy="83613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39CAE-72A4-4239-899D-F6FFCD11C44E}">
      <dsp:nvSpPr>
        <dsp:cNvPr id="0" name=""/>
        <dsp:cNvSpPr/>
      </dsp:nvSpPr>
      <dsp:spPr>
        <a:xfrm>
          <a:off x="0" y="1970"/>
          <a:ext cx="109728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575DC-FA04-4FD7-8490-B53FC7EE5790}">
      <dsp:nvSpPr>
        <dsp:cNvPr id="0" name=""/>
        <dsp:cNvSpPr/>
      </dsp:nvSpPr>
      <dsp:spPr>
        <a:xfrm>
          <a:off x="0" y="1970"/>
          <a:ext cx="10972800" cy="1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b="1" u="none" kern="1200" dirty="0">
              <a:latin typeface="Avenir Next LT Pro"/>
            </a:rPr>
            <a:t>GitHub URL: </a:t>
          </a:r>
          <a:r>
            <a:rPr lang="en-US" sz="1300" u="none" kern="1200" dirty="0">
              <a:solidFill>
                <a:schemeClr val="accent6">
                  <a:lumMod val="76000"/>
                </a:schemeClr>
              </a:solidFill>
              <a:latin typeface="Avenir Next LT Pro"/>
              <a:hlinkClick xmlns:r="http://schemas.openxmlformats.org/officeDocument/2006/relationships" r:id="rId1">
                <a:extLst>
                  <a:ext uri="{A12FA001-AC4F-418D-AE19-62706E023703}">
                    <ahyp:hlinkClr xmlns:ahyp="http://schemas.microsoft.com/office/drawing/2018/hyperlinkcolor" val="tx"/>
                  </a:ext>
                </a:extLst>
              </a:hlinkClick>
            </a:rPr>
            <a:t>https://github.com/Sachin9591/Coursera</a:t>
          </a:r>
          <a:r>
            <a:rPr lang="en-US" sz="1300" kern="1200" dirty="0">
              <a:solidFill>
                <a:schemeClr val="accent6">
                  <a:lumMod val="76000"/>
                </a:schemeClr>
              </a:solidFill>
              <a:latin typeface="Avenir Next LT Pro"/>
              <a:hlinkClick xmlns:r="http://schemas.openxmlformats.org/officeDocument/2006/relationships" r:id="rId1">
                <a:extLst>
                  <a:ext uri="{A12FA001-AC4F-418D-AE19-62706E023703}">
                    <ahyp:hlinkClr xmlns:ahyp="http://schemas.microsoft.com/office/drawing/2018/hyperlinkcolor" val="tx"/>
                  </a:ext>
                </a:extLst>
              </a:hlinkClick>
            </a:rPr>
            <a:t>/tree/dbc666c43f5d325055b1fad805a35941a0f6b78a/Applied%20DS%20Capstone%20Projects</a:t>
          </a:r>
          <a:endParaRPr lang="en-US" sz="1300" kern="1200" dirty="0">
            <a:solidFill>
              <a:schemeClr val="accent6">
                <a:lumMod val="76000"/>
              </a:schemeClr>
            </a:solidFill>
            <a:latin typeface="Avenir Next LT Pro"/>
          </a:endParaRPr>
        </a:p>
      </dsp:txBody>
      <dsp:txXfrm>
        <a:off x="0" y="1970"/>
        <a:ext cx="10972800" cy="1343828"/>
      </dsp:txXfrm>
    </dsp:sp>
    <dsp:sp modelId="{BE067C52-4565-434A-845A-7D47E82C4488}">
      <dsp:nvSpPr>
        <dsp:cNvPr id="0" name=""/>
        <dsp:cNvSpPr/>
      </dsp:nvSpPr>
      <dsp:spPr>
        <a:xfrm>
          <a:off x="0" y="1345798"/>
          <a:ext cx="10972800" cy="0"/>
        </a:xfrm>
        <a:prstGeom prst="line">
          <a:avLst/>
        </a:prstGeom>
        <a:solidFill>
          <a:schemeClr val="accent5">
            <a:hueOff val="-2767724"/>
            <a:satOff val="9694"/>
            <a:lumOff val="1765"/>
            <a:alphaOff val="0"/>
          </a:schemeClr>
        </a:solidFill>
        <a:ln w="12700" cap="flat" cmpd="sng" algn="ctr">
          <a:solidFill>
            <a:schemeClr val="accent5">
              <a:hueOff val="-2767724"/>
              <a:satOff val="9694"/>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4734A1-271E-42D3-802A-49032C98C851}">
      <dsp:nvSpPr>
        <dsp:cNvPr id="0" name=""/>
        <dsp:cNvSpPr/>
      </dsp:nvSpPr>
      <dsp:spPr>
        <a:xfrm>
          <a:off x="0" y="1345798"/>
          <a:ext cx="10972800" cy="1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b="1" u="none" kern="1200" dirty="0">
              <a:latin typeface="Avenir Next LT Pro"/>
            </a:rPr>
            <a:t>Instructors:</a:t>
          </a:r>
          <a:r>
            <a:rPr lang="en-US" sz="1300" b="1" kern="1200" dirty="0">
              <a:latin typeface="Avenir Next LT Pro"/>
            </a:rPr>
            <a:t> </a:t>
          </a:r>
          <a:r>
            <a:rPr lang="en-US" sz="1300" kern="1200" dirty="0"/>
            <a:t>Rav Ahuja, Alex </a:t>
          </a:r>
          <a:r>
            <a:rPr lang="en-US" sz="1300" kern="1200" dirty="0" err="1"/>
            <a:t>Aklson</a:t>
          </a:r>
          <a:r>
            <a:rPr lang="en-US" sz="1300" kern="1200" dirty="0"/>
            <a:t>, </a:t>
          </a:r>
          <a:r>
            <a:rPr lang="en-US" sz="1300" kern="1200" dirty="0" err="1"/>
            <a:t>Aije</a:t>
          </a:r>
          <a:r>
            <a:rPr lang="en-US" sz="1300" kern="1200" dirty="0"/>
            <a:t> </a:t>
          </a:r>
          <a:r>
            <a:rPr lang="en-US" sz="1300" kern="1200" dirty="0" err="1"/>
            <a:t>Egwaikhide</a:t>
          </a:r>
          <a:r>
            <a:rPr lang="en-US" sz="1300" kern="1200" dirty="0"/>
            <a:t>, Svetlana Levitan, Romeo Kienzler, </a:t>
          </a:r>
          <a:r>
            <a:rPr lang="en-US" sz="1300" kern="1200" dirty="0" err="1"/>
            <a:t>Polong</a:t>
          </a:r>
          <a:r>
            <a:rPr lang="en-US" sz="1300" kern="1200" dirty="0"/>
            <a:t> Lin, Joseph Santarcangelo, Azim </a:t>
          </a:r>
          <a:r>
            <a:rPr lang="en-US" sz="1300" kern="1200" dirty="0" err="1"/>
            <a:t>Hirjani</a:t>
          </a:r>
          <a:r>
            <a:rPr lang="en-US" sz="1300" kern="1200" dirty="0"/>
            <a:t>, Hima Vasudevan, Saishruthi Swaminathan, Saeed </a:t>
          </a:r>
          <a:r>
            <a:rPr lang="en-US" sz="1300" kern="1200" dirty="0" err="1"/>
            <a:t>Aghabozorgi</a:t>
          </a:r>
          <a:r>
            <a:rPr lang="en-US" sz="1300" kern="1200" dirty="0"/>
            <a:t>, Yan Luo</a:t>
          </a:r>
          <a:endParaRPr lang="en-US" sz="1300" b="1" u="none" kern="1200" dirty="0">
            <a:latin typeface="Avenir Next LT Pro"/>
          </a:endParaRPr>
        </a:p>
      </dsp:txBody>
      <dsp:txXfrm>
        <a:off x="0" y="1345798"/>
        <a:ext cx="10972800" cy="1343828"/>
      </dsp:txXfrm>
    </dsp:sp>
    <dsp:sp modelId="{9404D040-FC82-474F-BD83-823723E6538E}">
      <dsp:nvSpPr>
        <dsp:cNvPr id="0" name=""/>
        <dsp:cNvSpPr/>
      </dsp:nvSpPr>
      <dsp:spPr>
        <a:xfrm>
          <a:off x="0" y="2689626"/>
          <a:ext cx="10972800" cy="0"/>
        </a:xfrm>
        <a:prstGeom prst="line">
          <a:avLst/>
        </a:prstGeom>
        <a:solidFill>
          <a:schemeClr val="accent5">
            <a:hueOff val="-5535448"/>
            <a:satOff val="19388"/>
            <a:lumOff val="3529"/>
            <a:alphaOff val="0"/>
          </a:schemeClr>
        </a:solidFill>
        <a:ln w="12700" cap="flat" cmpd="sng" algn="ctr">
          <a:solidFill>
            <a:schemeClr val="accent5">
              <a:hueOff val="-5535448"/>
              <a:satOff val="19388"/>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96F77-330C-459B-A2BD-E230742E2FEB}">
      <dsp:nvSpPr>
        <dsp:cNvPr id="0" name=""/>
        <dsp:cNvSpPr/>
      </dsp:nvSpPr>
      <dsp:spPr>
        <a:xfrm>
          <a:off x="0" y="2689626"/>
          <a:ext cx="10972800" cy="1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b="1" u="none" kern="1200" dirty="0">
              <a:latin typeface="Avenir Next LT Pro"/>
            </a:rPr>
            <a:t>Special Thanks to All Instructors: </a:t>
          </a:r>
          <a:r>
            <a:rPr lang="en-US" sz="1300" u="sng" kern="1200" dirty="0">
              <a:solidFill>
                <a:schemeClr val="accent6">
                  <a:lumMod val="76000"/>
                </a:schemeClr>
              </a:solidFill>
              <a:latin typeface="Avenir Next LT Pro"/>
              <a:hlinkClick xmlns:r="http://schemas.openxmlformats.org/officeDocument/2006/relationships" r:id="rId2">
                <a:extLst>
                  <a:ext uri="{A12FA001-AC4F-418D-AE19-62706E023703}">
                    <ahyp:hlinkClr xmlns:ahyp="http://schemas.microsoft.com/office/drawing/2018/hyperlinkcolor" val="tx"/>
                  </a:ext>
                </a:extLst>
              </a:hlinkClick>
            </a:rPr>
            <a:t>https://www.coursera.org/professional-certificates/ibm-data-science?#instructors</a:t>
          </a:r>
          <a:endParaRPr lang="en-US" sz="1300" kern="1200" dirty="0">
            <a:solidFill>
              <a:schemeClr val="accent6">
                <a:lumMod val="76000"/>
              </a:schemeClr>
            </a:solidFill>
            <a:latin typeface="Avenir Next LT Pro"/>
            <a:hlinkClick xmlns:r="http://schemas.openxmlformats.org/officeDocument/2006/relationships" r:id="rId2">
              <a:extLst>
                <a:ext uri="{A12FA001-AC4F-418D-AE19-62706E023703}">
                  <ahyp:hlinkClr xmlns:ahyp="http://schemas.microsoft.com/office/drawing/2018/hyperlinkcolor" val="tx"/>
                </a:ext>
              </a:extLst>
            </a:hlinkClick>
          </a:endParaRPr>
        </a:p>
      </dsp:txBody>
      <dsp:txXfrm>
        <a:off x="0" y="2689626"/>
        <a:ext cx="10972800" cy="1343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681AA-F865-4487-9CD0-67208B2A582D}">
      <dsp:nvSpPr>
        <dsp:cNvPr id="0" name=""/>
        <dsp:cNvSpPr/>
      </dsp:nvSpPr>
      <dsp:spPr>
        <a:xfrm>
          <a:off x="0" y="0"/>
          <a:ext cx="61447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5047E-EBA4-4F61-A5CB-0D933C807706}">
      <dsp:nvSpPr>
        <dsp:cNvPr id="0" name=""/>
        <dsp:cNvSpPr/>
      </dsp:nvSpPr>
      <dsp:spPr>
        <a:xfrm>
          <a:off x="0" y="0"/>
          <a:ext cx="1228942" cy="2872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Background</a:t>
          </a:r>
        </a:p>
      </dsp:txBody>
      <dsp:txXfrm>
        <a:off x="0" y="0"/>
        <a:ext cx="1228942" cy="2872001"/>
      </dsp:txXfrm>
    </dsp:sp>
    <dsp:sp modelId="{CC440706-6318-4961-8D99-841C0C56A4A4}">
      <dsp:nvSpPr>
        <dsp:cNvPr id="0" name=""/>
        <dsp:cNvSpPr/>
      </dsp:nvSpPr>
      <dsp:spPr>
        <a:xfrm>
          <a:off x="1321112" y="33761"/>
          <a:ext cx="4823597" cy="675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Commercial space age is here.</a:t>
          </a:r>
        </a:p>
      </dsp:txBody>
      <dsp:txXfrm>
        <a:off x="1321112" y="33761"/>
        <a:ext cx="4823597" cy="675228"/>
      </dsp:txXfrm>
    </dsp:sp>
    <dsp:sp modelId="{E194070E-1AE9-44EC-9C9F-0C687472FFE9}">
      <dsp:nvSpPr>
        <dsp:cNvPr id="0" name=""/>
        <dsp:cNvSpPr/>
      </dsp:nvSpPr>
      <dsp:spPr>
        <a:xfrm>
          <a:off x="1228942" y="708990"/>
          <a:ext cx="49157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6225F3-7ABD-4F33-A9EE-AE9B9A8A29AA}">
      <dsp:nvSpPr>
        <dsp:cNvPr id="0" name=""/>
        <dsp:cNvSpPr/>
      </dsp:nvSpPr>
      <dsp:spPr>
        <a:xfrm>
          <a:off x="1321112" y="742751"/>
          <a:ext cx="4823597" cy="675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Space X has best pricing ($62 million vs. $165 million USD)</a:t>
          </a:r>
        </a:p>
      </dsp:txBody>
      <dsp:txXfrm>
        <a:off x="1321112" y="742751"/>
        <a:ext cx="4823597" cy="675228"/>
      </dsp:txXfrm>
    </dsp:sp>
    <dsp:sp modelId="{A0EE6E93-5089-4D82-ABD9-6DADA12B94F1}">
      <dsp:nvSpPr>
        <dsp:cNvPr id="0" name=""/>
        <dsp:cNvSpPr/>
      </dsp:nvSpPr>
      <dsp:spPr>
        <a:xfrm>
          <a:off x="1228942" y="1417980"/>
          <a:ext cx="49157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C8FD14-E1C1-42BE-A3E4-5D846D47FF29}">
      <dsp:nvSpPr>
        <dsp:cNvPr id="0" name=""/>
        <dsp:cNvSpPr/>
      </dsp:nvSpPr>
      <dsp:spPr>
        <a:xfrm>
          <a:off x="1321112" y="1451742"/>
          <a:ext cx="4823597" cy="675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Largely due to ability to recover part of rocket (Stage 1)</a:t>
          </a:r>
        </a:p>
      </dsp:txBody>
      <dsp:txXfrm>
        <a:off x="1321112" y="1451742"/>
        <a:ext cx="4823597" cy="675228"/>
      </dsp:txXfrm>
    </dsp:sp>
    <dsp:sp modelId="{6DF4EBB0-F9A0-4A43-A860-20720B8D67F7}">
      <dsp:nvSpPr>
        <dsp:cNvPr id="0" name=""/>
        <dsp:cNvSpPr/>
      </dsp:nvSpPr>
      <dsp:spPr>
        <a:xfrm>
          <a:off x="1228942" y="2126970"/>
          <a:ext cx="49157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73C6D-F3C5-483D-A2E8-4907232EEC92}">
      <dsp:nvSpPr>
        <dsp:cNvPr id="0" name=""/>
        <dsp:cNvSpPr/>
      </dsp:nvSpPr>
      <dsp:spPr>
        <a:xfrm>
          <a:off x="1321112" y="2160732"/>
          <a:ext cx="4823597" cy="675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Space Y wants to compete with Space X</a:t>
          </a:r>
        </a:p>
      </dsp:txBody>
      <dsp:txXfrm>
        <a:off x="1321112" y="2160732"/>
        <a:ext cx="4823597" cy="675228"/>
      </dsp:txXfrm>
    </dsp:sp>
    <dsp:sp modelId="{23CFA961-E757-4BD4-A638-F080CECE20B3}">
      <dsp:nvSpPr>
        <dsp:cNvPr id="0" name=""/>
        <dsp:cNvSpPr/>
      </dsp:nvSpPr>
      <dsp:spPr>
        <a:xfrm>
          <a:off x="1228942" y="2835961"/>
          <a:ext cx="49157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4B9325-1B49-4CE1-9700-D7B6F3718B65}">
      <dsp:nvSpPr>
        <dsp:cNvPr id="0" name=""/>
        <dsp:cNvSpPr/>
      </dsp:nvSpPr>
      <dsp:spPr>
        <a:xfrm>
          <a:off x="0" y="2872001"/>
          <a:ext cx="61447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0FB315-6367-4F8E-B29E-A3EF7696D458}">
      <dsp:nvSpPr>
        <dsp:cNvPr id="0" name=""/>
        <dsp:cNvSpPr/>
      </dsp:nvSpPr>
      <dsp:spPr>
        <a:xfrm>
          <a:off x="0" y="2872001"/>
          <a:ext cx="1228942" cy="2872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Problem</a:t>
          </a:r>
        </a:p>
      </dsp:txBody>
      <dsp:txXfrm>
        <a:off x="0" y="2872001"/>
        <a:ext cx="1228942" cy="2872001"/>
      </dsp:txXfrm>
    </dsp:sp>
    <dsp:sp modelId="{CA564E64-B953-425A-A0C4-926AC776E44A}">
      <dsp:nvSpPr>
        <dsp:cNvPr id="0" name=""/>
        <dsp:cNvSpPr/>
      </dsp:nvSpPr>
      <dsp:spPr>
        <a:xfrm>
          <a:off x="1321112" y="3002419"/>
          <a:ext cx="4823597" cy="260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Space Y tasks us to train a machine learning model to predict successful Stage 1 recovery.</a:t>
          </a:r>
        </a:p>
      </dsp:txBody>
      <dsp:txXfrm>
        <a:off x="1321112" y="3002419"/>
        <a:ext cx="4823597" cy="2608360"/>
      </dsp:txXfrm>
    </dsp:sp>
    <dsp:sp modelId="{231AF214-FF31-41A4-B48C-899D736B31FF}">
      <dsp:nvSpPr>
        <dsp:cNvPr id="0" name=""/>
        <dsp:cNvSpPr/>
      </dsp:nvSpPr>
      <dsp:spPr>
        <a:xfrm>
          <a:off x="1228942" y="5610780"/>
          <a:ext cx="49157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116B8-6977-407F-A42C-F7338C63F960}">
      <dsp:nvSpPr>
        <dsp:cNvPr id="0" name=""/>
        <dsp:cNvSpPr/>
      </dsp:nvSpPr>
      <dsp:spPr>
        <a:xfrm>
          <a:off x="822959" y="0"/>
          <a:ext cx="9326880" cy="32182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23D96-014B-4E4E-8AB1-CC4872C38010}">
      <dsp:nvSpPr>
        <dsp:cNvPr id="0" name=""/>
        <dsp:cNvSpPr/>
      </dsp:nvSpPr>
      <dsp:spPr>
        <a:xfrm>
          <a:off x="4822" y="965486"/>
          <a:ext cx="2108299" cy="12873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Data collection methodology:</a:t>
          </a:r>
        </a:p>
        <a:p>
          <a:pPr marL="114300" lvl="1" indent="-114300" algn="l" defTabSz="533400">
            <a:lnSpc>
              <a:spcPct val="90000"/>
            </a:lnSpc>
            <a:spcBef>
              <a:spcPct val="0"/>
            </a:spcBef>
            <a:spcAft>
              <a:spcPct val="15000"/>
            </a:spcAft>
            <a:buChar char="•"/>
          </a:pPr>
          <a:r>
            <a:rPr lang="en-US" sz="1200" kern="1200"/>
            <a:t>Combined data from SpaceX public API and SpaceX Wikipedia page</a:t>
          </a:r>
        </a:p>
      </dsp:txBody>
      <dsp:txXfrm>
        <a:off x="67664" y="1028328"/>
        <a:ext cx="1982615" cy="1161631"/>
      </dsp:txXfrm>
    </dsp:sp>
    <dsp:sp modelId="{93815ECE-F79A-49E9-A110-5E412529E8B4}">
      <dsp:nvSpPr>
        <dsp:cNvPr id="0" name=""/>
        <dsp:cNvSpPr/>
      </dsp:nvSpPr>
      <dsp:spPr>
        <a:xfrm>
          <a:off x="2218536" y="965486"/>
          <a:ext cx="2108299" cy="12873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Perform data wrangling</a:t>
          </a:r>
        </a:p>
        <a:p>
          <a:pPr marL="114300" lvl="1" indent="-114300" algn="l" defTabSz="533400">
            <a:lnSpc>
              <a:spcPct val="90000"/>
            </a:lnSpc>
            <a:spcBef>
              <a:spcPct val="0"/>
            </a:spcBef>
            <a:spcAft>
              <a:spcPct val="15000"/>
            </a:spcAft>
            <a:buChar char="•"/>
          </a:pPr>
          <a:r>
            <a:rPr lang="en-US" sz="1200" kern="1200"/>
            <a:t>Classifying true landings as successful and unsuccessful otherwise</a:t>
          </a:r>
        </a:p>
      </dsp:txBody>
      <dsp:txXfrm>
        <a:off x="2281378" y="1028328"/>
        <a:ext cx="1982615" cy="1161631"/>
      </dsp:txXfrm>
    </dsp:sp>
    <dsp:sp modelId="{45AF25DB-4E2A-4B8F-9A19-55D64CD3DA64}">
      <dsp:nvSpPr>
        <dsp:cNvPr id="0" name=""/>
        <dsp:cNvSpPr/>
      </dsp:nvSpPr>
      <dsp:spPr>
        <a:xfrm>
          <a:off x="4432250" y="965486"/>
          <a:ext cx="2108299" cy="12873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Perform exploratory data analysis (EDA) using visualization and SQL</a:t>
          </a:r>
        </a:p>
      </dsp:txBody>
      <dsp:txXfrm>
        <a:off x="4495092" y="1028328"/>
        <a:ext cx="1982615" cy="1161631"/>
      </dsp:txXfrm>
    </dsp:sp>
    <dsp:sp modelId="{38F86C80-44DB-4BA7-81FE-EF8C117E167D}">
      <dsp:nvSpPr>
        <dsp:cNvPr id="0" name=""/>
        <dsp:cNvSpPr/>
      </dsp:nvSpPr>
      <dsp:spPr>
        <a:xfrm>
          <a:off x="6645964" y="965486"/>
          <a:ext cx="2108299" cy="12873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Perform interactive visual analytics using Folium and Plotly Dash</a:t>
          </a:r>
        </a:p>
      </dsp:txBody>
      <dsp:txXfrm>
        <a:off x="6708806" y="1028328"/>
        <a:ext cx="1982615" cy="1161631"/>
      </dsp:txXfrm>
    </dsp:sp>
    <dsp:sp modelId="{D5C15265-6557-4A03-9960-068730C02D60}">
      <dsp:nvSpPr>
        <dsp:cNvPr id="0" name=""/>
        <dsp:cNvSpPr/>
      </dsp:nvSpPr>
      <dsp:spPr>
        <a:xfrm>
          <a:off x="8859678" y="965486"/>
          <a:ext cx="2108299" cy="12873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Perform predictive analysis using classification models</a:t>
          </a:r>
        </a:p>
        <a:p>
          <a:pPr marL="114300" lvl="1" indent="-114300" algn="l" defTabSz="533400">
            <a:lnSpc>
              <a:spcPct val="90000"/>
            </a:lnSpc>
            <a:spcBef>
              <a:spcPct val="0"/>
            </a:spcBef>
            <a:spcAft>
              <a:spcPct val="15000"/>
            </a:spcAft>
            <a:buChar char="•"/>
          </a:pPr>
          <a:r>
            <a:rPr lang="en-US" sz="1200" kern="1200"/>
            <a:t>Tuned models using GridSearchCV</a:t>
          </a:r>
        </a:p>
      </dsp:txBody>
      <dsp:txXfrm>
        <a:off x="8922520" y="1028328"/>
        <a:ext cx="1982615" cy="11616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F4718-5C16-4175-84D0-CBA4CF874CCB}">
      <dsp:nvSpPr>
        <dsp:cNvPr id="0" name=""/>
        <dsp:cNvSpPr/>
      </dsp:nvSpPr>
      <dsp:spPr>
        <a:xfrm>
          <a:off x="2457971" y="629557"/>
          <a:ext cx="486964" cy="91440"/>
        </a:xfrm>
        <a:custGeom>
          <a:avLst/>
          <a:gdLst/>
          <a:ahLst/>
          <a:cxnLst/>
          <a:rect l="0" t="0" r="0" b="0"/>
          <a:pathLst>
            <a:path>
              <a:moveTo>
                <a:pt x="0" y="45720"/>
              </a:moveTo>
              <a:lnTo>
                <a:pt x="48696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8514" y="672689"/>
        <a:ext cx="25878" cy="5175"/>
      </dsp:txXfrm>
    </dsp:sp>
    <dsp:sp modelId="{B6424F9D-60D5-4FC9-B526-944A23287EFE}">
      <dsp:nvSpPr>
        <dsp:cNvPr id="0" name=""/>
        <dsp:cNvSpPr/>
      </dsp:nvSpPr>
      <dsp:spPr>
        <a:xfrm>
          <a:off x="209490" y="192"/>
          <a:ext cx="2250281" cy="13501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66" tIns="115743" rIns="110266" bIns="115743" numCol="1" spcCol="1270" anchor="ctr" anchorCtr="0">
          <a:noAutofit/>
        </a:bodyPr>
        <a:lstStyle/>
        <a:p>
          <a:pPr marL="0" lvl="0" indent="0" algn="ctr" defTabSz="533400">
            <a:lnSpc>
              <a:spcPct val="90000"/>
            </a:lnSpc>
            <a:spcBef>
              <a:spcPct val="0"/>
            </a:spcBef>
            <a:spcAft>
              <a:spcPct val="35000"/>
            </a:spcAft>
            <a:buNone/>
          </a:pPr>
          <a:r>
            <a:rPr lang="en-US" sz="1200" kern="1200" dirty="0"/>
            <a:t>Data collection process involved a combination of API requests from Space X public API and web  scraping data from a table in Space X’s Wikipedia entry.</a:t>
          </a:r>
        </a:p>
      </dsp:txBody>
      <dsp:txXfrm>
        <a:off x="209490" y="192"/>
        <a:ext cx="2250281" cy="1350168"/>
      </dsp:txXfrm>
    </dsp:sp>
    <dsp:sp modelId="{03C624C0-6DC7-4557-B3D6-C5D3996DC18E}">
      <dsp:nvSpPr>
        <dsp:cNvPr id="0" name=""/>
        <dsp:cNvSpPr/>
      </dsp:nvSpPr>
      <dsp:spPr>
        <a:xfrm>
          <a:off x="5225817" y="629557"/>
          <a:ext cx="486964" cy="91440"/>
        </a:xfrm>
        <a:custGeom>
          <a:avLst/>
          <a:gdLst/>
          <a:ahLst/>
          <a:cxnLst/>
          <a:rect l="0" t="0" r="0" b="0"/>
          <a:pathLst>
            <a:path>
              <a:moveTo>
                <a:pt x="0" y="45720"/>
              </a:moveTo>
              <a:lnTo>
                <a:pt x="48696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56360" y="672689"/>
        <a:ext cx="25878" cy="5175"/>
      </dsp:txXfrm>
    </dsp:sp>
    <dsp:sp modelId="{539F3488-078C-42AC-92E2-4F5982EB6F36}">
      <dsp:nvSpPr>
        <dsp:cNvPr id="0" name=""/>
        <dsp:cNvSpPr/>
      </dsp:nvSpPr>
      <dsp:spPr>
        <a:xfrm>
          <a:off x="2977336" y="192"/>
          <a:ext cx="2250281" cy="135016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66" tIns="115743" rIns="110266" bIns="115743" numCol="1" spcCol="1270" anchor="ctr" anchorCtr="0">
          <a:noAutofit/>
        </a:bodyPr>
        <a:lstStyle/>
        <a:p>
          <a:pPr marL="0" lvl="0" indent="0" algn="ctr" defTabSz="533400">
            <a:lnSpc>
              <a:spcPct val="90000"/>
            </a:lnSpc>
            <a:spcBef>
              <a:spcPct val="0"/>
            </a:spcBef>
            <a:spcAft>
              <a:spcPct val="35000"/>
            </a:spcAft>
            <a:buNone/>
          </a:pPr>
          <a:r>
            <a:rPr lang="en-US" sz="1200" kern="1200" dirty="0"/>
            <a:t>The next slide will show the flowchart of data collection from API and the one after will show  the flowchart of data collection from </a:t>
          </a:r>
          <a:r>
            <a:rPr lang="en-US" sz="1200" kern="1200" dirty="0" err="1"/>
            <a:t>webscraping</a:t>
          </a:r>
          <a:r>
            <a:rPr lang="en-US" sz="1200" kern="1200" dirty="0"/>
            <a:t>.</a:t>
          </a:r>
        </a:p>
      </dsp:txBody>
      <dsp:txXfrm>
        <a:off x="2977336" y="192"/>
        <a:ext cx="2250281" cy="1350168"/>
      </dsp:txXfrm>
    </dsp:sp>
    <dsp:sp modelId="{5B496BD8-03E4-4FE0-8706-FB493D808D89}">
      <dsp:nvSpPr>
        <dsp:cNvPr id="0" name=""/>
        <dsp:cNvSpPr/>
      </dsp:nvSpPr>
      <dsp:spPr>
        <a:xfrm>
          <a:off x="7993663" y="629557"/>
          <a:ext cx="486964" cy="91440"/>
        </a:xfrm>
        <a:custGeom>
          <a:avLst/>
          <a:gdLst/>
          <a:ahLst/>
          <a:cxnLst/>
          <a:rect l="0" t="0" r="0" b="0"/>
          <a:pathLst>
            <a:path>
              <a:moveTo>
                <a:pt x="0" y="45720"/>
              </a:moveTo>
              <a:lnTo>
                <a:pt x="48696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24206" y="672689"/>
        <a:ext cx="25878" cy="5175"/>
      </dsp:txXfrm>
    </dsp:sp>
    <dsp:sp modelId="{520BC214-ACAE-4C29-B5FD-D7381FF87E54}">
      <dsp:nvSpPr>
        <dsp:cNvPr id="0" name=""/>
        <dsp:cNvSpPr/>
      </dsp:nvSpPr>
      <dsp:spPr>
        <a:xfrm>
          <a:off x="5745182" y="192"/>
          <a:ext cx="2250281" cy="135016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66" tIns="115743" rIns="110266" bIns="115743" numCol="1" spcCol="1270" anchor="ctr" anchorCtr="0">
          <a:noAutofit/>
        </a:bodyPr>
        <a:lstStyle/>
        <a:p>
          <a:pPr marL="0" lvl="0" indent="0" algn="ctr" defTabSz="533400">
            <a:lnSpc>
              <a:spcPct val="90000"/>
            </a:lnSpc>
            <a:spcBef>
              <a:spcPct val="0"/>
            </a:spcBef>
            <a:spcAft>
              <a:spcPct val="35000"/>
            </a:spcAft>
            <a:buNone/>
          </a:pPr>
          <a:r>
            <a:rPr lang="en-US" sz="1200" u="sng" kern="1200" dirty="0"/>
            <a:t>Space X API Data Columns:</a:t>
          </a:r>
          <a:endParaRPr lang="en-US" sz="1200" kern="1200" dirty="0"/>
        </a:p>
      </dsp:txBody>
      <dsp:txXfrm>
        <a:off x="5745182" y="192"/>
        <a:ext cx="2250281" cy="1350168"/>
      </dsp:txXfrm>
    </dsp:sp>
    <dsp:sp modelId="{88850ABE-6E78-4590-B773-9B571CF1C6F5}">
      <dsp:nvSpPr>
        <dsp:cNvPr id="0" name=""/>
        <dsp:cNvSpPr/>
      </dsp:nvSpPr>
      <dsp:spPr>
        <a:xfrm>
          <a:off x="1334631" y="1348561"/>
          <a:ext cx="8303537" cy="486964"/>
        </a:xfrm>
        <a:custGeom>
          <a:avLst/>
          <a:gdLst/>
          <a:ahLst/>
          <a:cxnLst/>
          <a:rect l="0" t="0" r="0" b="0"/>
          <a:pathLst>
            <a:path>
              <a:moveTo>
                <a:pt x="8303537" y="0"/>
              </a:moveTo>
              <a:lnTo>
                <a:pt x="8303537" y="260582"/>
              </a:lnTo>
              <a:lnTo>
                <a:pt x="0" y="260582"/>
              </a:lnTo>
              <a:lnTo>
                <a:pt x="0" y="486964"/>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8408" y="1589456"/>
        <a:ext cx="415982" cy="5175"/>
      </dsp:txXfrm>
    </dsp:sp>
    <dsp:sp modelId="{068390A1-BFF6-481F-9AEC-F2FCC3D6AC0D}">
      <dsp:nvSpPr>
        <dsp:cNvPr id="0" name=""/>
        <dsp:cNvSpPr/>
      </dsp:nvSpPr>
      <dsp:spPr>
        <a:xfrm>
          <a:off x="8513028" y="192"/>
          <a:ext cx="2250281" cy="135016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66" tIns="115743" rIns="110266" bIns="115743" numCol="1" spcCol="1270" anchor="ctr" anchorCtr="0">
          <a:noAutofit/>
        </a:bodyPr>
        <a:lstStyle/>
        <a:p>
          <a:pPr marL="0" lvl="0" indent="0" algn="ctr" defTabSz="533400">
            <a:lnSpc>
              <a:spcPct val="90000"/>
            </a:lnSpc>
            <a:spcBef>
              <a:spcPct val="0"/>
            </a:spcBef>
            <a:spcAft>
              <a:spcPct val="35000"/>
            </a:spcAft>
            <a:buNone/>
          </a:pPr>
          <a:r>
            <a:rPr lang="en-US" sz="1200" kern="1200" dirty="0" err="1"/>
            <a:t>FlightNumber</a:t>
          </a:r>
          <a:r>
            <a:rPr lang="en-US" sz="1200" kern="1200" dirty="0"/>
            <a:t>, Date, </a:t>
          </a:r>
          <a:r>
            <a:rPr lang="en-US" sz="1200" kern="1200" dirty="0" err="1"/>
            <a:t>BoosterVersion</a:t>
          </a:r>
          <a:r>
            <a:rPr lang="en-US" sz="1200" kern="1200" dirty="0"/>
            <a:t>, </a:t>
          </a:r>
          <a:r>
            <a:rPr lang="en-US" sz="1200" kern="1200" dirty="0" err="1"/>
            <a:t>PayloadMass</a:t>
          </a:r>
          <a:r>
            <a:rPr lang="en-US" sz="1200" kern="1200" dirty="0"/>
            <a:t>, Orbit, </a:t>
          </a:r>
          <a:r>
            <a:rPr lang="en-US" sz="1200" kern="1200" dirty="0" err="1"/>
            <a:t>LaunchSite</a:t>
          </a:r>
          <a:r>
            <a:rPr lang="en-US" sz="1200" kern="1200" dirty="0"/>
            <a:t>, Outcome, Flights, </a:t>
          </a:r>
          <a:r>
            <a:rPr lang="en-US" sz="1200" kern="1200" dirty="0" err="1"/>
            <a:t>GridFins</a:t>
          </a:r>
          <a:r>
            <a:rPr lang="en-US" sz="1200" kern="1200" dirty="0"/>
            <a:t>,</a:t>
          </a:r>
        </a:p>
      </dsp:txBody>
      <dsp:txXfrm>
        <a:off x="8513028" y="192"/>
        <a:ext cx="2250281" cy="1350168"/>
      </dsp:txXfrm>
    </dsp:sp>
    <dsp:sp modelId="{ACF085C0-29C3-4B50-94AD-306D9A68435C}">
      <dsp:nvSpPr>
        <dsp:cNvPr id="0" name=""/>
        <dsp:cNvSpPr/>
      </dsp:nvSpPr>
      <dsp:spPr>
        <a:xfrm>
          <a:off x="2457971" y="2497290"/>
          <a:ext cx="486964" cy="91440"/>
        </a:xfrm>
        <a:custGeom>
          <a:avLst/>
          <a:gdLst/>
          <a:ahLst/>
          <a:cxnLst/>
          <a:rect l="0" t="0" r="0" b="0"/>
          <a:pathLst>
            <a:path>
              <a:moveTo>
                <a:pt x="0" y="45720"/>
              </a:moveTo>
              <a:lnTo>
                <a:pt x="48696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8514" y="2540422"/>
        <a:ext cx="25878" cy="5175"/>
      </dsp:txXfrm>
    </dsp:sp>
    <dsp:sp modelId="{D2EBFFC2-E2DD-4F53-99F0-958014341BF0}">
      <dsp:nvSpPr>
        <dsp:cNvPr id="0" name=""/>
        <dsp:cNvSpPr/>
      </dsp:nvSpPr>
      <dsp:spPr>
        <a:xfrm>
          <a:off x="209490" y="1867926"/>
          <a:ext cx="2250281" cy="135016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66" tIns="115743" rIns="110266" bIns="115743" numCol="1" spcCol="1270" anchor="ctr" anchorCtr="0">
          <a:noAutofit/>
        </a:bodyPr>
        <a:lstStyle/>
        <a:p>
          <a:pPr marL="0" lvl="0" indent="0" algn="ctr" defTabSz="533400">
            <a:lnSpc>
              <a:spcPct val="90000"/>
            </a:lnSpc>
            <a:spcBef>
              <a:spcPct val="0"/>
            </a:spcBef>
            <a:spcAft>
              <a:spcPct val="35000"/>
            </a:spcAft>
            <a:buNone/>
          </a:pPr>
          <a:r>
            <a:rPr lang="en-US" sz="1200" kern="1200" dirty="0"/>
            <a:t>Reused, Legs, </a:t>
          </a:r>
          <a:r>
            <a:rPr lang="en-US" sz="1200" kern="1200" dirty="0" err="1"/>
            <a:t>LandingPad</a:t>
          </a:r>
          <a:r>
            <a:rPr lang="en-US" sz="1200" kern="1200" dirty="0"/>
            <a:t>, Block, </a:t>
          </a:r>
          <a:r>
            <a:rPr lang="en-US" sz="1200" kern="1200" dirty="0" err="1"/>
            <a:t>ReusedCount</a:t>
          </a:r>
          <a:r>
            <a:rPr lang="en-US" sz="1200" kern="1200" dirty="0"/>
            <a:t>, Serial, Longitude, Latitude</a:t>
          </a:r>
        </a:p>
      </dsp:txBody>
      <dsp:txXfrm>
        <a:off x="209490" y="1867926"/>
        <a:ext cx="2250281" cy="1350168"/>
      </dsp:txXfrm>
    </dsp:sp>
    <dsp:sp modelId="{3EFCE6AA-FBCC-4CAB-8378-A1AF4D2CB94A}">
      <dsp:nvSpPr>
        <dsp:cNvPr id="0" name=""/>
        <dsp:cNvSpPr/>
      </dsp:nvSpPr>
      <dsp:spPr>
        <a:xfrm>
          <a:off x="5225817" y="2497290"/>
          <a:ext cx="486964" cy="91440"/>
        </a:xfrm>
        <a:custGeom>
          <a:avLst/>
          <a:gdLst/>
          <a:ahLst/>
          <a:cxnLst/>
          <a:rect l="0" t="0" r="0" b="0"/>
          <a:pathLst>
            <a:path>
              <a:moveTo>
                <a:pt x="0" y="45720"/>
              </a:moveTo>
              <a:lnTo>
                <a:pt x="48696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56360" y="2540422"/>
        <a:ext cx="25878" cy="5175"/>
      </dsp:txXfrm>
    </dsp:sp>
    <dsp:sp modelId="{F528E01E-D663-4E7F-AFFD-B24C56C0F5BE}">
      <dsp:nvSpPr>
        <dsp:cNvPr id="0" name=""/>
        <dsp:cNvSpPr/>
      </dsp:nvSpPr>
      <dsp:spPr>
        <a:xfrm>
          <a:off x="2977336" y="1867926"/>
          <a:ext cx="2250281" cy="13501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66" tIns="115743" rIns="110266" bIns="115743" numCol="1" spcCol="1270" anchor="ctr" anchorCtr="0">
          <a:noAutofit/>
        </a:bodyPr>
        <a:lstStyle/>
        <a:p>
          <a:pPr marL="0" lvl="0" indent="0" algn="ctr" defTabSz="533400">
            <a:lnSpc>
              <a:spcPct val="90000"/>
            </a:lnSpc>
            <a:spcBef>
              <a:spcPct val="0"/>
            </a:spcBef>
            <a:spcAft>
              <a:spcPct val="35000"/>
            </a:spcAft>
            <a:buNone/>
          </a:pPr>
          <a:r>
            <a:rPr lang="en-US" sz="1200" u="sng" kern="1200" dirty="0"/>
            <a:t>Wikipedia </a:t>
          </a:r>
          <a:r>
            <a:rPr lang="en-US" sz="1200" u="sng" kern="1200" dirty="0" err="1"/>
            <a:t>Webscrape</a:t>
          </a:r>
          <a:r>
            <a:rPr lang="en-US" sz="1200" u="sng" kern="1200" dirty="0"/>
            <a:t> Data Columns:</a:t>
          </a:r>
          <a:endParaRPr lang="en-US" sz="1200" kern="1200" dirty="0"/>
        </a:p>
      </dsp:txBody>
      <dsp:txXfrm>
        <a:off x="2977336" y="1867926"/>
        <a:ext cx="2250281" cy="1350168"/>
      </dsp:txXfrm>
    </dsp:sp>
    <dsp:sp modelId="{48313886-E85D-4C60-9F7A-58F1308C144D}">
      <dsp:nvSpPr>
        <dsp:cNvPr id="0" name=""/>
        <dsp:cNvSpPr/>
      </dsp:nvSpPr>
      <dsp:spPr>
        <a:xfrm>
          <a:off x="5745182" y="1867926"/>
          <a:ext cx="2250281" cy="135016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266" tIns="115743" rIns="110266" bIns="115743" numCol="1" spcCol="1270" anchor="ctr" anchorCtr="0">
          <a:noAutofit/>
        </a:bodyPr>
        <a:lstStyle/>
        <a:p>
          <a:pPr marL="0" lvl="0" indent="0" algn="ctr" defTabSz="533400">
            <a:lnSpc>
              <a:spcPct val="90000"/>
            </a:lnSpc>
            <a:spcBef>
              <a:spcPct val="0"/>
            </a:spcBef>
            <a:spcAft>
              <a:spcPct val="35000"/>
            </a:spcAft>
            <a:buNone/>
          </a:pPr>
          <a:r>
            <a:rPr lang="en-US" sz="1200" kern="1200" dirty="0"/>
            <a:t>Flight No., Launch site, Payload, </a:t>
          </a:r>
          <a:r>
            <a:rPr lang="en-US" sz="1200" kern="1200" dirty="0" err="1"/>
            <a:t>PayloadMass</a:t>
          </a:r>
          <a:r>
            <a:rPr lang="en-US" sz="1200" kern="1200" dirty="0"/>
            <a:t>, Orbit, Customer, Launch outcome, Version  Booster, Booster landing, Date, Time</a:t>
          </a:r>
        </a:p>
      </dsp:txBody>
      <dsp:txXfrm>
        <a:off x="5745182" y="1867926"/>
        <a:ext cx="2250281" cy="13501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D8DC-D7F7-47E6-B4C6-A60CDA3D8B70}">
      <dsp:nvSpPr>
        <dsp:cNvPr id="0" name=""/>
        <dsp:cNvSpPr/>
      </dsp:nvSpPr>
      <dsp:spPr>
        <a:xfrm>
          <a:off x="0" y="581"/>
          <a:ext cx="52832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4394F-6092-4646-A19A-CB1D364DD966}">
      <dsp:nvSpPr>
        <dsp:cNvPr id="0" name=""/>
        <dsp:cNvSpPr/>
      </dsp:nvSpPr>
      <dsp:spPr>
        <a:xfrm>
          <a:off x="0" y="581"/>
          <a:ext cx="5283200" cy="679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Request (Space X  APIs)</a:t>
          </a:r>
        </a:p>
      </dsp:txBody>
      <dsp:txXfrm>
        <a:off x="0" y="581"/>
        <a:ext cx="5283200" cy="679964"/>
      </dsp:txXfrm>
    </dsp:sp>
    <dsp:sp modelId="{D7D7C16B-E3B3-4291-BB39-497E64FDE721}">
      <dsp:nvSpPr>
        <dsp:cNvPr id="0" name=""/>
        <dsp:cNvSpPr/>
      </dsp:nvSpPr>
      <dsp:spPr>
        <a:xfrm>
          <a:off x="0" y="680545"/>
          <a:ext cx="5283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21A6D4-B5C8-406B-BF0E-36360CCD551A}">
      <dsp:nvSpPr>
        <dsp:cNvPr id="0" name=""/>
        <dsp:cNvSpPr/>
      </dsp:nvSpPr>
      <dsp:spPr>
        <a:xfrm>
          <a:off x="0" y="680545"/>
          <a:ext cx="5283200" cy="679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.JSON file +  Lists(Launch Site,  Booster Version,  Payload Data)</a:t>
          </a:r>
        </a:p>
      </dsp:txBody>
      <dsp:txXfrm>
        <a:off x="0" y="680545"/>
        <a:ext cx="5283200" cy="679964"/>
      </dsp:txXfrm>
    </dsp:sp>
    <dsp:sp modelId="{FBC1AE39-7523-41C2-B0A4-3E31AA3812D9}">
      <dsp:nvSpPr>
        <dsp:cNvPr id="0" name=""/>
        <dsp:cNvSpPr/>
      </dsp:nvSpPr>
      <dsp:spPr>
        <a:xfrm>
          <a:off x="0" y="1360509"/>
          <a:ext cx="52832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9779B0-68F9-4BDA-A7E9-82B9086636E5}">
      <dsp:nvSpPr>
        <dsp:cNvPr id="0" name=""/>
        <dsp:cNvSpPr/>
      </dsp:nvSpPr>
      <dsp:spPr>
        <a:xfrm>
          <a:off x="0" y="1360509"/>
          <a:ext cx="5283200" cy="679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Json_normalize to  DataFrame data  from JSON</a:t>
          </a:r>
        </a:p>
      </dsp:txBody>
      <dsp:txXfrm>
        <a:off x="0" y="1360509"/>
        <a:ext cx="5283200" cy="679964"/>
      </dsp:txXfrm>
    </dsp:sp>
    <dsp:sp modelId="{6919F814-FCE5-462C-8373-B18DC8F31669}">
      <dsp:nvSpPr>
        <dsp:cNvPr id="0" name=""/>
        <dsp:cNvSpPr/>
      </dsp:nvSpPr>
      <dsp:spPr>
        <a:xfrm>
          <a:off x="0" y="2040473"/>
          <a:ext cx="52832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96A97-8503-44A2-AA36-F0EABD7DBC32}">
      <dsp:nvSpPr>
        <dsp:cNvPr id="0" name=""/>
        <dsp:cNvSpPr/>
      </dsp:nvSpPr>
      <dsp:spPr>
        <a:xfrm>
          <a:off x="0" y="2040473"/>
          <a:ext cx="5283200" cy="679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Dictionary relevant  data</a:t>
          </a:r>
        </a:p>
      </dsp:txBody>
      <dsp:txXfrm>
        <a:off x="0" y="2040473"/>
        <a:ext cx="5283200" cy="679964"/>
      </dsp:txXfrm>
    </dsp:sp>
    <dsp:sp modelId="{11E9B99C-2D84-4199-B4A2-75BAB1B56E73}">
      <dsp:nvSpPr>
        <dsp:cNvPr id="0" name=""/>
        <dsp:cNvSpPr/>
      </dsp:nvSpPr>
      <dsp:spPr>
        <a:xfrm>
          <a:off x="0" y="2720438"/>
          <a:ext cx="52832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2386B-0FCD-4A80-A3F8-0927AD271EF0}">
      <dsp:nvSpPr>
        <dsp:cNvPr id="0" name=""/>
        <dsp:cNvSpPr/>
      </dsp:nvSpPr>
      <dsp:spPr>
        <a:xfrm>
          <a:off x="0" y="2720438"/>
          <a:ext cx="5283200" cy="679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Cast dictionary to a  DataFrame</a:t>
          </a:r>
        </a:p>
      </dsp:txBody>
      <dsp:txXfrm>
        <a:off x="0" y="2720438"/>
        <a:ext cx="5283200" cy="679964"/>
      </dsp:txXfrm>
    </dsp:sp>
    <dsp:sp modelId="{9B4B61A3-06FF-499B-8C44-CBFE40E588C6}">
      <dsp:nvSpPr>
        <dsp:cNvPr id="0" name=""/>
        <dsp:cNvSpPr/>
      </dsp:nvSpPr>
      <dsp:spPr>
        <a:xfrm>
          <a:off x="0" y="3400402"/>
          <a:ext cx="52832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69349-5A7E-4114-B25B-E14CC549C22A}">
      <dsp:nvSpPr>
        <dsp:cNvPr id="0" name=""/>
        <dsp:cNvSpPr/>
      </dsp:nvSpPr>
      <dsp:spPr>
        <a:xfrm>
          <a:off x="0" y="3400402"/>
          <a:ext cx="5283200" cy="679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Filter data to only  include Falcon 9  launches</a:t>
          </a:r>
        </a:p>
      </dsp:txBody>
      <dsp:txXfrm>
        <a:off x="0" y="3400402"/>
        <a:ext cx="5283200" cy="679964"/>
      </dsp:txXfrm>
    </dsp:sp>
    <dsp:sp modelId="{3F56B54A-3D63-49F9-A57A-76AFE72C285F}">
      <dsp:nvSpPr>
        <dsp:cNvPr id="0" name=""/>
        <dsp:cNvSpPr/>
      </dsp:nvSpPr>
      <dsp:spPr>
        <a:xfrm>
          <a:off x="0" y="4080366"/>
          <a:ext cx="5283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0DB09B-FCC7-4A0F-A299-3383ECB3C1E4}">
      <dsp:nvSpPr>
        <dsp:cNvPr id="0" name=""/>
        <dsp:cNvSpPr/>
      </dsp:nvSpPr>
      <dsp:spPr>
        <a:xfrm>
          <a:off x="0" y="4080366"/>
          <a:ext cx="5283200" cy="679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Imputate missing  PayloadMass values  with mean</a:t>
          </a:r>
        </a:p>
      </dsp:txBody>
      <dsp:txXfrm>
        <a:off x="0" y="4080366"/>
        <a:ext cx="5283200" cy="6799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ED70-4DE3-496D-9225-F5D292CF189F}">
      <dsp:nvSpPr>
        <dsp:cNvPr id="0" name=""/>
        <dsp:cNvSpPr/>
      </dsp:nvSpPr>
      <dsp:spPr>
        <a:xfrm>
          <a:off x="3427307" y="802435"/>
          <a:ext cx="617588" cy="91440"/>
        </a:xfrm>
        <a:custGeom>
          <a:avLst/>
          <a:gdLst/>
          <a:ahLst/>
          <a:cxnLst/>
          <a:rect l="0" t="0" r="0" b="0"/>
          <a:pathLst>
            <a:path>
              <a:moveTo>
                <a:pt x="0" y="45720"/>
              </a:moveTo>
              <a:lnTo>
                <a:pt x="61758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19896" y="844914"/>
        <a:ext cx="32409" cy="6481"/>
      </dsp:txXfrm>
    </dsp:sp>
    <dsp:sp modelId="{03568794-7657-49AB-9C19-E7858405048A}">
      <dsp:nvSpPr>
        <dsp:cNvPr id="0" name=""/>
        <dsp:cNvSpPr/>
      </dsp:nvSpPr>
      <dsp:spPr>
        <a:xfrm>
          <a:off x="610897" y="2692"/>
          <a:ext cx="2818209" cy="1690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095" tIns="144955" rIns="138095" bIns="144955" numCol="1" spcCol="1270" anchor="ctr" anchorCtr="0">
          <a:noAutofit/>
        </a:bodyPr>
        <a:lstStyle/>
        <a:p>
          <a:pPr marL="0" lvl="0" indent="0" algn="ctr" defTabSz="1066800">
            <a:lnSpc>
              <a:spcPct val="90000"/>
            </a:lnSpc>
            <a:spcBef>
              <a:spcPct val="0"/>
            </a:spcBef>
            <a:spcAft>
              <a:spcPct val="35000"/>
            </a:spcAft>
            <a:buNone/>
          </a:pPr>
          <a:r>
            <a:rPr lang="en-US" sz="2400" kern="1200"/>
            <a:t>Request Wikipedia html</a:t>
          </a:r>
        </a:p>
      </dsp:txBody>
      <dsp:txXfrm>
        <a:off x="610897" y="2692"/>
        <a:ext cx="2818209" cy="1690925"/>
      </dsp:txXfrm>
    </dsp:sp>
    <dsp:sp modelId="{2D9A3588-5290-4DA8-986F-E0257BE82A47}">
      <dsp:nvSpPr>
        <dsp:cNvPr id="0" name=""/>
        <dsp:cNvSpPr/>
      </dsp:nvSpPr>
      <dsp:spPr>
        <a:xfrm>
          <a:off x="6893704" y="802435"/>
          <a:ext cx="617588" cy="91440"/>
        </a:xfrm>
        <a:custGeom>
          <a:avLst/>
          <a:gdLst/>
          <a:ahLst/>
          <a:cxnLst/>
          <a:rect l="0" t="0" r="0" b="0"/>
          <a:pathLst>
            <a:path>
              <a:moveTo>
                <a:pt x="0" y="45720"/>
              </a:moveTo>
              <a:lnTo>
                <a:pt x="61758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86294" y="844914"/>
        <a:ext cx="32409" cy="6481"/>
      </dsp:txXfrm>
    </dsp:sp>
    <dsp:sp modelId="{4751697A-196B-4C6B-B795-5F4BD397A801}">
      <dsp:nvSpPr>
        <dsp:cNvPr id="0" name=""/>
        <dsp:cNvSpPr/>
      </dsp:nvSpPr>
      <dsp:spPr>
        <a:xfrm>
          <a:off x="4077295" y="2692"/>
          <a:ext cx="2818209" cy="1690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095" tIns="144955" rIns="138095" bIns="144955" numCol="1" spcCol="1270" anchor="ctr" anchorCtr="0">
          <a:noAutofit/>
        </a:bodyPr>
        <a:lstStyle/>
        <a:p>
          <a:pPr marL="0" lvl="0" indent="0" algn="ctr" defTabSz="1066800">
            <a:lnSpc>
              <a:spcPct val="90000"/>
            </a:lnSpc>
            <a:spcBef>
              <a:spcPct val="0"/>
            </a:spcBef>
            <a:spcAft>
              <a:spcPct val="35000"/>
            </a:spcAft>
            <a:buNone/>
          </a:pPr>
          <a:r>
            <a:rPr lang="en-US" sz="2400" kern="1200"/>
            <a:t>BeautifulSoup html5lib Parser</a:t>
          </a:r>
        </a:p>
      </dsp:txBody>
      <dsp:txXfrm>
        <a:off x="4077295" y="2692"/>
        <a:ext cx="2818209" cy="1690925"/>
      </dsp:txXfrm>
    </dsp:sp>
    <dsp:sp modelId="{69E3284B-04E0-4D30-946E-9B360D623B59}">
      <dsp:nvSpPr>
        <dsp:cNvPr id="0" name=""/>
        <dsp:cNvSpPr/>
      </dsp:nvSpPr>
      <dsp:spPr>
        <a:xfrm>
          <a:off x="2020002" y="1691818"/>
          <a:ext cx="6932795" cy="617588"/>
        </a:xfrm>
        <a:custGeom>
          <a:avLst/>
          <a:gdLst/>
          <a:ahLst/>
          <a:cxnLst/>
          <a:rect l="0" t="0" r="0" b="0"/>
          <a:pathLst>
            <a:path>
              <a:moveTo>
                <a:pt x="6932795" y="0"/>
              </a:moveTo>
              <a:lnTo>
                <a:pt x="6932795" y="325894"/>
              </a:lnTo>
              <a:lnTo>
                <a:pt x="0" y="325894"/>
              </a:lnTo>
              <a:lnTo>
                <a:pt x="0" y="61758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2324" y="1997371"/>
        <a:ext cx="348151" cy="6481"/>
      </dsp:txXfrm>
    </dsp:sp>
    <dsp:sp modelId="{A9763B4A-0D01-4110-B127-0EFEEBBFDCB4}">
      <dsp:nvSpPr>
        <dsp:cNvPr id="0" name=""/>
        <dsp:cNvSpPr/>
      </dsp:nvSpPr>
      <dsp:spPr>
        <a:xfrm>
          <a:off x="7543692" y="2692"/>
          <a:ext cx="2818209" cy="1690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095" tIns="144955" rIns="138095" bIns="144955" numCol="1" spcCol="1270" anchor="ctr" anchorCtr="0">
          <a:noAutofit/>
        </a:bodyPr>
        <a:lstStyle/>
        <a:p>
          <a:pPr marL="0" lvl="0" indent="0" algn="ctr" defTabSz="1066800">
            <a:lnSpc>
              <a:spcPct val="90000"/>
            </a:lnSpc>
            <a:spcBef>
              <a:spcPct val="0"/>
            </a:spcBef>
            <a:spcAft>
              <a:spcPct val="35000"/>
            </a:spcAft>
            <a:buNone/>
          </a:pPr>
          <a:r>
            <a:rPr lang="en-US" sz="2400" kern="1200"/>
            <a:t>Find launch info  html table</a:t>
          </a:r>
        </a:p>
      </dsp:txBody>
      <dsp:txXfrm>
        <a:off x="7543692" y="2692"/>
        <a:ext cx="2818209" cy="1690925"/>
      </dsp:txXfrm>
    </dsp:sp>
    <dsp:sp modelId="{4CF41CA6-29E0-4C3F-BB74-DF1B639E35CD}">
      <dsp:nvSpPr>
        <dsp:cNvPr id="0" name=""/>
        <dsp:cNvSpPr/>
      </dsp:nvSpPr>
      <dsp:spPr>
        <a:xfrm>
          <a:off x="3427307" y="3141549"/>
          <a:ext cx="617588" cy="91440"/>
        </a:xfrm>
        <a:custGeom>
          <a:avLst/>
          <a:gdLst/>
          <a:ahLst/>
          <a:cxnLst/>
          <a:rect l="0" t="0" r="0" b="0"/>
          <a:pathLst>
            <a:path>
              <a:moveTo>
                <a:pt x="0" y="45720"/>
              </a:moveTo>
              <a:lnTo>
                <a:pt x="61758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19896" y="3184028"/>
        <a:ext cx="32409" cy="6481"/>
      </dsp:txXfrm>
    </dsp:sp>
    <dsp:sp modelId="{715DF91F-A548-432D-B931-CD1AD3078C29}">
      <dsp:nvSpPr>
        <dsp:cNvPr id="0" name=""/>
        <dsp:cNvSpPr/>
      </dsp:nvSpPr>
      <dsp:spPr>
        <a:xfrm>
          <a:off x="610897" y="2341806"/>
          <a:ext cx="2818209" cy="1690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095" tIns="144955" rIns="138095" bIns="144955" numCol="1" spcCol="1270" anchor="ctr" anchorCtr="0">
          <a:noAutofit/>
        </a:bodyPr>
        <a:lstStyle/>
        <a:p>
          <a:pPr marL="0" lvl="0" indent="0" algn="ctr" defTabSz="1066800">
            <a:lnSpc>
              <a:spcPct val="90000"/>
            </a:lnSpc>
            <a:spcBef>
              <a:spcPct val="0"/>
            </a:spcBef>
            <a:spcAft>
              <a:spcPct val="35000"/>
            </a:spcAft>
            <a:buNone/>
          </a:pPr>
          <a:r>
            <a:rPr lang="en-US" sz="2400" kern="1200"/>
            <a:t>Create dictionary</a:t>
          </a:r>
        </a:p>
      </dsp:txBody>
      <dsp:txXfrm>
        <a:off x="610897" y="2341806"/>
        <a:ext cx="2818209" cy="1690925"/>
      </dsp:txXfrm>
    </dsp:sp>
    <dsp:sp modelId="{59D18AC1-A149-4AE5-8D74-461E53C5CD82}">
      <dsp:nvSpPr>
        <dsp:cNvPr id="0" name=""/>
        <dsp:cNvSpPr/>
      </dsp:nvSpPr>
      <dsp:spPr>
        <a:xfrm>
          <a:off x="6893704" y="3141549"/>
          <a:ext cx="617588" cy="91440"/>
        </a:xfrm>
        <a:custGeom>
          <a:avLst/>
          <a:gdLst/>
          <a:ahLst/>
          <a:cxnLst/>
          <a:rect l="0" t="0" r="0" b="0"/>
          <a:pathLst>
            <a:path>
              <a:moveTo>
                <a:pt x="0" y="45720"/>
              </a:moveTo>
              <a:lnTo>
                <a:pt x="61758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86294" y="3184028"/>
        <a:ext cx="32409" cy="6481"/>
      </dsp:txXfrm>
    </dsp:sp>
    <dsp:sp modelId="{5EB12B7B-72BA-4B87-AEB7-2F7593375562}">
      <dsp:nvSpPr>
        <dsp:cNvPr id="0" name=""/>
        <dsp:cNvSpPr/>
      </dsp:nvSpPr>
      <dsp:spPr>
        <a:xfrm>
          <a:off x="4077295" y="2341806"/>
          <a:ext cx="2818209" cy="1690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095" tIns="144955" rIns="138095" bIns="144955" numCol="1" spcCol="1270" anchor="ctr" anchorCtr="0">
          <a:noAutofit/>
        </a:bodyPr>
        <a:lstStyle/>
        <a:p>
          <a:pPr marL="0" lvl="0" indent="0" algn="ctr" defTabSz="1066800">
            <a:lnSpc>
              <a:spcPct val="90000"/>
            </a:lnSpc>
            <a:spcBef>
              <a:spcPct val="0"/>
            </a:spcBef>
            <a:spcAft>
              <a:spcPct val="35000"/>
            </a:spcAft>
            <a:buNone/>
          </a:pPr>
          <a:r>
            <a:rPr lang="en-US" sz="2400" kern="1200"/>
            <a:t>Iterate through  table cells to  extract data to  dictionary</a:t>
          </a:r>
        </a:p>
      </dsp:txBody>
      <dsp:txXfrm>
        <a:off x="4077295" y="2341806"/>
        <a:ext cx="2818209" cy="1690925"/>
      </dsp:txXfrm>
    </dsp:sp>
    <dsp:sp modelId="{21985FF2-CA18-4DBC-88B9-D06AA1AF32A3}">
      <dsp:nvSpPr>
        <dsp:cNvPr id="0" name=""/>
        <dsp:cNvSpPr/>
      </dsp:nvSpPr>
      <dsp:spPr>
        <a:xfrm>
          <a:off x="7543692" y="2341806"/>
          <a:ext cx="2818209" cy="1690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095" tIns="144955" rIns="138095" bIns="144955" numCol="1" spcCol="1270" anchor="ctr" anchorCtr="0">
          <a:noAutofit/>
        </a:bodyPr>
        <a:lstStyle/>
        <a:p>
          <a:pPr marL="0" lvl="0" indent="0" algn="ctr" defTabSz="1066800">
            <a:lnSpc>
              <a:spcPct val="90000"/>
            </a:lnSpc>
            <a:spcBef>
              <a:spcPct val="0"/>
            </a:spcBef>
            <a:spcAft>
              <a:spcPct val="35000"/>
            </a:spcAft>
            <a:buNone/>
          </a:pPr>
          <a:r>
            <a:rPr lang="en-US" sz="2400" kern="1200"/>
            <a:t>Cast dictionary to  DataFrame</a:t>
          </a:r>
        </a:p>
      </dsp:txBody>
      <dsp:txXfrm>
        <a:off x="7543692" y="2341806"/>
        <a:ext cx="2818209" cy="16909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66E30-F731-41B8-B9A0-0399AFF664F4}">
      <dsp:nvSpPr>
        <dsp:cNvPr id="0" name=""/>
        <dsp:cNvSpPr/>
      </dsp:nvSpPr>
      <dsp:spPr>
        <a:xfrm>
          <a:off x="0" y="607"/>
          <a:ext cx="54735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5880AE-B3F8-4730-978B-72C46FED3335}">
      <dsp:nvSpPr>
        <dsp:cNvPr id="0" name=""/>
        <dsp:cNvSpPr/>
      </dsp:nvSpPr>
      <dsp:spPr>
        <a:xfrm>
          <a:off x="0" y="607"/>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latin typeface="Avenir Next LT Pro"/>
            </a:rPr>
            <a:t>Create a training label with landing outcomes where successful = 1 &amp; failure = 0</a:t>
          </a:r>
        </a:p>
      </dsp:txBody>
      <dsp:txXfrm>
        <a:off x="0" y="607"/>
        <a:ext cx="5473546" cy="995368"/>
      </dsp:txXfrm>
    </dsp:sp>
    <dsp:sp modelId="{6BDC4E65-769D-421D-906B-1F57DA55E170}">
      <dsp:nvSpPr>
        <dsp:cNvPr id="0" name=""/>
        <dsp:cNvSpPr/>
      </dsp:nvSpPr>
      <dsp:spPr>
        <a:xfrm>
          <a:off x="0" y="995975"/>
          <a:ext cx="547354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2011F3-93F4-46F1-BB23-51DD2895073C}">
      <dsp:nvSpPr>
        <dsp:cNvPr id="0" name=""/>
        <dsp:cNvSpPr/>
      </dsp:nvSpPr>
      <dsp:spPr>
        <a:xfrm>
          <a:off x="0" y="995975"/>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venir Next LT Pro"/>
            </a:rPr>
            <a:t>Outcome column has two components: ‘Mission Outcome’ ‘Landing Location’</a:t>
          </a:r>
          <a:endParaRPr lang="en-US" sz="2000" kern="1200" dirty="0"/>
        </a:p>
      </dsp:txBody>
      <dsp:txXfrm>
        <a:off x="0" y="995975"/>
        <a:ext cx="5473546" cy="995368"/>
      </dsp:txXfrm>
    </dsp:sp>
    <dsp:sp modelId="{1C11F299-FE5D-40F3-86B7-607385110464}">
      <dsp:nvSpPr>
        <dsp:cNvPr id="0" name=""/>
        <dsp:cNvSpPr/>
      </dsp:nvSpPr>
      <dsp:spPr>
        <a:xfrm>
          <a:off x="0" y="1991343"/>
          <a:ext cx="54735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6487AB-9606-4EAC-8C3A-FCA0FBF992EB}">
      <dsp:nvSpPr>
        <dsp:cNvPr id="0" name=""/>
        <dsp:cNvSpPr/>
      </dsp:nvSpPr>
      <dsp:spPr>
        <a:xfrm>
          <a:off x="0" y="1991343"/>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venir Next LT Pro"/>
            </a:rPr>
            <a:t>New training label column ‘class’ with a value of 1 if ‘Mission Outcome’ is True and 0 otherwise.  </a:t>
          </a:r>
          <a:r>
            <a:rPr lang="en-US" sz="2000" u="sng" kern="1200" dirty="0">
              <a:latin typeface="Avenir Next LT Pro"/>
            </a:rPr>
            <a:t>Value Mapping:</a:t>
          </a:r>
          <a:endParaRPr lang="en-US" sz="2000" kern="1200" dirty="0">
            <a:latin typeface="Avenir Next LT Pro"/>
          </a:endParaRPr>
        </a:p>
      </dsp:txBody>
      <dsp:txXfrm>
        <a:off x="0" y="1991343"/>
        <a:ext cx="5473546" cy="995368"/>
      </dsp:txXfrm>
    </dsp:sp>
    <dsp:sp modelId="{310C8426-E90E-49AC-A139-C8EDE92B7FFE}">
      <dsp:nvSpPr>
        <dsp:cNvPr id="0" name=""/>
        <dsp:cNvSpPr/>
      </dsp:nvSpPr>
      <dsp:spPr>
        <a:xfrm>
          <a:off x="0" y="2986712"/>
          <a:ext cx="547354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E9226-F998-474D-9A9D-086ECA11D9EB}">
      <dsp:nvSpPr>
        <dsp:cNvPr id="0" name=""/>
        <dsp:cNvSpPr/>
      </dsp:nvSpPr>
      <dsp:spPr>
        <a:xfrm>
          <a:off x="0" y="2986712"/>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latin typeface="Avenir Next LT Pro"/>
            </a:rPr>
            <a:t>True ASDS, True RTLS, &amp; True Ocean – set to -&gt; 1. None </a:t>
          </a:r>
        </a:p>
      </dsp:txBody>
      <dsp:txXfrm>
        <a:off x="0" y="2986712"/>
        <a:ext cx="5473546" cy="995368"/>
      </dsp:txXfrm>
    </dsp:sp>
    <dsp:sp modelId="{6E356964-4FF5-4AD0-8715-C6AAF63569BF}">
      <dsp:nvSpPr>
        <dsp:cNvPr id="0" name=""/>
        <dsp:cNvSpPr/>
      </dsp:nvSpPr>
      <dsp:spPr>
        <a:xfrm>
          <a:off x="0" y="3982080"/>
          <a:ext cx="547354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6D67E8-E9FA-4132-AE2A-5AC6775B634D}">
      <dsp:nvSpPr>
        <dsp:cNvPr id="0" name=""/>
        <dsp:cNvSpPr/>
      </dsp:nvSpPr>
      <dsp:spPr>
        <a:xfrm>
          <a:off x="0" y="3982080"/>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venir Next LT Pro"/>
            </a:rPr>
            <a:t>None, False ASDS, None ASDS, False Ocean, False RTLS – set to -&gt; 0</a:t>
          </a:r>
          <a:endParaRPr lang="en-US" sz="2000" kern="1200" dirty="0"/>
        </a:p>
      </dsp:txBody>
      <dsp:txXfrm>
        <a:off x="0" y="3982080"/>
        <a:ext cx="5473546" cy="9953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19107-6044-4381-8E99-0E1DD28BB38C}">
      <dsp:nvSpPr>
        <dsp:cNvPr id="0" name=""/>
        <dsp:cNvSpPr/>
      </dsp:nvSpPr>
      <dsp:spPr>
        <a:xfrm>
          <a:off x="951762" y="624467"/>
          <a:ext cx="1452940" cy="14529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49B35-6BC0-4976-ADDF-8739FCDA3B71}">
      <dsp:nvSpPr>
        <dsp:cNvPr id="0" name=""/>
        <dsp:cNvSpPr/>
      </dsp:nvSpPr>
      <dsp:spPr>
        <a:xfrm>
          <a:off x="63854" y="2460920"/>
          <a:ext cx="32287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Exploratory Data Analysis performed on variables Flight Number, Payload Mass, Launch Site,  Orbit, Class and Year.</a:t>
          </a:r>
        </a:p>
      </dsp:txBody>
      <dsp:txXfrm>
        <a:off x="63854" y="2460920"/>
        <a:ext cx="3228757" cy="720000"/>
      </dsp:txXfrm>
    </dsp:sp>
    <dsp:sp modelId="{C73BD8A6-DFC2-495F-9089-23714B08C849}">
      <dsp:nvSpPr>
        <dsp:cNvPr id="0" name=""/>
        <dsp:cNvSpPr/>
      </dsp:nvSpPr>
      <dsp:spPr>
        <a:xfrm>
          <a:off x="4745552" y="624467"/>
          <a:ext cx="1452940" cy="14529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01C889-6629-4558-B904-B37E6884625A}">
      <dsp:nvSpPr>
        <dsp:cNvPr id="0" name=""/>
        <dsp:cNvSpPr/>
      </dsp:nvSpPr>
      <dsp:spPr>
        <a:xfrm>
          <a:off x="3857644" y="2460920"/>
          <a:ext cx="32287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u="sng" kern="1200" dirty="0"/>
            <a:t>Plots Used:</a:t>
          </a:r>
          <a:r>
            <a:rPr lang="en-US" sz="1100" u="sng" kern="1200" dirty="0">
              <a:latin typeface="Posterama"/>
            </a:rPr>
            <a:t> </a:t>
          </a:r>
          <a:r>
            <a:rPr lang="en-US" sz="1100" kern="1200" dirty="0"/>
            <a:t>Flight Number vs. Payload Mass, Flight Number vs. Launch Site, Payload Mass vs. Launch Site,  Orbit vs. Success Rate, Flight Number vs. Orbit, Payload vs Orbit, and Success Yearly Trend.</a:t>
          </a:r>
        </a:p>
      </dsp:txBody>
      <dsp:txXfrm>
        <a:off x="3857644" y="2460920"/>
        <a:ext cx="3228757" cy="720000"/>
      </dsp:txXfrm>
    </dsp:sp>
    <dsp:sp modelId="{375038E6-13CA-4F91-BC3E-F1CCBC6E1153}">
      <dsp:nvSpPr>
        <dsp:cNvPr id="0" name=""/>
        <dsp:cNvSpPr/>
      </dsp:nvSpPr>
      <dsp:spPr>
        <a:xfrm>
          <a:off x="8539342" y="624467"/>
          <a:ext cx="1452940" cy="14529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43E337-D096-4936-8D2A-427FEA1EA7A0}">
      <dsp:nvSpPr>
        <dsp:cNvPr id="0" name=""/>
        <dsp:cNvSpPr/>
      </dsp:nvSpPr>
      <dsp:spPr>
        <a:xfrm>
          <a:off x="7651434" y="2460920"/>
          <a:ext cx="32287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Scatter plots, line charts, and bar plots were used to compare relationships between variables to decide if a relationship exists so that they could be used in training the machine learning model</a:t>
          </a:r>
        </a:p>
      </dsp:txBody>
      <dsp:txXfrm>
        <a:off x="7651434" y="2460920"/>
        <a:ext cx="3228757"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10/25/2024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5643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10/25/2024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9933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10/25/2024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3739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10/25/2024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8872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10/25/2024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5633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10/25/2024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6827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10/25/2024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6185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10/25/2024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6816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10/25/2024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3035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10/25/2024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45755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10/25/2024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6505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10/25/2024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00757748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achin9591/Courser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hyperlink" Target="https://github.com/Sachin9591/Coursera/blob/dbc666c43f5d325055b1fad805a35941a0f6b78a/Applied%20DS%20Capstone%20Projects/Week%201%20Introduction/jupyter-labs-spacex-data-collection-api.ipynb" TargetMode="Externa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hyperlink" Target="https://github.com/Sachin9591/Coursera/blob/dbc666c43f5d325055b1fad805a35941a0f6b78a/Applied%20DS%20Capstone%20Projects/Week%202%20EDA/edadataviz.ipynb" TargetMode="Externa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hyperlink" Target="https://github.com/Sachin9591/Coursera/blob/dbc666c43f5d325055b1fad805a35941a0f6b78a/Applied%20DS%20Capstone%20Projects/Week%202%20EDA/jupyter-labs-eda-sql-coursera_sqllite.ipynb" TargetMode="Externa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hyperlink" Target="https://github.com/Sachin9591/Coursera/blob/dbc666c43f5d325055b1fad805a35941a0f6b78a/Applied%20DS%20Capstone%20Projects/Week%203%20Interactive%20Visual%20Analytics%20and%20Dashboard/lab_jupyter_launch_site_location.ipynb" TargetMode="Externa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hyperlink" Target="https://github.com/Sachin9591/Coursera/blob/dbc666c43f5d325055b1fad805a35941a0f6b78a/Applied%20DS%20Capstone%20Projects/Week%203%20Interactive%20Visual%20Analytics%20and%20Dashboard/spacex_dash_app.py" TargetMode="Externa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hyperlink" Target="https://github.com/Sachin9591/Coursera/blob/dbc666c43f5d325055b1fad805a35941a0f6b78a/Applied%20DS%20Capstone%20Projects/Week%204%20Predictive%20Analysis%20(Classification)/SpaceX_Machine%20Learning%20Prediction_Part_5.ipynb" TargetMode="Externa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62.png"/><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hyperlink" Target="https://github.com/Sachin9591/Coursera/blob/dbc666c43f5d325055b1fad805a35941a0f6b78a/Applied%20DS%20Capstone%20Projects/Week%201%20Introduction/jupyter-labs-spacex-data-collection-api.ipynb"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023685" y="1301330"/>
            <a:ext cx="10795042" cy="1771651"/>
          </a:xfrm>
        </p:spPr>
        <p:txBody>
          <a:bodyPr anchor="b">
            <a:noAutofit/>
          </a:bodyPr>
          <a:lstStyle/>
          <a:p>
            <a:r>
              <a:rPr lang="en-US" sz="8000" dirty="0">
                <a:cs typeface="Posterama"/>
              </a:rPr>
              <a:t>Data Science Capstone Projects</a:t>
            </a:r>
            <a:endParaRPr lang="en-US" sz="8000">
              <a:cs typeface="Posterama"/>
            </a:endParaRPr>
          </a:p>
        </p:txBody>
      </p:sp>
      <p:sp>
        <p:nvSpPr>
          <p:cNvPr id="3" name="Subtitle 2"/>
          <p:cNvSpPr>
            <a:spLocks noGrp="1"/>
          </p:cNvSpPr>
          <p:nvPr>
            <p:ph type="subTitle" idx="1"/>
          </p:nvPr>
        </p:nvSpPr>
        <p:spPr>
          <a:xfrm>
            <a:off x="1181836" y="3769922"/>
            <a:ext cx="5784353" cy="1628057"/>
          </a:xfrm>
        </p:spPr>
        <p:txBody>
          <a:bodyPr anchor="t">
            <a:normAutofit/>
          </a:bodyPr>
          <a:lstStyle/>
          <a:p>
            <a:r>
              <a:rPr lang="en-US" sz="2400" dirty="0">
                <a:latin typeface="Calibri"/>
                <a:cs typeface="Calibri"/>
              </a:rPr>
              <a:t>Sachin Kumar B</a:t>
            </a:r>
          </a:p>
          <a:p>
            <a:r>
              <a:rPr lang="en-US" sz="2400" b="1" dirty="0">
                <a:solidFill>
                  <a:srgbClr val="FF0000"/>
                </a:solidFill>
                <a:latin typeface="Calibri"/>
                <a:ea typeface="+mn-lt"/>
                <a:cs typeface="+mn-lt"/>
                <a:hlinkClick r:id="rId2">
                  <a:extLst>
                    <a:ext uri="{A12FA001-AC4F-418D-AE19-62706E023703}">
                      <ahyp:hlinkClr xmlns:ahyp="http://schemas.microsoft.com/office/drawing/2018/hyperlinkcolor" val="tx"/>
                    </a:ext>
                  </a:extLst>
                </a:hlinkClick>
              </a:rPr>
              <a:t>https://github.com/Sachin9591/Coursera</a:t>
            </a:r>
          </a:p>
          <a:p>
            <a:r>
              <a:rPr lang="en-US" sz="2400" dirty="0">
                <a:solidFill>
                  <a:srgbClr val="262626"/>
                </a:solidFill>
                <a:latin typeface="Calibri"/>
                <a:ea typeface="+mn-lt"/>
                <a:cs typeface="Calibri"/>
              </a:rPr>
              <a:t>23/10/2024</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236BB0-FD7C-A5CB-EE34-67EE0F41DAC3}"/>
              </a:ext>
            </a:extLst>
          </p:cNvPr>
          <p:cNvSpPr>
            <a:spLocks noGrp="1"/>
          </p:cNvSpPr>
          <p:nvPr>
            <p:ph type="title"/>
          </p:nvPr>
        </p:nvSpPr>
        <p:spPr>
          <a:xfrm>
            <a:off x="562271" y="810563"/>
            <a:ext cx="3705572" cy="5409262"/>
          </a:xfrm>
        </p:spPr>
        <p:txBody>
          <a:bodyPr anchor="t">
            <a:normAutofit/>
          </a:bodyPr>
          <a:lstStyle/>
          <a:p>
            <a:r>
              <a:rPr lang="en-US" dirty="0">
                <a:cs typeface="Posterama"/>
              </a:rPr>
              <a:t>Data Wrangling</a:t>
            </a:r>
            <a:endParaRPr lang="en-US" dirty="0"/>
          </a:p>
        </p:txBody>
      </p:sp>
      <p:graphicFrame>
        <p:nvGraphicFramePr>
          <p:cNvPr id="18" name="Content Placeholder 2">
            <a:extLst>
              <a:ext uri="{FF2B5EF4-FFF2-40B4-BE49-F238E27FC236}">
                <a16:creationId xmlns:a16="http://schemas.microsoft.com/office/drawing/2014/main" id="{A35B51E8-B115-0391-5F24-05DCCED31181}"/>
              </a:ext>
            </a:extLst>
          </p:cNvPr>
          <p:cNvGraphicFramePr>
            <a:graphicFrameLocks noGrp="1"/>
          </p:cNvGraphicFramePr>
          <p:nvPr>
            <p:ph idx="1"/>
            <p:extLst>
              <p:ext uri="{D42A27DB-BD31-4B8C-83A1-F6EECF244321}">
                <p14:modId xmlns:p14="http://schemas.microsoft.com/office/powerpoint/2010/main" val="794726394"/>
              </p:ext>
            </p:extLst>
          </p:nvPr>
        </p:nvGraphicFramePr>
        <p:xfrm>
          <a:off x="6156183" y="594069"/>
          <a:ext cx="5473546" cy="497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3" name="TextBox 452">
            <a:extLst>
              <a:ext uri="{FF2B5EF4-FFF2-40B4-BE49-F238E27FC236}">
                <a16:creationId xmlns:a16="http://schemas.microsoft.com/office/drawing/2014/main" id="{649B1D3D-7945-F530-FE59-FE10E13F3A65}"/>
              </a:ext>
            </a:extLst>
          </p:cNvPr>
          <p:cNvSpPr txBox="1"/>
          <p:nvPr/>
        </p:nvSpPr>
        <p:spPr>
          <a:xfrm>
            <a:off x="778933" y="2929467"/>
            <a:ext cx="38608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t>G</a:t>
            </a:r>
            <a:r>
              <a:rPr lang="en-US" sz="2000" b="1" dirty="0" err="1">
                <a:latin typeface="Avenir Next LT Pro"/>
                <a:cs typeface="Calibri"/>
              </a:rPr>
              <a:t>ithub</a:t>
            </a:r>
            <a:r>
              <a:rPr lang="en-US" sz="2000" b="1" dirty="0">
                <a:latin typeface="Avenir Next LT Pro"/>
                <a:cs typeface="Calibri"/>
              </a:rPr>
              <a:t> URL:</a:t>
            </a:r>
            <a:r>
              <a:rPr lang="en-US" sz="2000" dirty="0">
                <a:solidFill>
                  <a:schemeClr val="accent6">
                    <a:lumMod val="76000"/>
                  </a:schemeClr>
                </a:solidFill>
                <a:latin typeface="Avenir Next LT Pro"/>
                <a:cs typeface="Calibri"/>
              </a:rPr>
              <a:t> </a:t>
            </a:r>
            <a:r>
              <a:rPr lang="en-US" sz="2000" dirty="0">
                <a:solidFill>
                  <a:schemeClr val="accent6">
                    <a:lumMod val="76000"/>
                  </a:schemeClr>
                </a:solidFill>
                <a:latin typeface="Avenir Next LT Pro"/>
                <a:cs typeface="Calibri"/>
                <a:hlinkClick r:id="rId7">
                  <a:extLst>
                    <a:ext uri="{A12FA001-AC4F-418D-AE19-62706E023703}">
                      <ahyp:hlinkClr xmlns:ahyp="http://schemas.microsoft.com/office/drawing/2018/hyperlinkcolor" val="tx"/>
                    </a:ext>
                  </a:extLst>
                </a:hlinkClick>
              </a:rPr>
              <a:t>https://github.com/Sachin9591/Coursera/blob/dbc666c43f5d325055b1fad805a35941a0f6b78a/Applied%20DS%20Capstone%20Projects/Week%201%20Introduction/jupyter-labs-spacex-data-collection-api.ipynb</a:t>
            </a:r>
            <a:endParaRPr lang="en-US" sz="2000">
              <a:solidFill>
                <a:schemeClr val="accent6">
                  <a:lumMod val="76000"/>
                </a:schemeClr>
              </a:solidFill>
              <a:latin typeface="Avenir Next LT Pro"/>
              <a:cs typeface="Calibri"/>
              <a:hlinkClick r:id="rId7">
                <a:extLst>
                  <a:ext uri="{A12FA001-AC4F-418D-AE19-62706E023703}">
                    <ahyp:hlinkClr xmlns:ahyp="http://schemas.microsoft.com/office/drawing/2018/hyperlinkcolor" val="tx"/>
                  </a:ext>
                </a:extLst>
              </a:hlinkClick>
            </a:endParaRPr>
          </a:p>
          <a:p>
            <a:pPr algn="l"/>
            <a:endParaRPr lang="en-US" dirty="0"/>
          </a:p>
        </p:txBody>
      </p:sp>
    </p:spTree>
    <p:extLst>
      <p:ext uri="{BB962C8B-B14F-4D97-AF65-F5344CB8AC3E}">
        <p14:creationId xmlns:p14="http://schemas.microsoft.com/office/powerpoint/2010/main" val="34055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683DF0-DD9F-3786-204D-AB1BDFEB0D1E}"/>
              </a:ext>
            </a:extLst>
          </p:cNvPr>
          <p:cNvSpPr>
            <a:spLocks noGrp="1"/>
          </p:cNvSpPr>
          <p:nvPr>
            <p:ph type="title"/>
          </p:nvPr>
        </p:nvSpPr>
        <p:spPr>
          <a:xfrm>
            <a:off x="609600" y="557784"/>
            <a:ext cx="10972800" cy="1325563"/>
          </a:xfrm>
        </p:spPr>
        <p:txBody>
          <a:bodyPr>
            <a:normAutofit/>
          </a:bodyPr>
          <a:lstStyle/>
          <a:p>
            <a:r>
              <a:rPr lang="en-US" dirty="0">
                <a:cs typeface="Posterama"/>
              </a:rPr>
              <a:t>EDA with Data Visualization</a:t>
            </a:r>
            <a:endParaRPr lang="en-US" dirty="0"/>
          </a:p>
        </p:txBody>
      </p:sp>
      <p:graphicFrame>
        <p:nvGraphicFramePr>
          <p:cNvPr id="10" name="Content Placeholder 2">
            <a:extLst>
              <a:ext uri="{FF2B5EF4-FFF2-40B4-BE49-F238E27FC236}">
                <a16:creationId xmlns:a16="http://schemas.microsoft.com/office/drawing/2014/main" id="{F51703B7-3757-0E9F-33B2-9A2A2722C446}"/>
              </a:ext>
            </a:extLst>
          </p:cNvPr>
          <p:cNvGraphicFramePr>
            <a:graphicFrameLocks noGrp="1"/>
          </p:cNvGraphicFramePr>
          <p:nvPr>
            <p:ph idx="1"/>
            <p:extLst>
              <p:ext uri="{D42A27DB-BD31-4B8C-83A1-F6EECF244321}">
                <p14:modId xmlns:p14="http://schemas.microsoft.com/office/powerpoint/2010/main" val="4164128932"/>
              </p:ext>
            </p:extLst>
          </p:nvPr>
        </p:nvGraphicFramePr>
        <p:xfrm>
          <a:off x="609600" y="1876575"/>
          <a:ext cx="10944046" cy="3805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8" name="TextBox 107">
            <a:extLst>
              <a:ext uri="{FF2B5EF4-FFF2-40B4-BE49-F238E27FC236}">
                <a16:creationId xmlns:a16="http://schemas.microsoft.com/office/drawing/2014/main" id="{E2B95AB5-25FE-79C5-FB4F-1CCB2C8B3093}"/>
              </a:ext>
            </a:extLst>
          </p:cNvPr>
          <p:cNvSpPr txBox="1"/>
          <p:nvPr/>
        </p:nvSpPr>
        <p:spPr>
          <a:xfrm>
            <a:off x="393620" y="5676820"/>
            <a:ext cx="11396133" cy="11849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1100" dirty="0">
              <a:solidFill>
                <a:srgbClr val="444444"/>
              </a:solidFill>
              <a:latin typeface="Calibri"/>
              <a:cs typeface="Calibri"/>
            </a:endParaRPr>
          </a:p>
          <a:p>
            <a:r>
              <a:rPr lang="en-US" sz="2000" b="1" dirty="0" err="1">
                <a:solidFill>
                  <a:srgbClr val="444444"/>
                </a:solidFill>
                <a:latin typeface="Avenir Next LT Pro"/>
                <a:cs typeface="Calibri"/>
              </a:rPr>
              <a:t>Github</a:t>
            </a:r>
            <a:r>
              <a:rPr lang="en-US" sz="2000" b="1" dirty="0">
                <a:solidFill>
                  <a:srgbClr val="444444"/>
                </a:solidFill>
                <a:latin typeface="Avenir Next LT Pro"/>
                <a:cs typeface="Calibri"/>
              </a:rPr>
              <a:t> </a:t>
            </a:r>
            <a:r>
              <a:rPr lang="en-US" sz="2000" b="1">
                <a:solidFill>
                  <a:srgbClr val="444444"/>
                </a:solidFill>
                <a:latin typeface="Avenir Next LT Pro"/>
                <a:cs typeface="Calibri"/>
              </a:rPr>
              <a:t>URL:</a:t>
            </a:r>
            <a:r>
              <a:rPr lang="en-US" sz="2000">
                <a:solidFill>
                  <a:srgbClr val="444444"/>
                </a:solidFill>
                <a:latin typeface="Avenir Next LT Pro"/>
                <a:cs typeface="Calibri"/>
              </a:rPr>
              <a:t> </a:t>
            </a:r>
            <a:r>
              <a:rPr lang="en-US" sz="2000">
                <a:solidFill>
                  <a:schemeClr val="accent6">
                    <a:lumMod val="76000"/>
                  </a:schemeClr>
                </a:solidFill>
                <a:latin typeface="Avenir Next LT Pro"/>
                <a:cs typeface="Calibri"/>
                <a:hlinkClick r:id="rId7">
                  <a:extLst>
                    <a:ext uri="{A12FA001-AC4F-418D-AE19-62706E023703}">
                      <ahyp:hlinkClr xmlns:ahyp="http://schemas.microsoft.com/office/drawing/2018/hyperlinkcolor" val="tx"/>
                    </a:ext>
                  </a:extLst>
                </a:hlinkClick>
              </a:rPr>
              <a:t>https://github.com/Sachin9591/Coursera/blob/dbc666c43f5d325055b1fad805a35941a0f6b78a/Applied%20DS%20Capstone%20Projects/Week%202%20EDA/edadataviz.ipynb</a:t>
            </a:r>
            <a:endParaRPr lang="en-US" sz="2000">
              <a:solidFill>
                <a:schemeClr val="accent6">
                  <a:lumMod val="76000"/>
                </a:schemeClr>
              </a:solidFill>
              <a:latin typeface="Avenir Next LT Pro"/>
              <a:hlinkClick r:id="rId7">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96238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DE7C-82F0-0147-FE30-7937A6715E02}"/>
              </a:ext>
            </a:extLst>
          </p:cNvPr>
          <p:cNvSpPr>
            <a:spLocks noGrp="1"/>
          </p:cNvSpPr>
          <p:nvPr>
            <p:ph type="title"/>
          </p:nvPr>
        </p:nvSpPr>
        <p:spPr/>
        <p:txBody>
          <a:bodyPr>
            <a:normAutofit/>
          </a:bodyPr>
          <a:lstStyle/>
          <a:p>
            <a:r>
              <a:rPr lang="en-US" dirty="0">
                <a:cs typeface="Posterama"/>
              </a:rPr>
              <a:t>EDA with SQL</a:t>
            </a:r>
            <a:endParaRPr lang="en-US" dirty="0"/>
          </a:p>
        </p:txBody>
      </p:sp>
      <p:graphicFrame>
        <p:nvGraphicFramePr>
          <p:cNvPr id="5" name="Content Placeholder 2">
            <a:extLst>
              <a:ext uri="{FF2B5EF4-FFF2-40B4-BE49-F238E27FC236}">
                <a16:creationId xmlns:a16="http://schemas.microsoft.com/office/drawing/2014/main" id="{F369E33A-2BB5-2F5F-D5BB-4A2132CF0BA2}"/>
              </a:ext>
            </a:extLst>
          </p:cNvPr>
          <p:cNvGraphicFramePr>
            <a:graphicFrameLocks noGrp="1"/>
          </p:cNvGraphicFramePr>
          <p:nvPr>
            <p:ph sz="half" idx="1"/>
            <p:extLst>
              <p:ext uri="{D42A27DB-BD31-4B8C-83A1-F6EECF244321}">
                <p14:modId xmlns:p14="http://schemas.microsoft.com/office/powerpoint/2010/main" val="596417612"/>
              </p:ext>
            </p:extLst>
          </p:nvPr>
        </p:nvGraphicFramePr>
        <p:xfrm>
          <a:off x="609600" y="2081213"/>
          <a:ext cx="5410200" cy="4095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8" name="Content Placeholder 77">
            <a:extLst>
              <a:ext uri="{FF2B5EF4-FFF2-40B4-BE49-F238E27FC236}">
                <a16:creationId xmlns:a16="http://schemas.microsoft.com/office/drawing/2014/main" id="{EC843BE6-942B-4402-781C-0F5206C76418}"/>
              </a:ext>
            </a:extLst>
          </p:cNvPr>
          <p:cNvSpPr>
            <a:spLocks noGrp="1"/>
          </p:cNvSpPr>
          <p:nvPr>
            <p:ph sz="half" idx="2"/>
          </p:nvPr>
        </p:nvSpPr>
        <p:spPr/>
        <p:txBody>
          <a:bodyPr vert="horz" lIns="91440" tIns="45720" rIns="91440" bIns="45720" rtlCol="0" anchor="t">
            <a:normAutofit/>
          </a:bodyPr>
          <a:lstStyle/>
          <a:p>
            <a:r>
              <a:rPr lang="en-US" b="1">
                <a:solidFill>
                  <a:srgbClr val="000000"/>
                </a:solidFill>
                <a:latin typeface="Avenir Next LT Pro"/>
                <a:cs typeface="Calibri"/>
              </a:rPr>
              <a:t>Github URL:</a:t>
            </a:r>
            <a:r>
              <a:rPr lang="en-US" dirty="0">
                <a:solidFill>
                  <a:srgbClr val="000000"/>
                </a:solidFill>
                <a:latin typeface="Avenir Next LT Pro"/>
                <a:cs typeface="Calibri"/>
              </a:rPr>
              <a:t> </a:t>
            </a:r>
            <a:r>
              <a:rPr lang="en-US" dirty="0">
                <a:solidFill>
                  <a:schemeClr val="accent6">
                    <a:lumMod val="76000"/>
                  </a:schemeClr>
                </a:solidFill>
                <a:latin typeface="Avenir Next LT Pro"/>
                <a:cs typeface="Calibri"/>
                <a:hlinkClick r:id="rId7">
                  <a:extLst>
                    <a:ext uri="{A12FA001-AC4F-418D-AE19-62706E023703}">
                      <ahyp:hlinkClr xmlns:ahyp="http://schemas.microsoft.com/office/drawing/2018/hyperlinkcolor" val="tx"/>
                    </a:ext>
                  </a:extLst>
                </a:hlinkClick>
              </a:rPr>
              <a:t>https://github.com/Sachin9591/Coursera/blob/dbc666c43f5d325055b1fad805a35941a0f6b78a/Applied%20DS%20Capstone%20Projects/Week%202%20EDA/jupyter-labs-eda-sql-coursera_sqllite.ipynb</a:t>
            </a:r>
            <a:endParaRPr lang="en-US">
              <a:solidFill>
                <a:schemeClr val="accent6">
                  <a:lumMod val="76000"/>
                </a:schemeClr>
              </a:solidFill>
              <a:latin typeface="Avenir Next LT Pro"/>
              <a:cs typeface="Calibri"/>
              <a:hlinkClick r:id="rId7">
                <a:extLst>
                  <a:ext uri="{A12FA001-AC4F-418D-AE19-62706E023703}">
                    <ahyp:hlinkClr xmlns:ahyp="http://schemas.microsoft.com/office/drawing/2018/hyperlinkcolor" val="tx"/>
                  </a:ext>
                </a:extLst>
              </a:hlinkClick>
            </a:endParaRPr>
          </a:p>
          <a:p>
            <a:endParaRPr lang="en-US" dirty="0">
              <a:solidFill>
                <a:srgbClr val="000000"/>
              </a:solidFill>
              <a:latin typeface="Avenir Next LT Pro"/>
              <a:cs typeface="Calibri"/>
            </a:endParaRPr>
          </a:p>
        </p:txBody>
      </p:sp>
    </p:spTree>
    <p:extLst>
      <p:ext uri="{BB962C8B-B14F-4D97-AF65-F5344CB8AC3E}">
        <p14:creationId xmlns:p14="http://schemas.microsoft.com/office/powerpoint/2010/main" val="133570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092176C-8883-4B08-AC56-1AC4FC8EA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063A4A-8DC8-8591-D4A4-98DCE121C8FB}"/>
              </a:ext>
            </a:extLst>
          </p:cNvPr>
          <p:cNvSpPr>
            <a:spLocks noGrp="1"/>
          </p:cNvSpPr>
          <p:nvPr>
            <p:ph type="title"/>
          </p:nvPr>
        </p:nvSpPr>
        <p:spPr>
          <a:xfrm>
            <a:off x="6806644" y="821519"/>
            <a:ext cx="4734105" cy="4750860"/>
          </a:xfrm>
        </p:spPr>
        <p:txBody>
          <a:bodyPr anchor="b">
            <a:normAutofit/>
          </a:bodyPr>
          <a:lstStyle/>
          <a:p>
            <a:pPr algn="r"/>
            <a:r>
              <a:rPr lang="en-US" dirty="0">
                <a:cs typeface="Posterama"/>
              </a:rPr>
              <a:t>Build an Interactive map with Folium</a:t>
            </a:r>
            <a:endParaRPr lang="en-US"/>
          </a:p>
        </p:txBody>
      </p:sp>
      <p:graphicFrame>
        <p:nvGraphicFramePr>
          <p:cNvPr id="5" name="Content Placeholder 2">
            <a:extLst>
              <a:ext uri="{FF2B5EF4-FFF2-40B4-BE49-F238E27FC236}">
                <a16:creationId xmlns:a16="http://schemas.microsoft.com/office/drawing/2014/main" id="{D66137BA-5113-D570-FD9A-B3C2CE4A26B2}"/>
              </a:ext>
            </a:extLst>
          </p:cNvPr>
          <p:cNvGraphicFramePr>
            <a:graphicFrameLocks noGrp="1"/>
          </p:cNvGraphicFramePr>
          <p:nvPr>
            <p:ph idx="1"/>
            <p:extLst>
              <p:ext uri="{D42A27DB-BD31-4B8C-83A1-F6EECF244321}">
                <p14:modId xmlns:p14="http://schemas.microsoft.com/office/powerpoint/2010/main" val="1191052957"/>
              </p:ext>
            </p:extLst>
          </p:nvPr>
        </p:nvGraphicFramePr>
        <p:xfrm>
          <a:off x="782638" y="811213"/>
          <a:ext cx="5287962"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TextBox 35">
            <a:extLst>
              <a:ext uri="{FF2B5EF4-FFF2-40B4-BE49-F238E27FC236}">
                <a16:creationId xmlns:a16="http://schemas.microsoft.com/office/drawing/2014/main" id="{D3E0F106-3EF5-2ECD-B451-BCF226DB93A2}"/>
              </a:ext>
            </a:extLst>
          </p:cNvPr>
          <p:cNvSpPr txBox="1"/>
          <p:nvPr/>
        </p:nvSpPr>
        <p:spPr>
          <a:xfrm>
            <a:off x="6536266" y="880533"/>
            <a:ext cx="523240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solidFill>
                  <a:srgbClr val="000000"/>
                </a:solidFill>
                <a:latin typeface="Avenir Next LT Pro"/>
                <a:cs typeface="Calibri"/>
              </a:rPr>
              <a:t>Github</a:t>
            </a:r>
            <a:r>
              <a:rPr lang="en-US" sz="2000" b="1" dirty="0">
                <a:solidFill>
                  <a:srgbClr val="000000"/>
                </a:solidFill>
                <a:latin typeface="Avenir Next LT Pro"/>
                <a:cs typeface="Calibri"/>
              </a:rPr>
              <a:t> </a:t>
            </a:r>
            <a:r>
              <a:rPr lang="en-US" sz="2000" b="1" dirty="0" err="1">
                <a:solidFill>
                  <a:srgbClr val="000000"/>
                </a:solidFill>
                <a:latin typeface="Avenir Next LT Pro"/>
                <a:cs typeface="Calibri"/>
              </a:rPr>
              <a:t>Url</a:t>
            </a:r>
            <a:r>
              <a:rPr lang="en-US" sz="2000" b="1" dirty="0">
                <a:solidFill>
                  <a:srgbClr val="000000"/>
                </a:solidFill>
                <a:latin typeface="Avenir Next LT Pro"/>
                <a:cs typeface="Calibri"/>
              </a:rPr>
              <a:t>:</a:t>
            </a:r>
            <a:r>
              <a:rPr lang="en-US" sz="2000" dirty="0">
                <a:solidFill>
                  <a:srgbClr val="000000"/>
                </a:solidFill>
                <a:latin typeface="Avenir Next LT Pro"/>
                <a:cs typeface="Calibri"/>
              </a:rPr>
              <a:t> </a:t>
            </a:r>
            <a:r>
              <a:rPr lang="en-US" sz="2000" dirty="0">
                <a:solidFill>
                  <a:schemeClr val="accent6">
                    <a:lumMod val="76000"/>
                  </a:schemeClr>
                </a:solidFill>
                <a:latin typeface="Avenir Next LT Pro"/>
                <a:cs typeface="Calibri"/>
                <a:hlinkClick r:id="rId7">
                  <a:extLst>
                    <a:ext uri="{A12FA001-AC4F-418D-AE19-62706E023703}">
                      <ahyp:hlinkClr xmlns:ahyp="http://schemas.microsoft.com/office/drawing/2018/hyperlinkcolor" val="tx"/>
                    </a:ext>
                  </a:extLst>
                </a:hlinkClick>
              </a:rPr>
              <a:t>https://github.com/Sachin9591/Coursera/blob/dbc666c43f5d325055b1fad805a35941a0f6b78a/Applied%20DS%20Capstone%20Projects/Week%203%20Interactive%20Visual%20Analytics%20and%20Dashboard/lab_jupyter_launch_site_location.ipynb</a:t>
            </a:r>
            <a:endParaRPr lang="en-US" sz="2000">
              <a:solidFill>
                <a:schemeClr val="accent6">
                  <a:lumMod val="76000"/>
                </a:schemeClr>
              </a:solidFill>
              <a:latin typeface="Avenir Next LT Pro"/>
              <a:cs typeface="Calibri"/>
              <a:hlinkClick r:id="rId7">
                <a:extLst>
                  <a:ext uri="{A12FA001-AC4F-418D-AE19-62706E023703}">
                    <ahyp:hlinkClr xmlns:ahyp="http://schemas.microsoft.com/office/drawing/2018/hyperlinkcolor" val="tx"/>
                  </a:ext>
                </a:extLst>
              </a:hlinkClick>
            </a:endParaRPr>
          </a:p>
          <a:p>
            <a:endParaRPr lang="en-US" sz="2000" dirty="0">
              <a:solidFill>
                <a:srgbClr val="000000"/>
              </a:solidFill>
              <a:latin typeface="Avenir Next LT Pro"/>
              <a:cs typeface="Calibri"/>
            </a:endParaRPr>
          </a:p>
        </p:txBody>
      </p:sp>
    </p:spTree>
    <p:extLst>
      <p:ext uri="{BB962C8B-B14F-4D97-AF65-F5344CB8AC3E}">
        <p14:creationId xmlns:p14="http://schemas.microsoft.com/office/powerpoint/2010/main" val="2400211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AB5AD2-2680-29C4-A510-80128FA517AF}"/>
              </a:ext>
            </a:extLst>
          </p:cNvPr>
          <p:cNvSpPr>
            <a:spLocks noGrp="1"/>
          </p:cNvSpPr>
          <p:nvPr>
            <p:ph type="title"/>
          </p:nvPr>
        </p:nvSpPr>
        <p:spPr>
          <a:xfrm>
            <a:off x="562271" y="810563"/>
            <a:ext cx="3705572" cy="5409262"/>
          </a:xfrm>
        </p:spPr>
        <p:txBody>
          <a:bodyPr anchor="t">
            <a:normAutofit/>
          </a:bodyPr>
          <a:lstStyle/>
          <a:p>
            <a:r>
              <a:rPr lang="en-US" dirty="0">
                <a:cs typeface="Posterama"/>
              </a:rPr>
              <a:t>Build a Dashboard with </a:t>
            </a:r>
            <a:r>
              <a:rPr lang="en-US" dirty="0" err="1">
                <a:cs typeface="Posterama"/>
              </a:rPr>
              <a:t>Plotly</a:t>
            </a:r>
            <a:r>
              <a:rPr lang="en-US" dirty="0">
                <a:cs typeface="Posterama"/>
              </a:rPr>
              <a:t> Dash</a:t>
            </a:r>
            <a:endParaRPr lang="en-US" dirty="0"/>
          </a:p>
        </p:txBody>
      </p:sp>
      <p:graphicFrame>
        <p:nvGraphicFramePr>
          <p:cNvPr id="15" name="Content Placeholder 2">
            <a:extLst>
              <a:ext uri="{FF2B5EF4-FFF2-40B4-BE49-F238E27FC236}">
                <a16:creationId xmlns:a16="http://schemas.microsoft.com/office/drawing/2014/main" id="{16BD0A3E-80DC-325E-02A8-E57FE04F00C3}"/>
              </a:ext>
            </a:extLst>
          </p:cNvPr>
          <p:cNvGraphicFramePr>
            <a:graphicFrameLocks noGrp="1"/>
          </p:cNvGraphicFramePr>
          <p:nvPr>
            <p:ph idx="1"/>
            <p:extLst>
              <p:ext uri="{D42A27DB-BD31-4B8C-83A1-F6EECF244321}">
                <p14:modId xmlns:p14="http://schemas.microsoft.com/office/powerpoint/2010/main" val="107271376"/>
              </p:ext>
            </p:extLst>
          </p:nvPr>
        </p:nvGraphicFramePr>
        <p:xfrm>
          <a:off x="6156183" y="594069"/>
          <a:ext cx="5473546" cy="497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6" name="TextBox 115">
            <a:extLst>
              <a:ext uri="{FF2B5EF4-FFF2-40B4-BE49-F238E27FC236}">
                <a16:creationId xmlns:a16="http://schemas.microsoft.com/office/drawing/2014/main" id="{D2D02AB8-4921-CF97-FA3F-392DFB0D2C2D}"/>
              </a:ext>
            </a:extLst>
          </p:cNvPr>
          <p:cNvSpPr txBox="1"/>
          <p:nvPr/>
        </p:nvSpPr>
        <p:spPr>
          <a:xfrm>
            <a:off x="745066" y="3928533"/>
            <a:ext cx="438573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solidFill>
                  <a:srgbClr val="000000"/>
                </a:solidFill>
                <a:latin typeface="Avenir Next LT Pro"/>
                <a:cs typeface="Calibri"/>
              </a:rPr>
              <a:t>Github</a:t>
            </a:r>
            <a:r>
              <a:rPr lang="en-US" sz="2000" b="1" dirty="0">
                <a:solidFill>
                  <a:srgbClr val="000000"/>
                </a:solidFill>
                <a:latin typeface="Avenir Next LT Pro"/>
                <a:cs typeface="Calibri"/>
              </a:rPr>
              <a:t> </a:t>
            </a:r>
            <a:r>
              <a:rPr lang="en-US" sz="2000" b="1" dirty="0" err="1">
                <a:solidFill>
                  <a:srgbClr val="000000"/>
                </a:solidFill>
                <a:latin typeface="Avenir Next LT Pro"/>
                <a:cs typeface="Calibri"/>
              </a:rPr>
              <a:t>Url</a:t>
            </a:r>
            <a:r>
              <a:rPr lang="en-US" sz="2000" b="1" dirty="0">
                <a:solidFill>
                  <a:srgbClr val="000000"/>
                </a:solidFill>
                <a:latin typeface="Avenir Next LT Pro"/>
                <a:cs typeface="Calibri"/>
              </a:rPr>
              <a:t>:</a:t>
            </a:r>
            <a:r>
              <a:rPr lang="en-US" sz="2000" dirty="0">
                <a:solidFill>
                  <a:srgbClr val="000000"/>
                </a:solidFill>
                <a:latin typeface="Avenir Next LT Pro"/>
                <a:cs typeface="Calibri"/>
              </a:rPr>
              <a:t> </a:t>
            </a:r>
            <a:r>
              <a:rPr lang="en-US" sz="2000" dirty="0">
                <a:solidFill>
                  <a:schemeClr val="accent6">
                    <a:lumMod val="76000"/>
                  </a:schemeClr>
                </a:solidFill>
                <a:latin typeface="Avenir Next LT Pro"/>
                <a:cs typeface="Calibri"/>
                <a:hlinkClick r:id="rId7">
                  <a:extLst>
                    <a:ext uri="{A12FA001-AC4F-418D-AE19-62706E023703}">
                      <ahyp:hlinkClr xmlns:ahyp="http://schemas.microsoft.com/office/drawing/2018/hyperlinkcolor" val="tx"/>
                    </a:ext>
                  </a:extLst>
                </a:hlinkClick>
              </a:rPr>
              <a:t>https://github.com/Sachin9591/Coursera/blob/dbc666c43f5d325055b1fad805a35941a0f6b78a/Applied%20DS%20Capstone%20Projects/Week%203%20Interactive%20Visual%20Analytics%20and%20Dashboard/spacex_dash_app.py</a:t>
            </a:r>
            <a:endParaRPr lang="en-US" sz="2000">
              <a:solidFill>
                <a:schemeClr val="accent6">
                  <a:lumMod val="76000"/>
                </a:schemeClr>
              </a:solidFill>
              <a:latin typeface="Avenir Next LT Pro"/>
              <a:hlinkClick r:id="rId7">
                <a:extLst>
                  <a:ext uri="{A12FA001-AC4F-418D-AE19-62706E023703}">
                    <ahyp:hlinkClr xmlns:ahyp="http://schemas.microsoft.com/office/drawing/2018/hyperlinkcolor" val="tx"/>
                  </a:ext>
                </a:extLst>
              </a:hlinkClick>
            </a:endParaRPr>
          </a:p>
          <a:p>
            <a:pPr algn="l"/>
            <a:endParaRPr lang="en-US" sz="2000" dirty="0">
              <a:solidFill>
                <a:srgbClr val="000000"/>
              </a:solidFill>
              <a:latin typeface="Avenir Next LT Pro"/>
              <a:cs typeface="Calibri"/>
            </a:endParaRPr>
          </a:p>
        </p:txBody>
      </p:sp>
    </p:spTree>
    <p:extLst>
      <p:ext uri="{BB962C8B-B14F-4D97-AF65-F5344CB8AC3E}">
        <p14:creationId xmlns:p14="http://schemas.microsoft.com/office/powerpoint/2010/main" val="1787145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FE479B-A117-4AB2-83D6-65FFB84AE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F69EB222-8605-4C92-BE6A-B57B12EA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759370" y="4009518"/>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D18092-84E3-B73B-57BC-EDC2497780AA}"/>
              </a:ext>
            </a:extLst>
          </p:cNvPr>
          <p:cNvSpPr>
            <a:spLocks noGrp="1"/>
          </p:cNvSpPr>
          <p:nvPr>
            <p:ph type="title"/>
          </p:nvPr>
        </p:nvSpPr>
        <p:spPr>
          <a:xfrm>
            <a:off x="609600" y="810563"/>
            <a:ext cx="3658249" cy="4761237"/>
          </a:xfrm>
        </p:spPr>
        <p:txBody>
          <a:bodyPr anchor="b">
            <a:normAutofit/>
          </a:bodyPr>
          <a:lstStyle/>
          <a:p>
            <a:r>
              <a:rPr lang="en-US" sz="3700">
                <a:cs typeface="Posterama"/>
              </a:rPr>
              <a:t>Predictive Analysis (Classification)</a:t>
            </a:r>
            <a:endParaRPr lang="en-US" sz="3700"/>
          </a:p>
        </p:txBody>
      </p:sp>
      <p:graphicFrame>
        <p:nvGraphicFramePr>
          <p:cNvPr id="5" name="Content Placeholder 2">
            <a:extLst>
              <a:ext uri="{FF2B5EF4-FFF2-40B4-BE49-F238E27FC236}">
                <a16:creationId xmlns:a16="http://schemas.microsoft.com/office/drawing/2014/main" id="{6BAD7CFC-F993-6FBF-7F01-B40FEAADB8DA}"/>
              </a:ext>
            </a:extLst>
          </p:cNvPr>
          <p:cNvGraphicFramePr>
            <a:graphicFrameLocks noGrp="1"/>
          </p:cNvGraphicFramePr>
          <p:nvPr>
            <p:ph idx="1"/>
            <p:extLst>
              <p:ext uri="{D42A27DB-BD31-4B8C-83A1-F6EECF244321}">
                <p14:modId xmlns:p14="http://schemas.microsoft.com/office/powerpoint/2010/main" val="3322996094"/>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1" name="TextBox 110">
            <a:extLst>
              <a:ext uri="{FF2B5EF4-FFF2-40B4-BE49-F238E27FC236}">
                <a16:creationId xmlns:a16="http://schemas.microsoft.com/office/drawing/2014/main" id="{B05954BE-2261-C939-A38F-0BEAF9B19014}"/>
              </a:ext>
            </a:extLst>
          </p:cNvPr>
          <p:cNvSpPr txBox="1"/>
          <p:nvPr/>
        </p:nvSpPr>
        <p:spPr>
          <a:xfrm>
            <a:off x="3860800" y="333586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2" name="TextBox 111">
            <a:extLst>
              <a:ext uri="{FF2B5EF4-FFF2-40B4-BE49-F238E27FC236}">
                <a16:creationId xmlns:a16="http://schemas.microsoft.com/office/drawing/2014/main" id="{DE62F7D3-B7F1-C127-335B-D5B17F485FBE}"/>
              </a:ext>
            </a:extLst>
          </p:cNvPr>
          <p:cNvSpPr txBox="1"/>
          <p:nvPr/>
        </p:nvSpPr>
        <p:spPr>
          <a:xfrm>
            <a:off x="601932" y="1049866"/>
            <a:ext cx="485571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solidFill>
                  <a:srgbClr val="000000"/>
                </a:solidFill>
                <a:latin typeface="Avenir Next LT Pro"/>
                <a:cs typeface="Calibri"/>
              </a:rPr>
              <a:t>Github</a:t>
            </a:r>
            <a:r>
              <a:rPr lang="en-US" sz="2000" b="1" dirty="0">
                <a:solidFill>
                  <a:srgbClr val="000000"/>
                </a:solidFill>
                <a:latin typeface="Avenir Next LT Pro"/>
                <a:cs typeface="Calibri"/>
              </a:rPr>
              <a:t> </a:t>
            </a:r>
            <a:r>
              <a:rPr lang="en-US" sz="2000" b="1" dirty="0" err="1">
                <a:solidFill>
                  <a:srgbClr val="000000"/>
                </a:solidFill>
                <a:latin typeface="Avenir Next LT Pro"/>
                <a:cs typeface="Calibri"/>
              </a:rPr>
              <a:t>Url</a:t>
            </a:r>
            <a:r>
              <a:rPr lang="en-US" sz="2000" b="1" dirty="0">
                <a:solidFill>
                  <a:srgbClr val="000000"/>
                </a:solidFill>
                <a:latin typeface="Avenir Next LT Pro"/>
                <a:cs typeface="Calibri"/>
              </a:rPr>
              <a:t>:</a:t>
            </a:r>
            <a:r>
              <a:rPr lang="en-US" sz="2000" dirty="0">
                <a:solidFill>
                  <a:srgbClr val="000000"/>
                </a:solidFill>
                <a:latin typeface="Avenir Next LT Pro"/>
                <a:cs typeface="Calibri"/>
              </a:rPr>
              <a:t> </a:t>
            </a:r>
            <a:r>
              <a:rPr lang="en-US" sz="2000" dirty="0">
                <a:solidFill>
                  <a:schemeClr val="accent6">
                    <a:lumMod val="76000"/>
                  </a:schemeClr>
                </a:solidFill>
                <a:latin typeface="Avenir Next LT Pro"/>
                <a:cs typeface="Calibri"/>
                <a:hlinkClick r:id="rId7">
                  <a:extLst>
                    <a:ext uri="{A12FA001-AC4F-418D-AE19-62706E023703}">
                      <ahyp:hlinkClr xmlns:ahyp="http://schemas.microsoft.com/office/drawing/2018/hyperlinkcolor" val="tx"/>
                    </a:ext>
                  </a:extLst>
                </a:hlinkClick>
              </a:rPr>
              <a:t>https://github.com/Sachin9591/Coursera/blob/dbc666c43f5d325055b1fad805a35941a0f6b78a/Applied%20DS%20Capstone%20Projects/Week%204%20Predictive%20Analysis%20(Classification)/SpaceX_Machine%20Learning%20Prediction_Part_5.ipynb</a:t>
            </a:r>
            <a:endParaRPr lang="en-US" sz="2000">
              <a:solidFill>
                <a:schemeClr val="accent6">
                  <a:lumMod val="76000"/>
                </a:schemeClr>
              </a:solidFill>
              <a:latin typeface="Avenir Next LT Pro"/>
              <a:cs typeface="Calibri"/>
            </a:endParaRPr>
          </a:p>
          <a:p>
            <a:endParaRPr lang="en-US" sz="2000" dirty="0">
              <a:solidFill>
                <a:srgbClr val="000000"/>
              </a:solidFill>
              <a:latin typeface="Avenir Next LT Pro"/>
              <a:cs typeface="Calibri"/>
            </a:endParaRPr>
          </a:p>
        </p:txBody>
      </p:sp>
    </p:spTree>
    <p:extLst>
      <p:ext uri="{BB962C8B-B14F-4D97-AF65-F5344CB8AC3E}">
        <p14:creationId xmlns:p14="http://schemas.microsoft.com/office/powerpoint/2010/main" val="227955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9DD7E5-C854-492A-9A94-054A4118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939FD-CC81-582F-DB28-EA6D01AA3A3E}"/>
              </a:ext>
            </a:extLst>
          </p:cNvPr>
          <p:cNvSpPr>
            <a:spLocks noGrp="1"/>
          </p:cNvSpPr>
          <p:nvPr>
            <p:ph type="title"/>
          </p:nvPr>
        </p:nvSpPr>
        <p:spPr>
          <a:xfrm>
            <a:off x="609600" y="552782"/>
            <a:ext cx="5910470" cy="1625875"/>
          </a:xfrm>
        </p:spPr>
        <p:txBody>
          <a:bodyPr vert="horz" lIns="91440" tIns="45720" rIns="91440" bIns="45720" rtlCol="0" anchor="ctr">
            <a:normAutofit/>
          </a:bodyPr>
          <a:lstStyle/>
          <a:p>
            <a:r>
              <a:rPr lang="en-US" kern="1200">
                <a:solidFill>
                  <a:schemeClr val="tx1"/>
                </a:solidFill>
                <a:latin typeface="+mj-lt"/>
                <a:ea typeface="+mj-ea"/>
                <a:cs typeface="+mj-cs"/>
              </a:rPr>
              <a:t>Results</a:t>
            </a:r>
          </a:p>
        </p:txBody>
      </p:sp>
      <p:sp>
        <p:nvSpPr>
          <p:cNvPr id="5" name="TextBox 4">
            <a:extLst>
              <a:ext uri="{FF2B5EF4-FFF2-40B4-BE49-F238E27FC236}">
                <a16:creationId xmlns:a16="http://schemas.microsoft.com/office/drawing/2014/main" id="{35DA5B48-45F6-F576-8414-412572CAF9C0}"/>
              </a:ext>
            </a:extLst>
          </p:cNvPr>
          <p:cNvSpPr txBox="1"/>
          <p:nvPr/>
        </p:nvSpPr>
        <p:spPr>
          <a:xfrm>
            <a:off x="6694998" y="552782"/>
            <a:ext cx="4887402" cy="16258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Aft>
                <a:spcPts val="600"/>
              </a:spcAft>
              <a:buClr>
                <a:schemeClr val="accent5"/>
              </a:buClr>
            </a:pPr>
            <a:r>
              <a:rPr lang="en-US"/>
              <a:t>This is a preview of the Plotly dashboard. The following sides will show the results of EDA with  visualization, EDA with SQL, Interactive Map with Folium, and finally the results of our model with  about 83% accuracy.</a:t>
            </a:r>
          </a:p>
          <a:p>
            <a:pPr>
              <a:spcAft>
                <a:spcPts val="600"/>
              </a:spcAft>
              <a:buClr>
                <a:schemeClr val="accent5"/>
              </a:buClr>
            </a:pPr>
            <a:endParaRPr lang="en-US"/>
          </a:p>
        </p:txBody>
      </p:sp>
      <p:pic>
        <p:nvPicPr>
          <p:cNvPr id="4" name="Content Placeholder 3">
            <a:extLst>
              <a:ext uri="{FF2B5EF4-FFF2-40B4-BE49-F238E27FC236}">
                <a16:creationId xmlns:a16="http://schemas.microsoft.com/office/drawing/2014/main" id="{04628471-5FE8-392E-C539-900404B871B9}"/>
              </a:ext>
            </a:extLst>
          </p:cNvPr>
          <p:cNvPicPr>
            <a:picLocks noGrp="1" noChangeAspect="1"/>
          </p:cNvPicPr>
          <p:nvPr>
            <p:ph idx="1"/>
          </p:nvPr>
        </p:nvPicPr>
        <p:blipFill>
          <a:blip r:embed="rId2"/>
          <a:stretch>
            <a:fillRect/>
          </a:stretch>
        </p:blipFill>
        <p:spPr>
          <a:xfrm>
            <a:off x="1217529" y="2187239"/>
            <a:ext cx="9797025" cy="4679567"/>
          </a:xfrm>
          <a:prstGeom prst="rect">
            <a:avLst/>
          </a:prstGeom>
        </p:spPr>
      </p:pic>
    </p:spTree>
    <p:extLst>
      <p:ext uri="{BB962C8B-B14F-4D97-AF65-F5344CB8AC3E}">
        <p14:creationId xmlns:p14="http://schemas.microsoft.com/office/powerpoint/2010/main" val="98430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D0DA90F4-B24A-49DA-9477-972BFC4B1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5ADAF001-055A-4E35-BF24-AF70A5FE2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EA4AB5-F120-6448-62E5-C7DAF86B9883}"/>
              </a:ext>
            </a:extLst>
          </p:cNvPr>
          <p:cNvSpPr>
            <a:spLocks noGrp="1"/>
          </p:cNvSpPr>
          <p:nvPr>
            <p:ph type="ctrTitle"/>
          </p:nvPr>
        </p:nvSpPr>
        <p:spPr>
          <a:xfrm>
            <a:off x="2587214" y="1762125"/>
            <a:ext cx="6798833" cy="1926465"/>
          </a:xfrm>
        </p:spPr>
        <p:txBody>
          <a:bodyPr>
            <a:normAutofit/>
          </a:bodyPr>
          <a:lstStyle/>
          <a:p>
            <a:r>
              <a:rPr lang="en-US" dirty="0">
                <a:cs typeface="Posterama"/>
              </a:rPr>
              <a:t>EDA with Visualization</a:t>
            </a:r>
            <a:endParaRPr lang="en-US" dirty="0"/>
          </a:p>
        </p:txBody>
      </p:sp>
      <p:sp>
        <p:nvSpPr>
          <p:cNvPr id="3" name="Content Placeholder 2">
            <a:extLst>
              <a:ext uri="{FF2B5EF4-FFF2-40B4-BE49-F238E27FC236}">
                <a16:creationId xmlns:a16="http://schemas.microsoft.com/office/drawing/2014/main" id="{76D26A50-26EB-DBD1-12D7-6D7998809E65}"/>
              </a:ext>
            </a:extLst>
          </p:cNvPr>
          <p:cNvSpPr>
            <a:spLocks noGrp="1"/>
          </p:cNvSpPr>
          <p:nvPr>
            <p:ph type="subTitle" idx="1"/>
          </p:nvPr>
        </p:nvSpPr>
        <p:spPr>
          <a:xfrm>
            <a:off x="2587214" y="3902207"/>
            <a:ext cx="6798833" cy="1385178"/>
          </a:xfrm>
        </p:spPr>
        <p:txBody>
          <a:bodyPr vert="horz" lIns="91440" tIns="45720" rIns="91440" bIns="45720" rtlCol="0">
            <a:normAutofit/>
          </a:bodyPr>
          <a:lstStyle/>
          <a:p>
            <a:r>
              <a:rPr lang="en-US">
                <a:latin typeface="Arial"/>
                <a:cs typeface="Arial"/>
              </a:rPr>
              <a:t>EXPLORATORY  DATA   ANALYSIS  WITH  SEABORN  PLOTS</a:t>
            </a:r>
            <a:endParaRPr lang="en-US" dirty="0"/>
          </a:p>
          <a:p>
            <a:endParaRPr lang="en-US" dirty="0"/>
          </a:p>
        </p:txBody>
      </p:sp>
    </p:spTree>
    <p:extLst>
      <p:ext uri="{BB962C8B-B14F-4D97-AF65-F5344CB8AC3E}">
        <p14:creationId xmlns:p14="http://schemas.microsoft.com/office/powerpoint/2010/main" val="979638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C662-7CED-5D2C-24E2-2157F36259A4}"/>
              </a:ext>
            </a:extLst>
          </p:cNvPr>
          <p:cNvSpPr>
            <a:spLocks noGrp="1"/>
          </p:cNvSpPr>
          <p:nvPr>
            <p:ph type="title"/>
          </p:nvPr>
        </p:nvSpPr>
        <p:spPr/>
        <p:txBody>
          <a:bodyPr/>
          <a:lstStyle/>
          <a:p>
            <a:r>
              <a:rPr lang="en-US" dirty="0">
                <a:cs typeface="Posterama"/>
              </a:rPr>
              <a:t>Flight Number vs. Launch Site</a:t>
            </a:r>
            <a:endParaRPr lang="en-US" dirty="0"/>
          </a:p>
        </p:txBody>
      </p:sp>
      <p:pic>
        <p:nvPicPr>
          <p:cNvPr id="4" name="Content Placeholder 3">
            <a:extLst>
              <a:ext uri="{FF2B5EF4-FFF2-40B4-BE49-F238E27FC236}">
                <a16:creationId xmlns:a16="http://schemas.microsoft.com/office/drawing/2014/main" id="{E215E8BF-A7FB-319C-4F55-B5E300D0DF10}"/>
              </a:ext>
            </a:extLst>
          </p:cNvPr>
          <p:cNvPicPr>
            <a:picLocks noGrp="1" noChangeAspect="1"/>
          </p:cNvPicPr>
          <p:nvPr>
            <p:ph idx="1"/>
          </p:nvPr>
        </p:nvPicPr>
        <p:blipFill>
          <a:blip r:embed="rId2"/>
          <a:stretch>
            <a:fillRect/>
          </a:stretch>
        </p:blipFill>
        <p:spPr>
          <a:xfrm>
            <a:off x="638317" y="1873365"/>
            <a:ext cx="11087893" cy="2273720"/>
          </a:xfrm>
        </p:spPr>
      </p:pic>
      <p:graphicFrame>
        <p:nvGraphicFramePr>
          <p:cNvPr id="7" name="TextBox 4">
            <a:extLst>
              <a:ext uri="{FF2B5EF4-FFF2-40B4-BE49-F238E27FC236}">
                <a16:creationId xmlns:a16="http://schemas.microsoft.com/office/drawing/2014/main" id="{CB4DFC26-CE8C-E22C-5E04-9B358DE45BB2}"/>
              </a:ext>
            </a:extLst>
          </p:cNvPr>
          <p:cNvGraphicFramePr/>
          <p:nvPr/>
        </p:nvGraphicFramePr>
        <p:xfrm>
          <a:off x="1134533" y="4233333"/>
          <a:ext cx="10786533" cy="1908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470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4708-7F05-BCCF-2275-C7650A356C9C}"/>
              </a:ext>
            </a:extLst>
          </p:cNvPr>
          <p:cNvSpPr>
            <a:spLocks noGrp="1"/>
          </p:cNvSpPr>
          <p:nvPr>
            <p:ph type="title"/>
          </p:nvPr>
        </p:nvSpPr>
        <p:spPr/>
        <p:txBody>
          <a:bodyPr/>
          <a:lstStyle/>
          <a:p>
            <a:r>
              <a:rPr lang="en-US" dirty="0">
                <a:cs typeface="Posterama"/>
              </a:rPr>
              <a:t>Payload Mass vs. Launch Site</a:t>
            </a:r>
            <a:endParaRPr lang="en-US" dirty="0"/>
          </a:p>
        </p:txBody>
      </p:sp>
      <p:pic>
        <p:nvPicPr>
          <p:cNvPr id="4" name="Content Placeholder 3">
            <a:extLst>
              <a:ext uri="{FF2B5EF4-FFF2-40B4-BE49-F238E27FC236}">
                <a16:creationId xmlns:a16="http://schemas.microsoft.com/office/drawing/2014/main" id="{8607C1BD-1F6E-F50E-D661-46E4F2B212C5}"/>
              </a:ext>
            </a:extLst>
          </p:cNvPr>
          <p:cNvPicPr>
            <a:picLocks noGrp="1" noChangeAspect="1"/>
          </p:cNvPicPr>
          <p:nvPr>
            <p:ph idx="1"/>
          </p:nvPr>
        </p:nvPicPr>
        <p:blipFill>
          <a:blip r:embed="rId2"/>
          <a:stretch>
            <a:fillRect/>
          </a:stretch>
        </p:blipFill>
        <p:spPr>
          <a:xfrm>
            <a:off x="603849" y="1945774"/>
            <a:ext cx="10984301" cy="2215167"/>
          </a:xfrm>
        </p:spPr>
      </p:pic>
      <p:graphicFrame>
        <p:nvGraphicFramePr>
          <p:cNvPr id="8" name="TextBox 5">
            <a:extLst>
              <a:ext uri="{FF2B5EF4-FFF2-40B4-BE49-F238E27FC236}">
                <a16:creationId xmlns:a16="http://schemas.microsoft.com/office/drawing/2014/main" id="{0F2C50E5-1D56-BB3D-74F1-B1945C274EDB}"/>
              </a:ext>
            </a:extLst>
          </p:cNvPr>
          <p:cNvGraphicFramePr/>
          <p:nvPr/>
        </p:nvGraphicFramePr>
        <p:xfrm>
          <a:off x="812799" y="4317999"/>
          <a:ext cx="10684933" cy="1631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413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4A670C-DB4F-2911-F32B-9D851A08AFF3}"/>
              </a:ext>
            </a:extLst>
          </p:cNvPr>
          <p:cNvSpPr>
            <a:spLocks noGrp="1"/>
          </p:cNvSpPr>
          <p:nvPr>
            <p:ph type="title"/>
          </p:nvPr>
        </p:nvSpPr>
        <p:spPr>
          <a:xfrm>
            <a:off x="609600" y="557784"/>
            <a:ext cx="10972800" cy="1325563"/>
          </a:xfrm>
        </p:spPr>
        <p:txBody>
          <a:bodyPr vert="horz" lIns="91440" tIns="45720" rIns="91440" bIns="45720" rtlCol="0" anchor="b">
            <a:normAutofit/>
          </a:bodyPr>
          <a:lstStyle/>
          <a:p>
            <a:r>
              <a:rPr lang="en-US" kern="1200">
                <a:solidFill>
                  <a:schemeClr val="tx1"/>
                </a:solidFill>
                <a:latin typeface="+mj-lt"/>
                <a:ea typeface="+mj-ea"/>
                <a:cs typeface="+mj-cs"/>
              </a:rPr>
              <a:t>Outline</a:t>
            </a:r>
          </a:p>
        </p:txBody>
      </p:sp>
      <p:graphicFrame>
        <p:nvGraphicFramePr>
          <p:cNvPr id="6" name="Content Placeholder 3">
            <a:extLst>
              <a:ext uri="{FF2B5EF4-FFF2-40B4-BE49-F238E27FC236}">
                <a16:creationId xmlns:a16="http://schemas.microsoft.com/office/drawing/2014/main" id="{1AB86C98-DEDA-9A7B-2B0D-6314E0451650}"/>
              </a:ext>
            </a:extLst>
          </p:cNvPr>
          <p:cNvGraphicFramePr>
            <a:graphicFrameLocks noGrp="1"/>
          </p:cNvGraphicFramePr>
          <p:nvPr>
            <p:ph sz="half" idx="2"/>
            <p:extLst>
              <p:ext uri="{D42A27DB-BD31-4B8C-83A1-F6EECF244321}">
                <p14:modId xmlns:p14="http://schemas.microsoft.com/office/powerpoint/2010/main" val="2801672151"/>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075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48CEA3-6614-3459-B8B3-E46846D77BCD}"/>
              </a:ext>
            </a:extLst>
          </p:cNvPr>
          <p:cNvSpPr>
            <a:spLocks noGrp="1"/>
          </p:cNvSpPr>
          <p:nvPr>
            <p:ph type="title"/>
          </p:nvPr>
        </p:nvSpPr>
        <p:spPr>
          <a:xfrm>
            <a:off x="6456458" y="552782"/>
            <a:ext cx="5125941" cy="1936746"/>
          </a:xfrm>
        </p:spPr>
        <p:txBody>
          <a:bodyPr vert="horz" lIns="91440" tIns="45720" rIns="91440" bIns="45720" rtlCol="0" anchor="b">
            <a:normAutofit/>
          </a:bodyPr>
          <a:lstStyle/>
          <a:p>
            <a:r>
              <a:rPr lang="en-US" kern="1200">
                <a:solidFill>
                  <a:schemeClr val="tx1"/>
                </a:solidFill>
                <a:latin typeface="+mj-lt"/>
                <a:ea typeface="+mj-ea"/>
                <a:cs typeface="+mj-cs"/>
              </a:rPr>
              <a:t>Success Rate vs. Orbit Type</a:t>
            </a:r>
          </a:p>
        </p:txBody>
      </p:sp>
      <p:sp>
        <p:nvSpPr>
          <p:cNvPr id="24" name="TextBox 23">
            <a:extLst>
              <a:ext uri="{FF2B5EF4-FFF2-40B4-BE49-F238E27FC236}">
                <a16:creationId xmlns:a16="http://schemas.microsoft.com/office/drawing/2014/main" id="{6F9EB2B0-173C-70CE-FAC3-5AB5540F8923}"/>
              </a:ext>
            </a:extLst>
          </p:cNvPr>
          <p:cNvSpPr txBox="1"/>
          <p:nvPr/>
        </p:nvSpPr>
        <p:spPr>
          <a:xfrm>
            <a:off x="6456458" y="2735229"/>
            <a:ext cx="5125941" cy="348459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buClr>
                <a:schemeClr val="accent5"/>
              </a:buClr>
            </a:pPr>
            <a:r>
              <a:rPr lang="en-US"/>
              <a:t>Success Scale Rate from 0 to 100%</a:t>
            </a:r>
          </a:p>
          <a:p>
            <a:pPr>
              <a:spcAft>
                <a:spcPts val="600"/>
              </a:spcAft>
              <a:buClr>
                <a:schemeClr val="accent5"/>
              </a:buClr>
            </a:pPr>
            <a:endParaRPr lang="en-US"/>
          </a:p>
          <a:p>
            <a:pPr marL="342900">
              <a:spcAft>
                <a:spcPts val="600"/>
              </a:spcAft>
              <a:buClr>
                <a:schemeClr val="accent5"/>
              </a:buClr>
            </a:pPr>
            <a:r>
              <a:rPr lang="en-US"/>
              <a:t>ES-L1 (1), GEO (1), HEO (1) have 100% success rate (sample sizes in parenthesis)  </a:t>
            </a:r>
          </a:p>
          <a:p>
            <a:pPr marL="342900">
              <a:spcAft>
                <a:spcPts val="600"/>
              </a:spcAft>
              <a:buClr>
                <a:schemeClr val="accent5"/>
              </a:buClr>
            </a:pPr>
            <a:r>
              <a:rPr lang="en-US"/>
              <a:t>SSO (5) has 100% success rate</a:t>
            </a:r>
          </a:p>
          <a:p>
            <a:pPr marL="342900">
              <a:spcAft>
                <a:spcPts val="600"/>
              </a:spcAft>
              <a:buClr>
                <a:schemeClr val="accent5"/>
              </a:buClr>
            </a:pPr>
            <a:r>
              <a:rPr lang="en-US"/>
              <a:t>VLEO (14) has decent success rate and attempts</a:t>
            </a:r>
          </a:p>
          <a:p>
            <a:pPr marL="342900">
              <a:spcAft>
                <a:spcPts val="600"/>
              </a:spcAft>
              <a:buClr>
                <a:schemeClr val="accent5"/>
              </a:buClr>
            </a:pPr>
            <a:r>
              <a:rPr lang="en-US"/>
              <a:t>SO (1) has 0% success rate</a:t>
            </a:r>
          </a:p>
          <a:p>
            <a:pPr marL="342900">
              <a:spcAft>
                <a:spcPts val="600"/>
              </a:spcAft>
              <a:buClr>
                <a:schemeClr val="accent5"/>
              </a:buClr>
            </a:pPr>
            <a:r>
              <a:rPr lang="en-US"/>
              <a:t>GTO (27) has the around 50% success rate but largest sample</a:t>
            </a:r>
          </a:p>
          <a:p>
            <a:pPr>
              <a:spcAft>
                <a:spcPts val="600"/>
              </a:spcAft>
              <a:buClr>
                <a:schemeClr val="accent5"/>
              </a:buClr>
            </a:pPr>
            <a:endParaRPr lang="en-US"/>
          </a:p>
        </p:txBody>
      </p:sp>
      <p:pic>
        <p:nvPicPr>
          <p:cNvPr id="4" name="Content Placeholder 3">
            <a:extLst>
              <a:ext uri="{FF2B5EF4-FFF2-40B4-BE49-F238E27FC236}">
                <a16:creationId xmlns:a16="http://schemas.microsoft.com/office/drawing/2014/main" id="{43B6A218-C7BA-ADFA-8036-1FD459D8D506}"/>
              </a:ext>
            </a:extLst>
          </p:cNvPr>
          <p:cNvPicPr>
            <a:picLocks noGrp="1" noChangeAspect="1"/>
          </p:cNvPicPr>
          <p:nvPr>
            <p:ph idx="1"/>
          </p:nvPr>
        </p:nvPicPr>
        <p:blipFill>
          <a:blip r:embed="rId2"/>
          <a:stretch>
            <a:fillRect/>
          </a:stretch>
        </p:blipFill>
        <p:spPr>
          <a:xfrm>
            <a:off x="609600" y="1678215"/>
            <a:ext cx="4600913" cy="3416177"/>
          </a:xfrm>
          <a:prstGeom prst="rect">
            <a:avLst/>
          </a:prstGeom>
        </p:spPr>
      </p:pic>
    </p:spTree>
    <p:extLst>
      <p:ext uri="{BB962C8B-B14F-4D97-AF65-F5344CB8AC3E}">
        <p14:creationId xmlns:p14="http://schemas.microsoft.com/office/powerpoint/2010/main" val="1133568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E67A-2EEE-C0A0-9D6F-92F072961934}"/>
              </a:ext>
            </a:extLst>
          </p:cNvPr>
          <p:cNvSpPr>
            <a:spLocks noGrp="1"/>
          </p:cNvSpPr>
          <p:nvPr>
            <p:ph type="title"/>
          </p:nvPr>
        </p:nvSpPr>
        <p:spPr/>
        <p:txBody>
          <a:bodyPr/>
          <a:lstStyle/>
          <a:p>
            <a:r>
              <a:rPr lang="en-US" dirty="0">
                <a:cs typeface="Posterama"/>
              </a:rPr>
              <a:t>Flight Number vs. Orbit Type</a:t>
            </a:r>
            <a:endParaRPr lang="en-US" dirty="0"/>
          </a:p>
        </p:txBody>
      </p:sp>
      <p:pic>
        <p:nvPicPr>
          <p:cNvPr id="4" name="Content Placeholder 3">
            <a:extLst>
              <a:ext uri="{FF2B5EF4-FFF2-40B4-BE49-F238E27FC236}">
                <a16:creationId xmlns:a16="http://schemas.microsoft.com/office/drawing/2014/main" id="{00205E05-19F4-433E-FCC4-6E4BB4AF3921}"/>
              </a:ext>
            </a:extLst>
          </p:cNvPr>
          <p:cNvPicPr>
            <a:picLocks noGrp="1" noChangeAspect="1"/>
          </p:cNvPicPr>
          <p:nvPr>
            <p:ph idx="1"/>
          </p:nvPr>
        </p:nvPicPr>
        <p:blipFill>
          <a:blip r:embed="rId2"/>
          <a:stretch>
            <a:fillRect/>
          </a:stretch>
        </p:blipFill>
        <p:spPr>
          <a:xfrm>
            <a:off x="603849" y="1878417"/>
            <a:ext cx="11142452" cy="2263616"/>
          </a:xfrm>
        </p:spPr>
      </p:pic>
      <p:graphicFrame>
        <p:nvGraphicFramePr>
          <p:cNvPr id="7" name="TextBox 4">
            <a:extLst>
              <a:ext uri="{FF2B5EF4-FFF2-40B4-BE49-F238E27FC236}">
                <a16:creationId xmlns:a16="http://schemas.microsoft.com/office/drawing/2014/main" id="{7443F965-7AF0-3AB6-5D80-4B8C1D63BD2A}"/>
              </a:ext>
            </a:extLst>
          </p:cNvPr>
          <p:cNvGraphicFramePr/>
          <p:nvPr/>
        </p:nvGraphicFramePr>
        <p:xfrm>
          <a:off x="643466" y="4250266"/>
          <a:ext cx="11040533" cy="22467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8811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B262-1068-9932-A80C-5BC4DC4BAE1F}"/>
              </a:ext>
            </a:extLst>
          </p:cNvPr>
          <p:cNvSpPr>
            <a:spLocks noGrp="1"/>
          </p:cNvSpPr>
          <p:nvPr>
            <p:ph type="title"/>
          </p:nvPr>
        </p:nvSpPr>
        <p:spPr/>
        <p:txBody>
          <a:bodyPr>
            <a:normAutofit/>
          </a:bodyPr>
          <a:lstStyle/>
          <a:p>
            <a:r>
              <a:rPr lang="en-US" dirty="0">
                <a:cs typeface="Posterama"/>
              </a:rPr>
              <a:t>Payload vs. Orbit Type</a:t>
            </a:r>
          </a:p>
        </p:txBody>
      </p:sp>
      <p:pic>
        <p:nvPicPr>
          <p:cNvPr id="4" name="Content Placeholder 3">
            <a:extLst>
              <a:ext uri="{FF2B5EF4-FFF2-40B4-BE49-F238E27FC236}">
                <a16:creationId xmlns:a16="http://schemas.microsoft.com/office/drawing/2014/main" id="{C05BCBEE-2D5C-6D86-EC24-8321BCCAF9BC}"/>
              </a:ext>
            </a:extLst>
          </p:cNvPr>
          <p:cNvPicPr>
            <a:picLocks noGrp="1" noChangeAspect="1"/>
          </p:cNvPicPr>
          <p:nvPr>
            <p:ph idx="1"/>
          </p:nvPr>
        </p:nvPicPr>
        <p:blipFill>
          <a:blip r:embed="rId2"/>
          <a:stretch>
            <a:fillRect/>
          </a:stretch>
        </p:blipFill>
        <p:spPr>
          <a:xfrm>
            <a:off x="603849" y="1886150"/>
            <a:ext cx="11372490" cy="2348793"/>
          </a:xfrm>
        </p:spPr>
      </p:pic>
      <p:graphicFrame>
        <p:nvGraphicFramePr>
          <p:cNvPr id="7" name="TextBox 4">
            <a:extLst>
              <a:ext uri="{FF2B5EF4-FFF2-40B4-BE49-F238E27FC236}">
                <a16:creationId xmlns:a16="http://schemas.microsoft.com/office/drawing/2014/main" id="{06088845-7274-6F04-D023-593D0422121F}"/>
              </a:ext>
            </a:extLst>
          </p:cNvPr>
          <p:cNvGraphicFramePr/>
          <p:nvPr/>
        </p:nvGraphicFramePr>
        <p:xfrm>
          <a:off x="778933" y="4284133"/>
          <a:ext cx="11159066" cy="22467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713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FD01-957B-59DF-4B95-2867360BD585}"/>
              </a:ext>
            </a:extLst>
          </p:cNvPr>
          <p:cNvSpPr>
            <a:spLocks noGrp="1"/>
          </p:cNvSpPr>
          <p:nvPr>
            <p:ph type="title"/>
          </p:nvPr>
        </p:nvSpPr>
        <p:spPr/>
        <p:txBody>
          <a:bodyPr/>
          <a:lstStyle/>
          <a:p>
            <a:r>
              <a:rPr lang="en-US" dirty="0">
                <a:cs typeface="Posterama"/>
              </a:rPr>
              <a:t>Launch Success Yearly Trend</a:t>
            </a:r>
            <a:endParaRPr lang="en-US" dirty="0"/>
          </a:p>
        </p:txBody>
      </p:sp>
      <p:pic>
        <p:nvPicPr>
          <p:cNvPr id="5" name="Content Placeholder 4">
            <a:extLst>
              <a:ext uri="{FF2B5EF4-FFF2-40B4-BE49-F238E27FC236}">
                <a16:creationId xmlns:a16="http://schemas.microsoft.com/office/drawing/2014/main" id="{BC47BDDA-652E-474A-989F-7663D77FCD63}"/>
              </a:ext>
            </a:extLst>
          </p:cNvPr>
          <p:cNvPicPr>
            <a:picLocks noGrp="1" noChangeAspect="1"/>
          </p:cNvPicPr>
          <p:nvPr>
            <p:ph sz="half" idx="1"/>
          </p:nvPr>
        </p:nvPicPr>
        <p:blipFill>
          <a:blip r:embed="rId2"/>
          <a:stretch>
            <a:fillRect/>
          </a:stretch>
        </p:blipFill>
        <p:spPr>
          <a:xfrm>
            <a:off x="733286" y="2071766"/>
            <a:ext cx="5162828" cy="4114800"/>
          </a:xfrm>
        </p:spPr>
      </p:pic>
      <p:graphicFrame>
        <p:nvGraphicFramePr>
          <p:cNvPr id="7" name="Content Placeholder 3">
            <a:extLst>
              <a:ext uri="{FF2B5EF4-FFF2-40B4-BE49-F238E27FC236}">
                <a16:creationId xmlns:a16="http://schemas.microsoft.com/office/drawing/2014/main" id="{93B499AA-F28E-9D11-0AB5-D9988F108283}"/>
              </a:ext>
            </a:extLst>
          </p:cNvPr>
          <p:cNvGraphicFramePr>
            <a:graphicFrameLocks noGrp="1"/>
          </p:cNvGraphicFramePr>
          <p:nvPr>
            <p:ph sz="half" idx="2"/>
          </p:nvPr>
        </p:nvGraphicFramePr>
        <p:xfrm>
          <a:off x="6172202" y="2081369"/>
          <a:ext cx="5410200" cy="40955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265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6C0715-2201-9785-9E4D-3287DF0051A4}"/>
              </a:ext>
            </a:extLst>
          </p:cNvPr>
          <p:cNvSpPr>
            <a:spLocks noGrp="1"/>
          </p:cNvSpPr>
          <p:nvPr>
            <p:ph type="ctrTitle"/>
          </p:nvPr>
        </p:nvSpPr>
        <p:spPr>
          <a:xfrm>
            <a:off x="1052440" y="1114424"/>
            <a:ext cx="6481835" cy="1771651"/>
          </a:xfrm>
        </p:spPr>
        <p:txBody>
          <a:bodyPr anchor="b">
            <a:normAutofit/>
          </a:bodyPr>
          <a:lstStyle/>
          <a:p>
            <a:r>
              <a:rPr lang="en-US" dirty="0">
                <a:cs typeface="Posterama"/>
              </a:rPr>
              <a:t>EDA with SQL</a:t>
            </a:r>
            <a:endParaRPr lang="en-US" dirty="0"/>
          </a:p>
        </p:txBody>
      </p:sp>
      <p:sp>
        <p:nvSpPr>
          <p:cNvPr id="3" name="Content Placeholder 2">
            <a:extLst>
              <a:ext uri="{FF2B5EF4-FFF2-40B4-BE49-F238E27FC236}">
                <a16:creationId xmlns:a16="http://schemas.microsoft.com/office/drawing/2014/main" id="{A62C3F4F-BA17-1681-3264-F89E1EA6F633}"/>
              </a:ext>
            </a:extLst>
          </p:cNvPr>
          <p:cNvSpPr>
            <a:spLocks noGrp="1"/>
          </p:cNvSpPr>
          <p:nvPr>
            <p:ph type="subTitle" idx="1"/>
          </p:nvPr>
        </p:nvSpPr>
        <p:spPr>
          <a:xfrm>
            <a:off x="1052440" y="3324224"/>
            <a:ext cx="5367410" cy="981075"/>
          </a:xfrm>
        </p:spPr>
        <p:txBody>
          <a:bodyPr vert="horz" lIns="91440" tIns="45720" rIns="91440" bIns="45720" rtlCol="0" anchor="t">
            <a:normAutofit/>
          </a:bodyPr>
          <a:lstStyle/>
          <a:p>
            <a:pPr>
              <a:lnSpc>
                <a:spcPct val="100000"/>
              </a:lnSpc>
            </a:pPr>
            <a:r>
              <a:rPr lang="en-US" sz="1700">
                <a:latin typeface="Arial"/>
                <a:cs typeface="Arial"/>
              </a:rPr>
              <a:t>EXPLORATORY  DATA  ANALYSIS  WITH  SQL  DB2</a:t>
            </a:r>
            <a:endParaRPr lang="en-US" sz="1700"/>
          </a:p>
          <a:p>
            <a:pPr>
              <a:lnSpc>
                <a:spcPct val="100000"/>
              </a:lnSpc>
            </a:pPr>
            <a:r>
              <a:rPr lang="en-US" sz="1700">
                <a:latin typeface="Arial"/>
                <a:cs typeface="Arial"/>
              </a:rPr>
              <a:t>INTEGRATED  IN  PYTHON  WITH  SQLALCHEMY</a:t>
            </a:r>
            <a:endParaRPr lang="en-US" sz="1700"/>
          </a:p>
          <a:p>
            <a:pPr>
              <a:lnSpc>
                <a:spcPct val="100000"/>
              </a:lnSpc>
            </a:pPr>
            <a:endParaRPr lang="en-US" sz="1700"/>
          </a:p>
        </p:txBody>
      </p:sp>
    </p:spTree>
    <p:extLst>
      <p:ext uri="{BB962C8B-B14F-4D97-AF65-F5344CB8AC3E}">
        <p14:creationId xmlns:p14="http://schemas.microsoft.com/office/powerpoint/2010/main" val="2974747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F51ECC-2DFA-DA19-8034-D7B1EB1B2931}"/>
              </a:ext>
            </a:extLst>
          </p:cNvPr>
          <p:cNvSpPr>
            <a:spLocks noGrp="1"/>
          </p:cNvSpPr>
          <p:nvPr>
            <p:ph type="title"/>
          </p:nvPr>
        </p:nvSpPr>
        <p:spPr>
          <a:xfrm>
            <a:off x="609600" y="552783"/>
            <a:ext cx="10972800" cy="1570804"/>
          </a:xfrm>
        </p:spPr>
        <p:txBody>
          <a:bodyPr vert="horz" lIns="91440" tIns="45720" rIns="91440" bIns="45720" rtlCol="0" anchor="b">
            <a:normAutofit/>
          </a:bodyPr>
          <a:lstStyle/>
          <a:p>
            <a:r>
              <a:rPr lang="en-US" kern="1200">
                <a:solidFill>
                  <a:schemeClr val="tx1"/>
                </a:solidFill>
                <a:latin typeface="+mj-lt"/>
                <a:ea typeface="+mj-ea"/>
                <a:cs typeface="+mj-cs"/>
              </a:rPr>
              <a:t>All Launch Site Names</a:t>
            </a:r>
          </a:p>
        </p:txBody>
      </p:sp>
      <p:sp>
        <p:nvSpPr>
          <p:cNvPr id="4" name="Content Placeholder 3">
            <a:extLst>
              <a:ext uri="{FF2B5EF4-FFF2-40B4-BE49-F238E27FC236}">
                <a16:creationId xmlns:a16="http://schemas.microsoft.com/office/drawing/2014/main" id="{84781BFA-7560-5FCA-1C4D-A20FFF472F97}"/>
              </a:ext>
            </a:extLst>
          </p:cNvPr>
          <p:cNvSpPr>
            <a:spLocks noGrp="1"/>
          </p:cNvSpPr>
          <p:nvPr>
            <p:ph sz="half" idx="2"/>
          </p:nvPr>
        </p:nvSpPr>
        <p:spPr>
          <a:xfrm>
            <a:off x="609599" y="2397689"/>
            <a:ext cx="3750023" cy="3445893"/>
          </a:xfrm>
        </p:spPr>
        <p:txBody>
          <a:bodyPr vert="horz" lIns="91440" tIns="45720" rIns="91440" bIns="45720" rtlCol="0">
            <a:normAutofit/>
          </a:bodyPr>
          <a:lstStyle/>
          <a:p>
            <a:pPr>
              <a:lnSpc>
                <a:spcPct val="100000"/>
              </a:lnSpc>
            </a:pPr>
            <a:r>
              <a:rPr lang="en-US" sz="1900"/>
              <a:t>Query unique launch site names from database.</a:t>
            </a:r>
          </a:p>
          <a:p>
            <a:pPr>
              <a:lnSpc>
                <a:spcPct val="100000"/>
              </a:lnSpc>
            </a:pPr>
            <a:r>
              <a:rPr lang="en-US" sz="1900"/>
              <a:t>CCAFS SLC-40 and CCAFSSLC-40 likely all represent the same</a:t>
            </a:r>
          </a:p>
          <a:p>
            <a:pPr>
              <a:lnSpc>
                <a:spcPct val="100000"/>
              </a:lnSpc>
            </a:pPr>
            <a:r>
              <a:rPr lang="en-US" sz="1900"/>
              <a:t>launch site with data entry errors.</a:t>
            </a:r>
          </a:p>
          <a:p>
            <a:pPr>
              <a:lnSpc>
                <a:spcPct val="100000"/>
              </a:lnSpc>
            </a:pPr>
            <a:r>
              <a:rPr lang="en-US" sz="1900"/>
              <a:t>CCAFS LC-40 was the previous name.  Likely only 3 unique launch_site values:  CCAFS SLC-40, KSC LC-39A, VAFB SLC-4E</a:t>
            </a:r>
          </a:p>
          <a:p>
            <a:pPr>
              <a:lnSpc>
                <a:spcPct val="100000"/>
              </a:lnSpc>
            </a:pPr>
            <a:endParaRPr lang="en-US" sz="1900"/>
          </a:p>
        </p:txBody>
      </p:sp>
      <p:pic>
        <p:nvPicPr>
          <p:cNvPr id="5" name="Content Placeholder 4">
            <a:extLst>
              <a:ext uri="{FF2B5EF4-FFF2-40B4-BE49-F238E27FC236}">
                <a16:creationId xmlns:a16="http://schemas.microsoft.com/office/drawing/2014/main" id="{8B1056CA-E6D4-64D1-EEEC-7A9ABB9AC503}"/>
              </a:ext>
            </a:extLst>
          </p:cNvPr>
          <p:cNvPicPr>
            <a:picLocks noGrp="1" noChangeAspect="1"/>
          </p:cNvPicPr>
          <p:nvPr>
            <p:ph sz="half" idx="1"/>
          </p:nvPr>
        </p:nvPicPr>
        <p:blipFill>
          <a:blip r:embed="rId2"/>
          <a:stretch>
            <a:fillRect/>
          </a:stretch>
        </p:blipFill>
        <p:spPr>
          <a:xfrm>
            <a:off x="5669967" y="2391941"/>
            <a:ext cx="5911332" cy="3934722"/>
          </a:xfrm>
          <a:prstGeom prst="rect">
            <a:avLst/>
          </a:prstGeom>
        </p:spPr>
      </p:pic>
    </p:spTree>
    <p:extLst>
      <p:ext uri="{BB962C8B-B14F-4D97-AF65-F5344CB8AC3E}">
        <p14:creationId xmlns:p14="http://schemas.microsoft.com/office/powerpoint/2010/main" val="478995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82D1-6E81-01AA-714E-C917F59CFB2F}"/>
              </a:ext>
            </a:extLst>
          </p:cNvPr>
          <p:cNvSpPr>
            <a:spLocks noGrp="1"/>
          </p:cNvSpPr>
          <p:nvPr>
            <p:ph type="title"/>
          </p:nvPr>
        </p:nvSpPr>
        <p:spPr/>
        <p:txBody>
          <a:bodyPr/>
          <a:lstStyle/>
          <a:p>
            <a:r>
              <a:rPr lang="en-US" dirty="0">
                <a:cs typeface="Posterama"/>
              </a:rPr>
              <a:t>Launch Site Names Beginning with 'CCA'</a:t>
            </a:r>
            <a:endParaRPr lang="en-US" dirty="0"/>
          </a:p>
        </p:txBody>
      </p:sp>
      <p:pic>
        <p:nvPicPr>
          <p:cNvPr id="5" name="Content Placeholder 4">
            <a:extLst>
              <a:ext uri="{FF2B5EF4-FFF2-40B4-BE49-F238E27FC236}">
                <a16:creationId xmlns:a16="http://schemas.microsoft.com/office/drawing/2014/main" id="{3FC34173-9FD1-91B1-8E25-D7E5A9CA565C}"/>
              </a:ext>
            </a:extLst>
          </p:cNvPr>
          <p:cNvPicPr>
            <a:picLocks noGrp="1" noChangeAspect="1"/>
          </p:cNvPicPr>
          <p:nvPr>
            <p:ph idx="1"/>
          </p:nvPr>
        </p:nvPicPr>
        <p:blipFill>
          <a:blip r:embed="rId2"/>
          <a:stretch>
            <a:fillRect/>
          </a:stretch>
        </p:blipFill>
        <p:spPr>
          <a:xfrm>
            <a:off x="680281" y="2280981"/>
            <a:ext cx="10831437" cy="3686689"/>
          </a:xfrm>
        </p:spPr>
      </p:pic>
      <p:sp>
        <p:nvSpPr>
          <p:cNvPr id="6" name="TextBox 5">
            <a:extLst>
              <a:ext uri="{FF2B5EF4-FFF2-40B4-BE49-F238E27FC236}">
                <a16:creationId xmlns:a16="http://schemas.microsoft.com/office/drawing/2014/main" id="{D06793DF-E166-E3AB-BD16-AEC3EB927625}"/>
              </a:ext>
            </a:extLst>
          </p:cNvPr>
          <p:cNvSpPr txBox="1"/>
          <p:nvPr/>
        </p:nvSpPr>
        <p:spPr>
          <a:xfrm>
            <a:off x="694267" y="6045199"/>
            <a:ext cx="10447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First five entries in database with Launch Site names beginning with 'CCA'</a:t>
            </a:r>
          </a:p>
        </p:txBody>
      </p:sp>
    </p:spTree>
    <p:extLst>
      <p:ext uri="{BB962C8B-B14F-4D97-AF65-F5344CB8AC3E}">
        <p14:creationId xmlns:p14="http://schemas.microsoft.com/office/powerpoint/2010/main" val="2804241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9DD7E5-C854-492A-9A94-054A4118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0F46C-2F70-4C9A-027E-2DF64FC8A5AB}"/>
              </a:ext>
            </a:extLst>
          </p:cNvPr>
          <p:cNvSpPr>
            <a:spLocks noGrp="1"/>
          </p:cNvSpPr>
          <p:nvPr>
            <p:ph type="title"/>
          </p:nvPr>
        </p:nvSpPr>
        <p:spPr>
          <a:xfrm>
            <a:off x="609600" y="552782"/>
            <a:ext cx="5910470" cy="1625875"/>
          </a:xfrm>
        </p:spPr>
        <p:txBody>
          <a:bodyPr vert="horz" lIns="91440" tIns="45720" rIns="91440" bIns="45720" rtlCol="0" anchor="ctr">
            <a:normAutofit/>
          </a:bodyPr>
          <a:lstStyle/>
          <a:p>
            <a:r>
              <a:rPr lang="en-US" kern="1200">
                <a:solidFill>
                  <a:schemeClr val="tx1"/>
                </a:solidFill>
                <a:latin typeface="+mj-lt"/>
                <a:ea typeface="+mj-ea"/>
                <a:cs typeface="+mj-cs"/>
              </a:rPr>
              <a:t>Total Payload Mass from NASA</a:t>
            </a:r>
          </a:p>
        </p:txBody>
      </p:sp>
      <p:sp>
        <p:nvSpPr>
          <p:cNvPr id="4" name="Content Placeholder 3">
            <a:extLst>
              <a:ext uri="{FF2B5EF4-FFF2-40B4-BE49-F238E27FC236}">
                <a16:creationId xmlns:a16="http://schemas.microsoft.com/office/drawing/2014/main" id="{B4ADD9C2-6A27-A4ED-A963-CA22BF671317}"/>
              </a:ext>
            </a:extLst>
          </p:cNvPr>
          <p:cNvSpPr>
            <a:spLocks noGrp="1"/>
          </p:cNvSpPr>
          <p:nvPr>
            <p:ph sz="half" idx="2"/>
          </p:nvPr>
        </p:nvSpPr>
        <p:spPr>
          <a:xfrm>
            <a:off x="6694998" y="552782"/>
            <a:ext cx="4887402" cy="1625876"/>
          </a:xfrm>
        </p:spPr>
        <p:txBody>
          <a:bodyPr vert="horz" lIns="91440" tIns="45720" rIns="91440" bIns="45720" rtlCol="0" anchor="ctr">
            <a:normAutofit/>
          </a:bodyPr>
          <a:lstStyle/>
          <a:p>
            <a:pPr>
              <a:lnSpc>
                <a:spcPct val="100000"/>
              </a:lnSpc>
            </a:pPr>
            <a:r>
              <a:rPr lang="en-US" sz="1700"/>
              <a:t>This query sums the total payload  mass in kg where NASA was the  customer.</a:t>
            </a:r>
          </a:p>
          <a:p>
            <a:pPr>
              <a:lnSpc>
                <a:spcPct val="100000"/>
              </a:lnSpc>
            </a:pPr>
            <a:r>
              <a:rPr lang="en-US" sz="1700"/>
              <a:t>CRS stands for Commercial  Resupply Services which indicates  that these payloads were sent to  the International Space Station  (ISS).</a:t>
            </a:r>
          </a:p>
          <a:p>
            <a:pPr>
              <a:lnSpc>
                <a:spcPct val="100000"/>
              </a:lnSpc>
            </a:pPr>
            <a:endParaRPr lang="en-US" sz="1700"/>
          </a:p>
        </p:txBody>
      </p:sp>
      <p:pic>
        <p:nvPicPr>
          <p:cNvPr id="5" name="Content Placeholder 4">
            <a:extLst>
              <a:ext uri="{FF2B5EF4-FFF2-40B4-BE49-F238E27FC236}">
                <a16:creationId xmlns:a16="http://schemas.microsoft.com/office/drawing/2014/main" id="{AD91ECE5-9870-B638-5683-660CBD1FE83B}"/>
              </a:ext>
            </a:extLst>
          </p:cNvPr>
          <p:cNvPicPr>
            <a:picLocks noGrp="1" noChangeAspect="1"/>
          </p:cNvPicPr>
          <p:nvPr>
            <p:ph sz="half" idx="1"/>
          </p:nvPr>
        </p:nvPicPr>
        <p:blipFill>
          <a:blip r:embed="rId2"/>
          <a:stretch>
            <a:fillRect/>
          </a:stretch>
        </p:blipFill>
        <p:spPr>
          <a:xfrm>
            <a:off x="1291108" y="3545841"/>
            <a:ext cx="9980547" cy="2451192"/>
          </a:xfrm>
          <a:prstGeom prst="rect">
            <a:avLst/>
          </a:prstGeom>
        </p:spPr>
      </p:pic>
    </p:spTree>
    <p:extLst>
      <p:ext uri="{BB962C8B-B14F-4D97-AF65-F5344CB8AC3E}">
        <p14:creationId xmlns:p14="http://schemas.microsoft.com/office/powerpoint/2010/main" val="29194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9DD7E5-C854-492A-9A94-054A4118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2F2AF-FE43-1BAB-9590-2419E6BEF070}"/>
              </a:ext>
            </a:extLst>
          </p:cNvPr>
          <p:cNvSpPr>
            <a:spLocks noGrp="1"/>
          </p:cNvSpPr>
          <p:nvPr>
            <p:ph type="title"/>
          </p:nvPr>
        </p:nvSpPr>
        <p:spPr>
          <a:xfrm>
            <a:off x="609600" y="552782"/>
            <a:ext cx="5910470" cy="1625875"/>
          </a:xfrm>
        </p:spPr>
        <p:txBody>
          <a:bodyPr vert="horz" lIns="91440" tIns="45720" rIns="91440" bIns="45720" rtlCol="0" anchor="ctr">
            <a:normAutofit/>
          </a:bodyPr>
          <a:lstStyle/>
          <a:p>
            <a:r>
              <a:rPr lang="en-US" kern="1200">
                <a:solidFill>
                  <a:schemeClr val="tx1"/>
                </a:solidFill>
                <a:latin typeface="+mj-lt"/>
                <a:ea typeface="+mj-ea"/>
                <a:cs typeface="+mj-cs"/>
              </a:rPr>
              <a:t>Average Payload Mass by F9v1.1</a:t>
            </a:r>
          </a:p>
        </p:txBody>
      </p:sp>
      <p:sp>
        <p:nvSpPr>
          <p:cNvPr id="4" name="Content Placeholder 3">
            <a:extLst>
              <a:ext uri="{FF2B5EF4-FFF2-40B4-BE49-F238E27FC236}">
                <a16:creationId xmlns:a16="http://schemas.microsoft.com/office/drawing/2014/main" id="{AB64DDCF-14CE-74EF-1AB6-E748416CB9CB}"/>
              </a:ext>
            </a:extLst>
          </p:cNvPr>
          <p:cNvSpPr>
            <a:spLocks noGrp="1"/>
          </p:cNvSpPr>
          <p:nvPr>
            <p:ph sz="half" idx="2"/>
          </p:nvPr>
        </p:nvSpPr>
        <p:spPr>
          <a:xfrm>
            <a:off x="6694998" y="552782"/>
            <a:ext cx="4887402" cy="1625876"/>
          </a:xfrm>
        </p:spPr>
        <p:txBody>
          <a:bodyPr vert="horz" lIns="91440" tIns="45720" rIns="91440" bIns="45720" rtlCol="0" anchor="ctr">
            <a:normAutofit/>
          </a:bodyPr>
          <a:lstStyle/>
          <a:p>
            <a:pPr>
              <a:lnSpc>
                <a:spcPct val="100000"/>
              </a:lnSpc>
            </a:pPr>
            <a:r>
              <a:rPr lang="en-US" sz="1700"/>
              <a:t>This query calculates the  average payload mass or  launches which used  booster version F9 v1.1</a:t>
            </a:r>
          </a:p>
          <a:p>
            <a:pPr>
              <a:lnSpc>
                <a:spcPct val="100000"/>
              </a:lnSpc>
            </a:pPr>
            <a:r>
              <a:rPr lang="en-US" sz="1700"/>
              <a:t>Average payload mass of  F9 1.1 is on the low end of  our payload mass range</a:t>
            </a:r>
          </a:p>
          <a:p>
            <a:pPr>
              <a:lnSpc>
                <a:spcPct val="100000"/>
              </a:lnSpc>
            </a:pPr>
            <a:endParaRPr lang="en-US" sz="1700"/>
          </a:p>
        </p:txBody>
      </p:sp>
      <p:pic>
        <p:nvPicPr>
          <p:cNvPr id="5" name="Content Placeholder 4">
            <a:extLst>
              <a:ext uri="{FF2B5EF4-FFF2-40B4-BE49-F238E27FC236}">
                <a16:creationId xmlns:a16="http://schemas.microsoft.com/office/drawing/2014/main" id="{48474B29-FF66-1360-EA06-2584C3CC1DB6}"/>
              </a:ext>
            </a:extLst>
          </p:cNvPr>
          <p:cNvPicPr>
            <a:picLocks noGrp="1" noChangeAspect="1"/>
          </p:cNvPicPr>
          <p:nvPr>
            <p:ph sz="half" idx="1"/>
          </p:nvPr>
        </p:nvPicPr>
        <p:blipFill>
          <a:blip r:embed="rId2"/>
          <a:stretch>
            <a:fillRect/>
          </a:stretch>
        </p:blipFill>
        <p:spPr>
          <a:xfrm>
            <a:off x="1132957" y="3897229"/>
            <a:ext cx="9994924" cy="2395397"/>
          </a:xfrm>
          <a:prstGeom prst="rect">
            <a:avLst/>
          </a:prstGeom>
        </p:spPr>
      </p:pic>
    </p:spTree>
    <p:extLst>
      <p:ext uri="{BB962C8B-B14F-4D97-AF65-F5344CB8AC3E}">
        <p14:creationId xmlns:p14="http://schemas.microsoft.com/office/powerpoint/2010/main" val="3246655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9DD7E5-C854-492A-9A94-054A4118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CF6AC-519A-B2D7-D407-1E46F05581CB}"/>
              </a:ext>
            </a:extLst>
          </p:cNvPr>
          <p:cNvSpPr>
            <a:spLocks noGrp="1"/>
          </p:cNvSpPr>
          <p:nvPr>
            <p:ph type="title"/>
          </p:nvPr>
        </p:nvSpPr>
        <p:spPr>
          <a:xfrm>
            <a:off x="609600" y="552782"/>
            <a:ext cx="5910470" cy="1625875"/>
          </a:xfrm>
        </p:spPr>
        <p:txBody>
          <a:bodyPr vert="horz" lIns="91440" tIns="45720" rIns="91440" bIns="45720" rtlCol="0" anchor="ctr">
            <a:normAutofit/>
          </a:bodyPr>
          <a:lstStyle/>
          <a:p>
            <a:r>
              <a:rPr lang="en-US" sz="4100" kern="1200">
                <a:solidFill>
                  <a:schemeClr val="tx1"/>
                </a:solidFill>
                <a:latin typeface="+mj-lt"/>
                <a:ea typeface="+mj-ea"/>
                <a:cs typeface="+mj-cs"/>
              </a:rPr>
              <a:t>First Successful Ground Pad Landing Date</a:t>
            </a:r>
          </a:p>
        </p:txBody>
      </p:sp>
      <p:sp>
        <p:nvSpPr>
          <p:cNvPr id="4" name="Content Placeholder 3">
            <a:extLst>
              <a:ext uri="{FF2B5EF4-FFF2-40B4-BE49-F238E27FC236}">
                <a16:creationId xmlns:a16="http://schemas.microsoft.com/office/drawing/2014/main" id="{22D51026-7A75-FB12-C454-A9957693C636}"/>
              </a:ext>
            </a:extLst>
          </p:cNvPr>
          <p:cNvSpPr>
            <a:spLocks noGrp="1"/>
          </p:cNvSpPr>
          <p:nvPr>
            <p:ph sz="half" idx="2"/>
          </p:nvPr>
        </p:nvSpPr>
        <p:spPr>
          <a:xfrm>
            <a:off x="6694998" y="552782"/>
            <a:ext cx="4887402" cy="1625876"/>
          </a:xfrm>
        </p:spPr>
        <p:txBody>
          <a:bodyPr vert="horz" lIns="91440" tIns="45720" rIns="91440" bIns="45720" rtlCol="0" anchor="ctr">
            <a:normAutofit/>
          </a:bodyPr>
          <a:lstStyle/>
          <a:p>
            <a:pPr>
              <a:lnSpc>
                <a:spcPct val="100000"/>
              </a:lnSpc>
            </a:pPr>
            <a:r>
              <a:rPr lang="en-US" sz="1100"/>
              <a:t>This query returns the first  successful ground pad landing  date.</a:t>
            </a:r>
          </a:p>
          <a:p>
            <a:pPr>
              <a:lnSpc>
                <a:spcPct val="100000"/>
              </a:lnSpc>
            </a:pPr>
            <a:r>
              <a:rPr lang="en-US" sz="1100"/>
              <a:t>First ground pad landing wasn’t</a:t>
            </a:r>
          </a:p>
          <a:p>
            <a:pPr>
              <a:lnSpc>
                <a:spcPct val="100000"/>
              </a:lnSpc>
            </a:pPr>
            <a:r>
              <a:rPr lang="en-US" sz="1100"/>
              <a:t>until the end of 2015.</a:t>
            </a:r>
          </a:p>
          <a:p>
            <a:pPr>
              <a:lnSpc>
                <a:spcPct val="100000"/>
              </a:lnSpc>
            </a:pPr>
            <a:r>
              <a:rPr lang="en-US" sz="1100"/>
              <a:t>Successful landings in general</a:t>
            </a:r>
          </a:p>
          <a:p>
            <a:pPr>
              <a:lnSpc>
                <a:spcPct val="100000"/>
              </a:lnSpc>
            </a:pPr>
            <a:r>
              <a:rPr lang="en-US" sz="1100"/>
              <a:t>appear starting 2014.</a:t>
            </a:r>
          </a:p>
          <a:p>
            <a:pPr>
              <a:lnSpc>
                <a:spcPct val="100000"/>
              </a:lnSpc>
            </a:pPr>
            <a:endParaRPr lang="en-US" sz="1100"/>
          </a:p>
        </p:txBody>
      </p:sp>
      <p:pic>
        <p:nvPicPr>
          <p:cNvPr id="5" name="Content Placeholder 4">
            <a:extLst>
              <a:ext uri="{FF2B5EF4-FFF2-40B4-BE49-F238E27FC236}">
                <a16:creationId xmlns:a16="http://schemas.microsoft.com/office/drawing/2014/main" id="{F4F1AFF2-484C-D66D-FA87-AD10A92B1A59}"/>
              </a:ext>
            </a:extLst>
          </p:cNvPr>
          <p:cNvPicPr>
            <a:picLocks noGrp="1" noChangeAspect="1"/>
          </p:cNvPicPr>
          <p:nvPr>
            <p:ph sz="half" idx="1"/>
          </p:nvPr>
        </p:nvPicPr>
        <p:blipFill>
          <a:blip r:embed="rId2"/>
          <a:stretch>
            <a:fillRect/>
          </a:stretch>
        </p:blipFill>
        <p:spPr>
          <a:xfrm>
            <a:off x="2728843" y="3886650"/>
            <a:ext cx="9117906" cy="2272782"/>
          </a:xfrm>
          <a:prstGeom prst="rect">
            <a:avLst/>
          </a:prstGeom>
        </p:spPr>
      </p:pic>
    </p:spTree>
    <p:extLst>
      <p:ext uri="{BB962C8B-B14F-4D97-AF65-F5344CB8AC3E}">
        <p14:creationId xmlns:p14="http://schemas.microsoft.com/office/powerpoint/2010/main" val="219734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DE3A1-ADFA-B107-7E05-E32E34DC4E70}"/>
              </a:ext>
            </a:extLst>
          </p:cNvPr>
          <p:cNvSpPr>
            <a:spLocks noGrp="1"/>
          </p:cNvSpPr>
          <p:nvPr>
            <p:ph type="title"/>
          </p:nvPr>
        </p:nvSpPr>
        <p:spPr>
          <a:xfrm>
            <a:off x="609600" y="557784"/>
            <a:ext cx="10972800" cy="1446390"/>
          </a:xfrm>
        </p:spPr>
        <p:txBody>
          <a:bodyPr>
            <a:normAutofit/>
          </a:bodyPr>
          <a:lstStyle/>
          <a:p>
            <a:r>
              <a:rPr lang="en-US" dirty="0">
                <a:cs typeface="Posterama"/>
              </a:rPr>
              <a:t>Executive Summary</a:t>
            </a:r>
            <a:endParaRPr lang="en-US" dirty="0"/>
          </a:p>
        </p:txBody>
      </p:sp>
      <p:graphicFrame>
        <p:nvGraphicFramePr>
          <p:cNvPr id="18" name="Content Placeholder 2">
            <a:extLst>
              <a:ext uri="{FF2B5EF4-FFF2-40B4-BE49-F238E27FC236}">
                <a16:creationId xmlns:a16="http://schemas.microsoft.com/office/drawing/2014/main" id="{E8604EE8-4725-0119-FB66-2A289DFEEE10}"/>
              </a:ext>
            </a:extLst>
          </p:cNvPr>
          <p:cNvGraphicFramePr>
            <a:graphicFrameLocks noGrp="1"/>
          </p:cNvGraphicFramePr>
          <p:nvPr>
            <p:ph idx="1"/>
            <p:extLst>
              <p:ext uri="{D42A27DB-BD31-4B8C-83A1-F6EECF244321}">
                <p14:modId xmlns:p14="http://schemas.microsoft.com/office/powerpoint/2010/main" val="4014377568"/>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9715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F289-D557-83FC-3553-D979B7472535}"/>
              </a:ext>
            </a:extLst>
          </p:cNvPr>
          <p:cNvSpPr>
            <a:spLocks noGrp="1"/>
          </p:cNvSpPr>
          <p:nvPr>
            <p:ph type="title"/>
          </p:nvPr>
        </p:nvSpPr>
        <p:spPr/>
        <p:txBody>
          <a:bodyPr>
            <a:normAutofit fontScale="90000"/>
          </a:bodyPr>
          <a:lstStyle/>
          <a:p>
            <a:r>
              <a:rPr lang="en-US" dirty="0">
                <a:cs typeface="Posterama"/>
              </a:rPr>
              <a:t>Successful Drone Ship Landing with Payload Between 4000 to 6000</a:t>
            </a:r>
            <a:endParaRPr lang="en-US" dirty="0"/>
          </a:p>
        </p:txBody>
      </p:sp>
      <p:pic>
        <p:nvPicPr>
          <p:cNvPr id="5" name="Content Placeholder 4">
            <a:extLst>
              <a:ext uri="{FF2B5EF4-FFF2-40B4-BE49-F238E27FC236}">
                <a16:creationId xmlns:a16="http://schemas.microsoft.com/office/drawing/2014/main" id="{2775E58F-461E-C5B6-CDCA-ED2B3E11B02F}"/>
              </a:ext>
            </a:extLst>
          </p:cNvPr>
          <p:cNvPicPr>
            <a:picLocks noGrp="1" noChangeAspect="1"/>
          </p:cNvPicPr>
          <p:nvPr>
            <p:ph sz="half" idx="1"/>
          </p:nvPr>
        </p:nvPicPr>
        <p:blipFill>
          <a:blip r:embed="rId2"/>
          <a:stretch>
            <a:fillRect/>
          </a:stretch>
        </p:blipFill>
        <p:spPr>
          <a:xfrm>
            <a:off x="295455" y="3433338"/>
            <a:ext cx="7979433" cy="2843768"/>
          </a:xfrm>
        </p:spPr>
      </p:pic>
      <p:sp>
        <p:nvSpPr>
          <p:cNvPr id="4" name="Content Placeholder 3">
            <a:extLst>
              <a:ext uri="{FF2B5EF4-FFF2-40B4-BE49-F238E27FC236}">
                <a16:creationId xmlns:a16="http://schemas.microsoft.com/office/drawing/2014/main" id="{0C3A51D2-CA97-8C6C-FDC1-C554A3EEF295}"/>
              </a:ext>
            </a:extLst>
          </p:cNvPr>
          <p:cNvSpPr>
            <a:spLocks noGrp="1"/>
          </p:cNvSpPr>
          <p:nvPr>
            <p:ph sz="half" idx="2"/>
          </p:nvPr>
        </p:nvSpPr>
        <p:spPr/>
        <p:txBody>
          <a:bodyPr vert="horz" lIns="91440" tIns="45720" rIns="91440" bIns="45720" rtlCol="0" anchor="t">
            <a:normAutofit/>
          </a:bodyPr>
          <a:lstStyle/>
          <a:p>
            <a:r>
              <a:rPr lang="en-US" dirty="0">
                <a:solidFill>
                  <a:srgbClr val="404040"/>
                </a:solidFill>
                <a:ea typeface="+mn-lt"/>
                <a:cs typeface="+mn-lt"/>
              </a:rPr>
              <a:t>This query returns the four  booster versions that had  successful drone ship landings  and a payload mass between  4000 and 6000 </a:t>
            </a:r>
            <a:r>
              <a:rPr lang="en-US" dirty="0" err="1">
                <a:solidFill>
                  <a:srgbClr val="404040"/>
                </a:solidFill>
                <a:ea typeface="+mn-lt"/>
                <a:cs typeface="+mn-lt"/>
              </a:rPr>
              <a:t>noninclusively</a:t>
            </a:r>
            <a:r>
              <a:rPr lang="en-US" dirty="0">
                <a:solidFill>
                  <a:srgbClr val="404040"/>
                </a:solidFill>
                <a:ea typeface="+mn-lt"/>
                <a:cs typeface="+mn-lt"/>
              </a:rPr>
              <a:t>.</a:t>
            </a:r>
            <a:endParaRPr lang="en-US" dirty="0"/>
          </a:p>
          <a:p>
            <a:endParaRPr lang="en-US" dirty="0"/>
          </a:p>
        </p:txBody>
      </p:sp>
    </p:spTree>
    <p:extLst>
      <p:ext uri="{BB962C8B-B14F-4D97-AF65-F5344CB8AC3E}">
        <p14:creationId xmlns:p14="http://schemas.microsoft.com/office/powerpoint/2010/main" val="136384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9DD7E5-C854-492A-9A94-054A4118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2609D-5693-385C-A542-3A1A32C52032}"/>
              </a:ext>
            </a:extLst>
          </p:cNvPr>
          <p:cNvSpPr>
            <a:spLocks noGrp="1"/>
          </p:cNvSpPr>
          <p:nvPr>
            <p:ph type="title"/>
          </p:nvPr>
        </p:nvSpPr>
        <p:spPr>
          <a:xfrm>
            <a:off x="609600" y="552782"/>
            <a:ext cx="5910470" cy="1625875"/>
          </a:xfrm>
        </p:spPr>
        <p:txBody>
          <a:bodyPr vert="horz" lIns="91440" tIns="45720" rIns="91440" bIns="45720" rtlCol="0" anchor="ctr">
            <a:normAutofit/>
          </a:bodyPr>
          <a:lstStyle/>
          <a:p>
            <a:r>
              <a:rPr lang="en-US" kern="1200">
                <a:solidFill>
                  <a:schemeClr val="tx1"/>
                </a:solidFill>
                <a:latin typeface="+mj-lt"/>
                <a:ea typeface="+mj-ea"/>
                <a:cs typeface="+mj-cs"/>
              </a:rPr>
              <a:t>Total Number of Each Mission Outcome</a:t>
            </a:r>
          </a:p>
        </p:txBody>
      </p:sp>
      <p:sp>
        <p:nvSpPr>
          <p:cNvPr id="4" name="Content Placeholder 3">
            <a:extLst>
              <a:ext uri="{FF2B5EF4-FFF2-40B4-BE49-F238E27FC236}">
                <a16:creationId xmlns:a16="http://schemas.microsoft.com/office/drawing/2014/main" id="{6C4C2694-2B10-5176-8C36-02EEBF455144}"/>
              </a:ext>
            </a:extLst>
          </p:cNvPr>
          <p:cNvSpPr>
            <a:spLocks noGrp="1"/>
          </p:cNvSpPr>
          <p:nvPr>
            <p:ph sz="half" idx="2"/>
          </p:nvPr>
        </p:nvSpPr>
        <p:spPr>
          <a:xfrm>
            <a:off x="6522472" y="552782"/>
            <a:ext cx="5318720" cy="2991723"/>
          </a:xfrm>
        </p:spPr>
        <p:txBody>
          <a:bodyPr vert="horz" lIns="91440" tIns="45720" rIns="91440" bIns="45720" rtlCol="0" anchor="ctr">
            <a:noAutofit/>
          </a:bodyPr>
          <a:lstStyle/>
          <a:p>
            <a:pPr>
              <a:lnSpc>
                <a:spcPct val="100000"/>
              </a:lnSpc>
            </a:pPr>
            <a:r>
              <a:rPr lang="en-US" dirty="0"/>
              <a:t>This query returns a count of each mission outcom. </a:t>
            </a:r>
            <a:endParaRPr lang="en-US"/>
          </a:p>
          <a:p>
            <a:pPr>
              <a:lnSpc>
                <a:spcPct val="100000"/>
              </a:lnSpc>
            </a:pPr>
            <a:r>
              <a:rPr lang="en-US" dirty="0"/>
              <a:t>SpaceX appears to achieve its  mission outcome nearly 99% of the  time. This means that most of the landing failures are intended. </a:t>
            </a:r>
            <a:endParaRPr lang="en-US"/>
          </a:p>
          <a:p>
            <a:pPr>
              <a:lnSpc>
                <a:spcPct val="100000"/>
              </a:lnSpc>
            </a:pPr>
            <a:r>
              <a:rPr lang="en-US" dirty="0"/>
              <a:t>Interestingly, one launch has an  unclear payload status and unfortunately one failed in flight.</a:t>
            </a:r>
          </a:p>
          <a:p>
            <a:pPr>
              <a:lnSpc>
                <a:spcPct val="100000"/>
              </a:lnSpc>
            </a:pPr>
            <a:endParaRPr lang="en-US" dirty="0"/>
          </a:p>
        </p:txBody>
      </p:sp>
      <p:pic>
        <p:nvPicPr>
          <p:cNvPr id="5" name="Content Placeholder 4">
            <a:extLst>
              <a:ext uri="{FF2B5EF4-FFF2-40B4-BE49-F238E27FC236}">
                <a16:creationId xmlns:a16="http://schemas.microsoft.com/office/drawing/2014/main" id="{8A9AA4C2-4193-0D59-620C-F1377526E1BF}"/>
              </a:ext>
            </a:extLst>
          </p:cNvPr>
          <p:cNvPicPr>
            <a:picLocks noGrp="1" noChangeAspect="1"/>
          </p:cNvPicPr>
          <p:nvPr>
            <p:ph sz="half" idx="1"/>
          </p:nvPr>
        </p:nvPicPr>
        <p:blipFill>
          <a:blip r:embed="rId2"/>
          <a:stretch>
            <a:fillRect/>
          </a:stretch>
        </p:blipFill>
        <p:spPr>
          <a:xfrm>
            <a:off x="1837447" y="3789304"/>
            <a:ext cx="9549227" cy="2539360"/>
          </a:xfrm>
          <a:prstGeom prst="rect">
            <a:avLst/>
          </a:prstGeom>
        </p:spPr>
      </p:pic>
    </p:spTree>
    <p:extLst>
      <p:ext uri="{BB962C8B-B14F-4D97-AF65-F5344CB8AC3E}">
        <p14:creationId xmlns:p14="http://schemas.microsoft.com/office/powerpoint/2010/main" val="3356466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4CF89E-6362-E067-B163-109E92F53425}"/>
              </a:ext>
            </a:extLst>
          </p:cNvPr>
          <p:cNvSpPr>
            <a:spLocks noGrp="1"/>
          </p:cNvSpPr>
          <p:nvPr>
            <p:ph type="title"/>
          </p:nvPr>
        </p:nvSpPr>
        <p:spPr>
          <a:xfrm>
            <a:off x="609600" y="552783"/>
            <a:ext cx="10972800" cy="1570804"/>
          </a:xfrm>
        </p:spPr>
        <p:txBody>
          <a:bodyPr vert="horz" lIns="91440" tIns="45720" rIns="91440" bIns="45720" rtlCol="0" anchor="b">
            <a:normAutofit/>
          </a:bodyPr>
          <a:lstStyle/>
          <a:p>
            <a:r>
              <a:rPr lang="en-US" kern="1200">
                <a:solidFill>
                  <a:schemeClr val="tx1"/>
                </a:solidFill>
                <a:latin typeface="+mj-lt"/>
                <a:ea typeface="+mj-ea"/>
                <a:cs typeface="+mj-cs"/>
              </a:rPr>
              <a:t>Boosters that Carried Maximum Payload</a:t>
            </a:r>
          </a:p>
        </p:txBody>
      </p:sp>
      <p:sp>
        <p:nvSpPr>
          <p:cNvPr id="4" name="Content Placeholder 3">
            <a:extLst>
              <a:ext uri="{FF2B5EF4-FFF2-40B4-BE49-F238E27FC236}">
                <a16:creationId xmlns:a16="http://schemas.microsoft.com/office/drawing/2014/main" id="{0877B931-2D4B-2AE1-4F26-2539B6CEFCA2}"/>
              </a:ext>
            </a:extLst>
          </p:cNvPr>
          <p:cNvSpPr>
            <a:spLocks noGrp="1"/>
          </p:cNvSpPr>
          <p:nvPr>
            <p:ph sz="half" idx="2"/>
          </p:nvPr>
        </p:nvSpPr>
        <p:spPr>
          <a:xfrm>
            <a:off x="609599" y="2397689"/>
            <a:ext cx="3750023" cy="3445893"/>
          </a:xfrm>
        </p:spPr>
        <p:txBody>
          <a:bodyPr vert="horz" lIns="91440" tIns="45720" rIns="91440" bIns="45720" rtlCol="0">
            <a:normAutofit/>
          </a:bodyPr>
          <a:lstStyle/>
          <a:p>
            <a:pPr>
              <a:lnSpc>
                <a:spcPct val="100000"/>
              </a:lnSpc>
            </a:pPr>
            <a:r>
              <a:rPr lang="en-US"/>
              <a:t>This query returns the booster versions that  carried the highest payload mass of 15600  kg.</a:t>
            </a:r>
          </a:p>
          <a:p>
            <a:pPr>
              <a:lnSpc>
                <a:spcPct val="100000"/>
              </a:lnSpc>
            </a:pPr>
            <a:r>
              <a:rPr lang="en-US"/>
              <a:t>These booster versions are very similar and  all are of the F9 B5 B10xx.x variety.</a:t>
            </a:r>
          </a:p>
          <a:p>
            <a:pPr>
              <a:lnSpc>
                <a:spcPct val="100000"/>
              </a:lnSpc>
            </a:pPr>
            <a:r>
              <a:rPr lang="en-US"/>
              <a:t>This likely indicates payload mass correlates  with the booster version that is used.</a:t>
            </a:r>
          </a:p>
          <a:p>
            <a:pPr>
              <a:lnSpc>
                <a:spcPct val="100000"/>
              </a:lnSpc>
            </a:pPr>
            <a:endParaRPr lang="en-US"/>
          </a:p>
        </p:txBody>
      </p:sp>
      <p:pic>
        <p:nvPicPr>
          <p:cNvPr id="5" name="Content Placeholder 4">
            <a:extLst>
              <a:ext uri="{FF2B5EF4-FFF2-40B4-BE49-F238E27FC236}">
                <a16:creationId xmlns:a16="http://schemas.microsoft.com/office/drawing/2014/main" id="{4844366D-FB60-40CA-B63B-067629268C9F}"/>
              </a:ext>
            </a:extLst>
          </p:cNvPr>
          <p:cNvPicPr>
            <a:picLocks noGrp="1" noChangeAspect="1"/>
          </p:cNvPicPr>
          <p:nvPr>
            <p:ph sz="half" idx="1"/>
          </p:nvPr>
        </p:nvPicPr>
        <p:blipFill>
          <a:blip r:embed="rId2"/>
          <a:stretch>
            <a:fillRect/>
          </a:stretch>
        </p:blipFill>
        <p:spPr>
          <a:xfrm>
            <a:off x="5931994" y="2133149"/>
            <a:ext cx="5473543" cy="4481060"/>
          </a:xfrm>
          <a:prstGeom prst="rect">
            <a:avLst/>
          </a:prstGeom>
        </p:spPr>
      </p:pic>
    </p:spTree>
    <p:extLst>
      <p:ext uri="{BB962C8B-B14F-4D97-AF65-F5344CB8AC3E}">
        <p14:creationId xmlns:p14="http://schemas.microsoft.com/office/powerpoint/2010/main" val="2451145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9DD7E5-C854-492A-9A94-054A4118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F7145-360E-D37E-AC43-FE5C6841B5B9}"/>
              </a:ext>
            </a:extLst>
          </p:cNvPr>
          <p:cNvSpPr>
            <a:spLocks noGrp="1"/>
          </p:cNvSpPr>
          <p:nvPr>
            <p:ph type="title"/>
          </p:nvPr>
        </p:nvSpPr>
        <p:spPr>
          <a:xfrm>
            <a:off x="609600" y="552782"/>
            <a:ext cx="5910470" cy="1625875"/>
          </a:xfrm>
        </p:spPr>
        <p:txBody>
          <a:bodyPr vert="horz" lIns="91440" tIns="45720" rIns="91440" bIns="45720" rtlCol="0" anchor="ctr">
            <a:normAutofit/>
          </a:bodyPr>
          <a:lstStyle/>
          <a:p>
            <a:r>
              <a:rPr lang="en-US" kern="1200">
                <a:solidFill>
                  <a:schemeClr val="tx1"/>
                </a:solidFill>
                <a:latin typeface="+mj-lt"/>
                <a:ea typeface="+mj-ea"/>
                <a:cs typeface="+mj-cs"/>
              </a:rPr>
              <a:t>2015 Failed Drone Ship Landing Records</a:t>
            </a:r>
          </a:p>
        </p:txBody>
      </p:sp>
      <p:sp>
        <p:nvSpPr>
          <p:cNvPr id="4" name="Content Placeholder 3">
            <a:extLst>
              <a:ext uri="{FF2B5EF4-FFF2-40B4-BE49-F238E27FC236}">
                <a16:creationId xmlns:a16="http://schemas.microsoft.com/office/drawing/2014/main" id="{757AB26A-D2BA-510D-F691-992E62BC7C45}"/>
              </a:ext>
            </a:extLst>
          </p:cNvPr>
          <p:cNvSpPr>
            <a:spLocks noGrp="1"/>
          </p:cNvSpPr>
          <p:nvPr>
            <p:ph sz="half" idx="2"/>
          </p:nvPr>
        </p:nvSpPr>
        <p:spPr>
          <a:xfrm>
            <a:off x="6694998" y="552782"/>
            <a:ext cx="4887402" cy="1625876"/>
          </a:xfrm>
        </p:spPr>
        <p:txBody>
          <a:bodyPr vert="horz" lIns="91440" tIns="45720" rIns="91440" bIns="45720" rtlCol="0" anchor="ctr">
            <a:normAutofit/>
          </a:bodyPr>
          <a:lstStyle/>
          <a:p>
            <a:pPr>
              <a:lnSpc>
                <a:spcPct val="100000"/>
              </a:lnSpc>
            </a:pPr>
            <a:r>
              <a:rPr lang="en-US" sz="1600"/>
              <a:t>This query returns the Month, Landing  Outcome, Booster Version, Payload  Mass (kg), and Launch site of 2015  launches where stage 1 failed to land  on a drone ship.</a:t>
            </a:r>
          </a:p>
          <a:p>
            <a:pPr>
              <a:lnSpc>
                <a:spcPct val="100000"/>
              </a:lnSpc>
            </a:pPr>
            <a:r>
              <a:rPr lang="en-US" sz="1600"/>
              <a:t>There were two such occurrences.</a:t>
            </a:r>
          </a:p>
          <a:p>
            <a:pPr>
              <a:lnSpc>
                <a:spcPct val="100000"/>
              </a:lnSpc>
            </a:pPr>
            <a:endParaRPr lang="en-US" sz="1600"/>
          </a:p>
        </p:txBody>
      </p:sp>
      <p:pic>
        <p:nvPicPr>
          <p:cNvPr id="5" name="Content Placeholder 4">
            <a:extLst>
              <a:ext uri="{FF2B5EF4-FFF2-40B4-BE49-F238E27FC236}">
                <a16:creationId xmlns:a16="http://schemas.microsoft.com/office/drawing/2014/main" id="{A6EAB402-4BB4-BC95-ACA2-EEADA9E3C5C4}"/>
              </a:ext>
            </a:extLst>
          </p:cNvPr>
          <p:cNvPicPr>
            <a:picLocks noGrp="1" noChangeAspect="1"/>
          </p:cNvPicPr>
          <p:nvPr>
            <p:ph sz="half" idx="1"/>
          </p:nvPr>
        </p:nvPicPr>
        <p:blipFill>
          <a:blip r:embed="rId2"/>
          <a:stretch>
            <a:fillRect/>
          </a:stretch>
        </p:blipFill>
        <p:spPr>
          <a:xfrm>
            <a:off x="1952466" y="3782640"/>
            <a:ext cx="8284019" cy="2121367"/>
          </a:xfrm>
          <a:prstGeom prst="rect">
            <a:avLst/>
          </a:prstGeom>
        </p:spPr>
      </p:pic>
    </p:spTree>
    <p:extLst>
      <p:ext uri="{BB962C8B-B14F-4D97-AF65-F5344CB8AC3E}">
        <p14:creationId xmlns:p14="http://schemas.microsoft.com/office/powerpoint/2010/main" val="1964995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9DD7E5-C854-492A-9A94-054A4118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CA563-E388-8C41-FB37-7061B852AE5C}"/>
              </a:ext>
            </a:extLst>
          </p:cNvPr>
          <p:cNvSpPr>
            <a:spLocks noGrp="1"/>
          </p:cNvSpPr>
          <p:nvPr>
            <p:ph type="title"/>
          </p:nvPr>
        </p:nvSpPr>
        <p:spPr>
          <a:xfrm>
            <a:off x="609600" y="552782"/>
            <a:ext cx="5910470" cy="1625875"/>
          </a:xfrm>
        </p:spPr>
        <p:txBody>
          <a:bodyPr vert="horz" lIns="91440" tIns="45720" rIns="91440" bIns="45720" rtlCol="0" anchor="ctr">
            <a:normAutofit/>
          </a:bodyPr>
          <a:lstStyle/>
          <a:p>
            <a:pPr>
              <a:lnSpc>
                <a:spcPct val="90000"/>
              </a:lnSpc>
            </a:pPr>
            <a:r>
              <a:rPr lang="en-US" sz="3100" kern="1200">
                <a:solidFill>
                  <a:schemeClr val="tx1"/>
                </a:solidFill>
                <a:latin typeface="+mj-lt"/>
                <a:ea typeface="+mj-ea"/>
                <a:cs typeface="+mj-cs"/>
              </a:rPr>
              <a:t>Ranking Counts of Successful Landings Between 2010-06-04 and 2017-03-20</a:t>
            </a:r>
          </a:p>
        </p:txBody>
      </p:sp>
      <p:sp>
        <p:nvSpPr>
          <p:cNvPr id="4" name="Content Placeholder 3">
            <a:extLst>
              <a:ext uri="{FF2B5EF4-FFF2-40B4-BE49-F238E27FC236}">
                <a16:creationId xmlns:a16="http://schemas.microsoft.com/office/drawing/2014/main" id="{D745A637-415F-7D12-AAD9-8F94D26A67CF}"/>
              </a:ext>
            </a:extLst>
          </p:cNvPr>
          <p:cNvSpPr>
            <a:spLocks noGrp="1"/>
          </p:cNvSpPr>
          <p:nvPr>
            <p:ph sz="half" idx="2"/>
          </p:nvPr>
        </p:nvSpPr>
        <p:spPr>
          <a:xfrm>
            <a:off x="6694998" y="552782"/>
            <a:ext cx="4887402" cy="1625876"/>
          </a:xfrm>
        </p:spPr>
        <p:txBody>
          <a:bodyPr vert="horz" lIns="91440" tIns="45720" rIns="91440" bIns="45720" rtlCol="0" anchor="ctr">
            <a:normAutofit/>
          </a:bodyPr>
          <a:lstStyle/>
          <a:p>
            <a:pPr>
              <a:lnSpc>
                <a:spcPct val="100000"/>
              </a:lnSpc>
            </a:pPr>
            <a:r>
              <a:rPr lang="en-US" sz="1400"/>
              <a:t>This query returns a list of successful landings  and between 2010-06-04 and 2017-03-20  inclusively.</a:t>
            </a:r>
          </a:p>
          <a:p>
            <a:pPr>
              <a:lnSpc>
                <a:spcPct val="100000"/>
              </a:lnSpc>
            </a:pPr>
            <a:r>
              <a:rPr lang="en-US" sz="1400"/>
              <a:t>There are two types of successful landing  outcomes: drone ship and ground pad  landings.</a:t>
            </a:r>
          </a:p>
          <a:p>
            <a:pPr>
              <a:lnSpc>
                <a:spcPct val="100000"/>
              </a:lnSpc>
            </a:pPr>
            <a:r>
              <a:rPr lang="en-US" sz="1400"/>
              <a:t>There were 8 successful landings in total  during this time period</a:t>
            </a:r>
          </a:p>
          <a:p>
            <a:pPr>
              <a:lnSpc>
                <a:spcPct val="100000"/>
              </a:lnSpc>
            </a:pPr>
            <a:endParaRPr lang="en-US" sz="1400"/>
          </a:p>
        </p:txBody>
      </p:sp>
      <p:pic>
        <p:nvPicPr>
          <p:cNvPr id="5" name="Content Placeholder 4">
            <a:extLst>
              <a:ext uri="{FF2B5EF4-FFF2-40B4-BE49-F238E27FC236}">
                <a16:creationId xmlns:a16="http://schemas.microsoft.com/office/drawing/2014/main" id="{32F2F490-B9B2-E950-47B9-B5EF57DFB0E8}"/>
              </a:ext>
            </a:extLst>
          </p:cNvPr>
          <p:cNvPicPr>
            <a:picLocks noGrp="1" noChangeAspect="1"/>
          </p:cNvPicPr>
          <p:nvPr>
            <p:ph sz="half" idx="1"/>
          </p:nvPr>
        </p:nvPicPr>
        <p:blipFill>
          <a:blip r:embed="rId2"/>
          <a:stretch>
            <a:fillRect/>
          </a:stretch>
        </p:blipFill>
        <p:spPr>
          <a:xfrm>
            <a:off x="2383577" y="2474786"/>
            <a:ext cx="7436174" cy="4032586"/>
          </a:xfrm>
          <a:prstGeom prst="rect">
            <a:avLst/>
          </a:prstGeom>
        </p:spPr>
      </p:pic>
    </p:spTree>
    <p:extLst>
      <p:ext uri="{BB962C8B-B14F-4D97-AF65-F5344CB8AC3E}">
        <p14:creationId xmlns:p14="http://schemas.microsoft.com/office/powerpoint/2010/main" val="2987136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D0DA90F4-B24A-49DA-9477-972BFC4B1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5ADAF001-055A-4E35-BF24-AF70A5FE2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66C4C9-F674-FAB3-4D1D-7B2B41852135}"/>
              </a:ext>
            </a:extLst>
          </p:cNvPr>
          <p:cNvSpPr>
            <a:spLocks noGrp="1"/>
          </p:cNvSpPr>
          <p:nvPr>
            <p:ph type="ctrTitle"/>
          </p:nvPr>
        </p:nvSpPr>
        <p:spPr>
          <a:xfrm>
            <a:off x="2587214" y="1762125"/>
            <a:ext cx="6798833" cy="1926465"/>
          </a:xfrm>
        </p:spPr>
        <p:txBody>
          <a:bodyPr>
            <a:normAutofit/>
          </a:bodyPr>
          <a:lstStyle/>
          <a:p>
            <a:r>
              <a:rPr lang="en-US" dirty="0">
                <a:cs typeface="Posterama"/>
              </a:rPr>
              <a:t>Interactive Map with Folium</a:t>
            </a:r>
            <a:endParaRPr lang="en-US" dirty="0"/>
          </a:p>
        </p:txBody>
      </p:sp>
      <p:sp>
        <p:nvSpPr>
          <p:cNvPr id="3" name="Content Placeholder 2">
            <a:extLst>
              <a:ext uri="{FF2B5EF4-FFF2-40B4-BE49-F238E27FC236}">
                <a16:creationId xmlns:a16="http://schemas.microsoft.com/office/drawing/2014/main" id="{4FF4B5FA-47CC-ABF7-07A8-B4C14269AD2B}"/>
              </a:ext>
            </a:extLst>
          </p:cNvPr>
          <p:cNvSpPr>
            <a:spLocks noGrp="1"/>
          </p:cNvSpPr>
          <p:nvPr>
            <p:ph type="subTitle" idx="1"/>
          </p:nvPr>
        </p:nvSpPr>
        <p:spPr>
          <a:xfrm>
            <a:off x="2587214" y="3902207"/>
            <a:ext cx="6798833" cy="1385178"/>
          </a:xfrm>
        </p:spPr>
        <p:txBody>
          <a:bodyPr>
            <a:normAutofit/>
          </a:bodyPr>
          <a:lstStyle/>
          <a:p>
            <a:endParaRPr lang="en-US"/>
          </a:p>
        </p:txBody>
      </p:sp>
    </p:spTree>
    <p:extLst>
      <p:ext uri="{BB962C8B-B14F-4D97-AF65-F5344CB8AC3E}">
        <p14:creationId xmlns:p14="http://schemas.microsoft.com/office/powerpoint/2010/main" val="2854705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E20617-5A38-4FAF-8FE0-B4C6A95F1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91E23747-C918-4EC5-811F-876AFAD74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0440B4-424A-445F-99AC-171666003FFF}"/>
              </a:ext>
            </a:extLst>
          </p:cNvPr>
          <p:cNvSpPr>
            <a:spLocks noGrp="1"/>
          </p:cNvSpPr>
          <p:nvPr>
            <p:ph type="title"/>
          </p:nvPr>
        </p:nvSpPr>
        <p:spPr>
          <a:xfrm>
            <a:off x="609601" y="552782"/>
            <a:ext cx="4769671" cy="2325590"/>
          </a:xfrm>
        </p:spPr>
        <p:txBody>
          <a:bodyPr vert="horz" lIns="91440" tIns="45720" rIns="91440" bIns="45720" rtlCol="0" anchor="b">
            <a:normAutofit/>
          </a:bodyPr>
          <a:lstStyle/>
          <a:p>
            <a:r>
              <a:rPr lang="en-US" kern="1200">
                <a:solidFill>
                  <a:schemeClr val="tx1"/>
                </a:solidFill>
                <a:latin typeface="+mj-lt"/>
                <a:ea typeface="+mj-ea"/>
                <a:cs typeface="+mj-cs"/>
              </a:rPr>
              <a:t>Launch Site Locations</a:t>
            </a:r>
          </a:p>
        </p:txBody>
      </p:sp>
      <p:sp>
        <p:nvSpPr>
          <p:cNvPr id="10" name="Content Placeholder 9">
            <a:extLst>
              <a:ext uri="{FF2B5EF4-FFF2-40B4-BE49-F238E27FC236}">
                <a16:creationId xmlns:a16="http://schemas.microsoft.com/office/drawing/2014/main" id="{43B372BA-4CF8-F2D8-C889-467BC4087569}"/>
              </a:ext>
            </a:extLst>
          </p:cNvPr>
          <p:cNvSpPr>
            <a:spLocks noGrp="1"/>
          </p:cNvSpPr>
          <p:nvPr>
            <p:ph sz="half" idx="1"/>
          </p:nvPr>
        </p:nvSpPr>
        <p:spPr>
          <a:xfrm>
            <a:off x="610197" y="3241193"/>
            <a:ext cx="4769671" cy="2325590"/>
          </a:xfrm>
        </p:spPr>
        <p:txBody>
          <a:bodyPr vert="horz" lIns="91440" tIns="45720" rIns="91440" bIns="45720" rtlCol="0" anchor="t">
            <a:normAutofit/>
          </a:bodyPr>
          <a:lstStyle/>
          <a:p>
            <a:r>
              <a:rPr lang="en-US">
                <a:solidFill>
                  <a:srgbClr val="404040"/>
                </a:solidFill>
                <a:ea typeface="+mn-lt"/>
                <a:cs typeface="+mn-lt"/>
              </a:rPr>
              <a:t>The right upper map shows all launch sites relative US map. The right lower map shows the two Florida launch  sites since they are very close to each other. All launch sites are near the ocean.</a:t>
            </a:r>
            <a:endParaRPr lang="en-US"/>
          </a:p>
          <a:p>
            <a:endParaRPr lang="en-US" dirty="0"/>
          </a:p>
        </p:txBody>
      </p:sp>
      <p:pic>
        <p:nvPicPr>
          <p:cNvPr id="6" name="Content Placeholder 5">
            <a:extLst>
              <a:ext uri="{FF2B5EF4-FFF2-40B4-BE49-F238E27FC236}">
                <a16:creationId xmlns:a16="http://schemas.microsoft.com/office/drawing/2014/main" id="{6B3224CC-9B9F-11F2-BC4C-A8FD69A903F3}"/>
              </a:ext>
            </a:extLst>
          </p:cNvPr>
          <p:cNvPicPr>
            <a:picLocks noGrp="1" noChangeAspect="1"/>
          </p:cNvPicPr>
          <p:nvPr>
            <p:ph sz="half" idx="2"/>
          </p:nvPr>
        </p:nvPicPr>
        <p:blipFill>
          <a:blip r:embed="rId2"/>
          <a:stretch>
            <a:fillRect/>
          </a:stretch>
        </p:blipFill>
        <p:spPr>
          <a:xfrm>
            <a:off x="7742559" y="3462299"/>
            <a:ext cx="3080960" cy="2680436"/>
          </a:xfrm>
          <a:prstGeom prst="rect">
            <a:avLst/>
          </a:prstGeom>
        </p:spPr>
      </p:pic>
      <p:pic>
        <p:nvPicPr>
          <p:cNvPr id="5" name="Content Placeholder 4">
            <a:extLst>
              <a:ext uri="{FF2B5EF4-FFF2-40B4-BE49-F238E27FC236}">
                <a16:creationId xmlns:a16="http://schemas.microsoft.com/office/drawing/2014/main" id="{8E5E13FE-C0A4-FDAF-CAE5-D864A37ED271}"/>
              </a:ext>
            </a:extLst>
          </p:cNvPr>
          <p:cNvPicPr>
            <a:picLocks noChangeAspect="1"/>
          </p:cNvPicPr>
          <p:nvPr/>
        </p:nvPicPr>
        <p:blipFill>
          <a:blip r:embed="rId3"/>
          <a:stretch>
            <a:fillRect/>
          </a:stretch>
        </p:blipFill>
        <p:spPr>
          <a:xfrm>
            <a:off x="6986726" y="699155"/>
            <a:ext cx="4592625" cy="2365201"/>
          </a:xfrm>
          <a:prstGeom prst="rect">
            <a:avLst/>
          </a:prstGeom>
        </p:spPr>
      </p:pic>
    </p:spTree>
    <p:extLst>
      <p:ext uri="{BB962C8B-B14F-4D97-AF65-F5344CB8AC3E}">
        <p14:creationId xmlns:p14="http://schemas.microsoft.com/office/powerpoint/2010/main" val="4141392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2734C8AA-D200-BD87-03F3-6FB482097C55}"/>
              </a:ext>
            </a:extLst>
          </p:cNvPr>
          <p:cNvSpPr>
            <a:spLocks noGrp="1"/>
          </p:cNvSpPr>
          <p:nvPr>
            <p:ph type="title"/>
          </p:nvPr>
        </p:nvSpPr>
        <p:spPr>
          <a:xfrm>
            <a:off x="609600" y="4297329"/>
            <a:ext cx="5934075" cy="1922496"/>
          </a:xfrm>
        </p:spPr>
        <p:txBody>
          <a:bodyPr vert="horz" lIns="91440" tIns="45720" rIns="91440" bIns="45720" rtlCol="0" anchor="ctr">
            <a:normAutofit/>
          </a:bodyPr>
          <a:lstStyle/>
          <a:p>
            <a:r>
              <a:rPr lang="en-US" kern="1200">
                <a:solidFill>
                  <a:schemeClr val="tx1"/>
                </a:solidFill>
                <a:latin typeface="+mj-lt"/>
                <a:ea typeface="+mj-ea"/>
                <a:cs typeface="+mj-cs"/>
              </a:rPr>
              <a:t>Key Location Proximities</a:t>
            </a:r>
          </a:p>
        </p:txBody>
      </p:sp>
      <p:pic>
        <p:nvPicPr>
          <p:cNvPr id="5" name="Content Placeholder 4">
            <a:extLst>
              <a:ext uri="{FF2B5EF4-FFF2-40B4-BE49-F238E27FC236}">
                <a16:creationId xmlns:a16="http://schemas.microsoft.com/office/drawing/2014/main" id="{7836BCB2-5FFB-C8CA-3EFD-23E16184CD2A}"/>
              </a:ext>
            </a:extLst>
          </p:cNvPr>
          <p:cNvPicPr>
            <a:picLocks noGrp="1" noChangeAspect="1"/>
          </p:cNvPicPr>
          <p:nvPr>
            <p:ph sz="half" idx="1"/>
          </p:nvPr>
        </p:nvPicPr>
        <p:blipFill>
          <a:blip r:embed="rId2"/>
          <a:srcRect t="20570" b="6818"/>
          <a:stretch/>
        </p:blipFill>
        <p:spPr>
          <a:xfrm>
            <a:off x="20" y="1"/>
            <a:ext cx="12191980" cy="4160803"/>
          </a:xfrm>
          <a:custGeom>
            <a:avLst/>
            <a:gdLst/>
            <a:ahLst/>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p:spPr>
      </p:pic>
      <p:sp>
        <p:nvSpPr>
          <p:cNvPr id="4" name="Content Placeholder 3">
            <a:extLst>
              <a:ext uri="{FF2B5EF4-FFF2-40B4-BE49-F238E27FC236}">
                <a16:creationId xmlns:a16="http://schemas.microsoft.com/office/drawing/2014/main" id="{8DAA6E09-C193-2C67-5914-99A677BAAF9B}"/>
              </a:ext>
            </a:extLst>
          </p:cNvPr>
          <p:cNvSpPr>
            <a:spLocks noGrp="1"/>
          </p:cNvSpPr>
          <p:nvPr>
            <p:ph sz="half" idx="2"/>
          </p:nvPr>
        </p:nvSpPr>
        <p:spPr>
          <a:xfrm>
            <a:off x="5330895" y="4297329"/>
            <a:ext cx="6251505" cy="1922496"/>
          </a:xfrm>
        </p:spPr>
        <p:txBody>
          <a:bodyPr vert="horz" lIns="91440" tIns="45720" rIns="91440" bIns="45720" rtlCol="0" anchor="ctr">
            <a:noAutofit/>
          </a:bodyPr>
          <a:lstStyle/>
          <a:p>
            <a:pPr>
              <a:lnSpc>
                <a:spcPct val="100000"/>
              </a:lnSpc>
            </a:pPr>
            <a:r>
              <a:rPr lang="en-US" dirty="0"/>
              <a:t>Using CCAFS SLC-40 as an example, launch sites are very close to coastal lines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p>
          <a:p>
            <a:pPr>
              <a:lnSpc>
                <a:spcPct val="100000"/>
              </a:lnSpc>
            </a:pPr>
            <a:endParaRPr lang="en-US" sz="1400"/>
          </a:p>
        </p:txBody>
      </p:sp>
    </p:spTree>
    <p:extLst>
      <p:ext uri="{BB962C8B-B14F-4D97-AF65-F5344CB8AC3E}">
        <p14:creationId xmlns:p14="http://schemas.microsoft.com/office/powerpoint/2010/main" val="758194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D0DA90F4-B24A-49DA-9477-972BFC4B1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5ADAF001-055A-4E35-BF24-AF70A5FE2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B7BCEE-CEA4-937C-CD95-CEE256EBFB4C}"/>
              </a:ext>
            </a:extLst>
          </p:cNvPr>
          <p:cNvSpPr>
            <a:spLocks noGrp="1"/>
          </p:cNvSpPr>
          <p:nvPr>
            <p:ph type="ctrTitle"/>
          </p:nvPr>
        </p:nvSpPr>
        <p:spPr>
          <a:xfrm>
            <a:off x="2587214" y="1762125"/>
            <a:ext cx="6798833" cy="1926465"/>
          </a:xfrm>
        </p:spPr>
        <p:txBody>
          <a:bodyPr>
            <a:normAutofit/>
          </a:bodyPr>
          <a:lstStyle/>
          <a:p>
            <a:r>
              <a:rPr lang="en-US" dirty="0">
                <a:cs typeface="Posterama"/>
              </a:rPr>
              <a:t>Build a Dashboard with </a:t>
            </a:r>
            <a:r>
              <a:rPr lang="en-US" dirty="0" err="1">
                <a:cs typeface="Posterama"/>
              </a:rPr>
              <a:t>Plotly</a:t>
            </a:r>
            <a:r>
              <a:rPr lang="en-US" dirty="0">
                <a:cs typeface="Posterama"/>
              </a:rPr>
              <a:t> Dash</a:t>
            </a:r>
            <a:endParaRPr lang="en-US" dirty="0"/>
          </a:p>
        </p:txBody>
      </p:sp>
    </p:spTree>
    <p:extLst>
      <p:ext uri="{BB962C8B-B14F-4D97-AF65-F5344CB8AC3E}">
        <p14:creationId xmlns:p14="http://schemas.microsoft.com/office/powerpoint/2010/main" val="2144077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9DD7E5-C854-492A-9A94-054A4118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C3E54-2A32-EE66-4AB1-02843AB11BB1}"/>
              </a:ext>
            </a:extLst>
          </p:cNvPr>
          <p:cNvSpPr>
            <a:spLocks noGrp="1"/>
          </p:cNvSpPr>
          <p:nvPr>
            <p:ph type="title"/>
          </p:nvPr>
        </p:nvSpPr>
        <p:spPr>
          <a:xfrm>
            <a:off x="609600" y="552782"/>
            <a:ext cx="5910470" cy="1625875"/>
          </a:xfrm>
        </p:spPr>
        <p:txBody>
          <a:bodyPr vert="horz" lIns="91440" tIns="45720" rIns="91440" bIns="45720" rtlCol="0" anchor="ctr">
            <a:normAutofit/>
          </a:bodyPr>
          <a:lstStyle/>
          <a:p>
            <a:r>
              <a:rPr lang="en-US" kern="1200">
                <a:solidFill>
                  <a:schemeClr val="tx1"/>
                </a:solidFill>
                <a:latin typeface="+mj-lt"/>
                <a:ea typeface="+mj-ea"/>
                <a:cs typeface="+mj-cs"/>
              </a:rPr>
              <a:t>Successful Launches Across Launch Sites</a:t>
            </a:r>
          </a:p>
        </p:txBody>
      </p:sp>
      <p:sp>
        <p:nvSpPr>
          <p:cNvPr id="4" name="TextBox 3">
            <a:extLst>
              <a:ext uri="{FF2B5EF4-FFF2-40B4-BE49-F238E27FC236}">
                <a16:creationId xmlns:a16="http://schemas.microsoft.com/office/drawing/2014/main" id="{250C724B-5F7E-0DA4-F2EB-388AF2A2A572}"/>
              </a:ext>
            </a:extLst>
          </p:cNvPr>
          <p:cNvSpPr txBox="1"/>
          <p:nvPr/>
        </p:nvSpPr>
        <p:spPr>
          <a:xfrm>
            <a:off x="6522470" y="552782"/>
            <a:ext cx="5059930" cy="230161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Aft>
                <a:spcPts val="600"/>
              </a:spcAft>
              <a:buClr>
                <a:schemeClr val="accent5"/>
              </a:buClr>
            </a:pPr>
            <a:r>
              <a:rPr lang="en-US" sz="1600" dirty="0"/>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p>
          <a:p>
            <a:pPr>
              <a:spcAft>
                <a:spcPts val="600"/>
              </a:spcAft>
              <a:buClr>
                <a:schemeClr val="accent5"/>
              </a:buClr>
            </a:pPr>
            <a:endParaRPr lang="en-US" sz="1300"/>
          </a:p>
        </p:txBody>
      </p:sp>
      <p:pic>
        <p:nvPicPr>
          <p:cNvPr id="5" name="Content Placeholder 4">
            <a:extLst>
              <a:ext uri="{FF2B5EF4-FFF2-40B4-BE49-F238E27FC236}">
                <a16:creationId xmlns:a16="http://schemas.microsoft.com/office/drawing/2014/main" id="{5D8EB293-AD60-4582-E45A-BA0871533A29}"/>
              </a:ext>
            </a:extLst>
          </p:cNvPr>
          <p:cNvPicPr>
            <a:picLocks noGrp="1" noChangeAspect="1"/>
          </p:cNvPicPr>
          <p:nvPr>
            <p:ph idx="1"/>
          </p:nvPr>
        </p:nvPicPr>
        <p:blipFill>
          <a:blip r:embed="rId2"/>
          <a:stretch>
            <a:fillRect/>
          </a:stretch>
        </p:blipFill>
        <p:spPr>
          <a:xfrm>
            <a:off x="845409" y="2859160"/>
            <a:ext cx="10512509" cy="3580138"/>
          </a:xfrm>
          <a:prstGeom prst="rect">
            <a:avLst/>
          </a:prstGeom>
        </p:spPr>
      </p:pic>
    </p:spTree>
    <p:extLst>
      <p:ext uri="{BB962C8B-B14F-4D97-AF65-F5344CB8AC3E}">
        <p14:creationId xmlns:p14="http://schemas.microsoft.com/office/powerpoint/2010/main" val="373698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ACD3-7F67-C86D-931C-5025FBC96DA1}"/>
              </a:ext>
            </a:extLst>
          </p:cNvPr>
          <p:cNvSpPr>
            <a:spLocks noGrp="1"/>
          </p:cNvSpPr>
          <p:nvPr>
            <p:ph type="title"/>
          </p:nvPr>
        </p:nvSpPr>
        <p:spPr>
          <a:xfrm>
            <a:off x="612649" y="457199"/>
            <a:ext cx="4970822" cy="1078696"/>
          </a:xfrm>
        </p:spPr>
        <p:txBody>
          <a:bodyPr/>
          <a:lstStyle/>
          <a:p>
            <a:r>
              <a:rPr lang="en-US" dirty="0">
                <a:cs typeface="Posterama"/>
              </a:rPr>
              <a:t>Introduction</a:t>
            </a:r>
            <a:endParaRPr lang="en-US" dirty="0"/>
          </a:p>
        </p:txBody>
      </p:sp>
      <p:graphicFrame>
        <p:nvGraphicFramePr>
          <p:cNvPr id="11" name="Content Placeholder 2">
            <a:extLst>
              <a:ext uri="{FF2B5EF4-FFF2-40B4-BE49-F238E27FC236}">
                <a16:creationId xmlns:a16="http://schemas.microsoft.com/office/drawing/2014/main" id="{8060014B-54F7-1792-E58A-E2A5348E4176}"/>
              </a:ext>
            </a:extLst>
          </p:cNvPr>
          <p:cNvGraphicFramePr>
            <a:graphicFrameLocks noGrp="1"/>
          </p:cNvGraphicFramePr>
          <p:nvPr>
            <p:ph idx="1"/>
          </p:nvPr>
        </p:nvGraphicFramePr>
        <p:xfrm>
          <a:off x="5434642" y="457200"/>
          <a:ext cx="6144710" cy="5744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8F1DD82A-076F-4432-3753-35D7414205C5}"/>
              </a:ext>
            </a:extLst>
          </p:cNvPr>
          <p:cNvSpPr>
            <a:spLocks noGrp="1"/>
          </p:cNvSpPr>
          <p:nvPr>
            <p:ph type="body" sz="half" idx="2"/>
          </p:nvPr>
        </p:nvSpPr>
        <p:spPr>
          <a:xfrm>
            <a:off x="612649" y="1719725"/>
            <a:ext cx="4568256" cy="4481480"/>
          </a:xfrm>
        </p:spPr>
        <p:txBody>
          <a:bodyPr/>
          <a:lstStyle/>
          <a:p>
            <a:endParaRPr lang="en-US"/>
          </a:p>
        </p:txBody>
      </p:sp>
      <p:pic>
        <p:nvPicPr>
          <p:cNvPr id="5" name="Picture 4">
            <a:extLst>
              <a:ext uri="{FF2B5EF4-FFF2-40B4-BE49-F238E27FC236}">
                <a16:creationId xmlns:a16="http://schemas.microsoft.com/office/drawing/2014/main" id="{76530339-383F-8CD5-F37D-D53109388CE1}"/>
              </a:ext>
            </a:extLst>
          </p:cNvPr>
          <p:cNvPicPr>
            <a:picLocks noChangeAspect="1"/>
          </p:cNvPicPr>
          <p:nvPr/>
        </p:nvPicPr>
        <p:blipFill>
          <a:blip r:embed="rId7"/>
          <a:stretch>
            <a:fillRect/>
          </a:stretch>
        </p:blipFill>
        <p:spPr>
          <a:xfrm>
            <a:off x="618198" y="1702280"/>
            <a:ext cx="4399529" cy="4474233"/>
          </a:xfrm>
          <a:prstGeom prst="rect">
            <a:avLst/>
          </a:prstGeom>
        </p:spPr>
      </p:pic>
    </p:spTree>
    <p:extLst>
      <p:ext uri="{BB962C8B-B14F-4D97-AF65-F5344CB8AC3E}">
        <p14:creationId xmlns:p14="http://schemas.microsoft.com/office/powerpoint/2010/main" val="320440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3A02F1-F199-D3FB-69D0-2927E1CDF23F}"/>
              </a:ext>
            </a:extLst>
          </p:cNvPr>
          <p:cNvSpPr>
            <a:spLocks noGrp="1"/>
          </p:cNvSpPr>
          <p:nvPr>
            <p:ph type="title"/>
          </p:nvPr>
        </p:nvSpPr>
        <p:spPr>
          <a:xfrm>
            <a:off x="609600" y="552782"/>
            <a:ext cx="5545870" cy="1658525"/>
          </a:xfrm>
        </p:spPr>
        <p:txBody>
          <a:bodyPr vert="horz" lIns="91440" tIns="45720" rIns="91440" bIns="45720" rtlCol="0" anchor="b">
            <a:normAutofit/>
          </a:bodyPr>
          <a:lstStyle/>
          <a:p>
            <a:r>
              <a:rPr lang="en-US" kern="1200">
                <a:solidFill>
                  <a:schemeClr val="tx1"/>
                </a:solidFill>
                <a:latin typeface="+mj-lt"/>
                <a:ea typeface="+mj-ea"/>
                <a:cs typeface="+mj-cs"/>
              </a:rPr>
              <a:t>Highest Success Rate Launch Site</a:t>
            </a:r>
          </a:p>
        </p:txBody>
      </p:sp>
      <p:sp>
        <p:nvSpPr>
          <p:cNvPr id="4" name="Content Placeholder 3">
            <a:extLst>
              <a:ext uri="{FF2B5EF4-FFF2-40B4-BE49-F238E27FC236}">
                <a16:creationId xmlns:a16="http://schemas.microsoft.com/office/drawing/2014/main" id="{4EE67CFE-2D9F-7071-B17E-19A3012EEA64}"/>
              </a:ext>
            </a:extLst>
          </p:cNvPr>
          <p:cNvSpPr>
            <a:spLocks noGrp="1"/>
          </p:cNvSpPr>
          <p:nvPr>
            <p:ph sz="half" idx="2"/>
          </p:nvPr>
        </p:nvSpPr>
        <p:spPr>
          <a:xfrm>
            <a:off x="609600" y="2548521"/>
            <a:ext cx="5545867" cy="3470616"/>
          </a:xfrm>
        </p:spPr>
        <p:txBody>
          <a:bodyPr vert="horz" lIns="91440" tIns="45720" rIns="91440" bIns="45720" rtlCol="0">
            <a:normAutofit/>
          </a:bodyPr>
          <a:lstStyle/>
          <a:p>
            <a:pPr marL="342900"/>
            <a:r>
              <a:rPr lang="en-US"/>
              <a:t>KSC LC-39A Success Rate (blue = Success)</a:t>
            </a:r>
          </a:p>
          <a:p>
            <a:pPr marL="342900"/>
            <a:r>
              <a:rPr lang="en-US"/>
              <a:t>KSC LC-39A has the highest success rate with 10 successful landings and 3 failed landings.</a:t>
            </a:r>
          </a:p>
        </p:txBody>
      </p:sp>
      <p:pic>
        <p:nvPicPr>
          <p:cNvPr id="5" name="Content Placeholder 4">
            <a:extLst>
              <a:ext uri="{FF2B5EF4-FFF2-40B4-BE49-F238E27FC236}">
                <a16:creationId xmlns:a16="http://schemas.microsoft.com/office/drawing/2014/main" id="{FDCCEC28-B60B-198D-4766-22CDD9B56658}"/>
              </a:ext>
            </a:extLst>
          </p:cNvPr>
          <p:cNvPicPr>
            <a:picLocks noGrp="1" noChangeAspect="1"/>
          </p:cNvPicPr>
          <p:nvPr>
            <p:ph sz="half" idx="1"/>
          </p:nvPr>
        </p:nvPicPr>
        <p:blipFill>
          <a:blip r:embed="rId2"/>
          <a:stretch>
            <a:fillRect/>
          </a:stretch>
        </p:blipFill>
        <p:spPr>
          <a:xfrm>
            <a:off x="7293116" y="1216344"/>
            <a:ext cx="4878754" cy="4811123"/>
          </a:xfrm>
          <a:prstGeom prst="rect">
            <a:avLst/>
          </a:prstGeom>
        </p:spPr>
      </p:pic>
    </p:spTree>
    <p:extLst>
      <p:ext uri="{BB962C8B-B14F-4D97-AF65-F5344CB8AC3E}">
        <p14:creationId xmlns:p14="http://schemas.microsoft.com/office/powerpoint/2010/main" val="3140643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9DD7E5-C854-492A-9A94-054A4118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107D2-1AD7-A9E1-0978-4D2A053BEADF}"/>
              </a:ext>
            </a:extLst>
          </p:cNvPr>
          <p:cNvSpPr>
            <a:spLocks noGrp="1"/>
          </p:cNvSpPr>
          <p:nvPr>
            <p:ph type="title"/>
          </p:nvPr>
        </p:nvSpPr>
        <p:spPr>
          <a:xfrm>
            <a:off x="609600" y="552782"/>
            <a:ext cx="5910470" cy="1625875"/>
          </a:xfrm>
        </p:spPr>
        <p:txBody>
          <a:bodyPr vert="horz" lIns="91440" tIns="45720" rIns="91440" bIns="45720" rtlCol="0" anchor="ctr">
            <a:normAutofit/>
          </a:bodyPr>
          <a:lstStyle/>
          <a:p>
            <a:pPr>
              <a:lnSpc>
                <a:spcPct val="90000"/>
              </a:lnSpc>
            </a:pPr>
            <a:r>
              <a:rPr lang="en-US" sz="3700" kern="1200">
                <a:solidFill>
                  <a:schemeClr val="tx1"/>
                </a:solidFill>
                <a:latin typeface="+mj-lt"/>
                <a:ea typeface="+mj-ea"/>
                <a:cs typeface="+mj-cs"/>
              </a:rPr>
              <a:t>Payload Mass vs. Success vs. Booster Version Category</a:t>
            </a:r>
          </a:p>
        </p:txBody>
      </p:sp>
      <p:sp>
        <p:nvSpPr>
          <p:cNvPr id="4" name="Content Placeholder 3">
            <a:extLst>
              <a:ext uri="{FF2B5EF4-FFF2-40B4-BE49-F238E27FC236}">
                <a16:creationId xmlns:a16="http://schemas.microsoft.com/office/drawing/2014/main" id="{05AE598F-E5BE-3B24-4208-3BA2F42B5AC7}"/>
              </a:ext>
            </a:extLst>
          </p:cNvPr>
          <p:cNvSpPr>
            <a:spLocks noGrp="1"/>
          </p:cNvSpPr>
          <p:nvPr>
            <p:ph sz="half" idx="2"/>
          </p:nvPr>
        </p:nvSpPr>
        <p:spPr>
          <a:xfrm>
            <a:off x="6278055" y="552782"/>
            <a:ext cx="5721288" cy="2085951"/>
          </a:xfrm>
        </p:spPr>
        <p:txBody>
          <a:bodyPr vert="horz" lIns="91440" tIns="45720" rIns="91440" bIns="45720" rtlCol="0" anchor="ctr">
            <a:noAutofit/>
          </a:bodyPr>
          <a:lstStyle/>
          <a:p>
            <a:pPr>
              <a:lnSpc>
                <a:spcPct val="100000"/>
              </a:lnSpc>
            </a:pPr>
            <a:r>
              <a:rPr lang="en-US" sz="1700" err="1"/>
              <a:t>Plotly</a:t>
            </a:r>
            <a:r>
              <a:rPr lang="en-US" sz="1700" dirty="0"/>
              <a:t>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0-10000, interestingly there are two failed landings with payloads of zero kg.</a:t>
            </a:r>
          </a:p>
          <a:p>
            <a:pPr>
              <a:lnSpc>
                <a:spcPct val="100000"/>
              </a:lnSpc>
            </a:pPr>
            <a:endParaRPr lang="en-US" sz="1400"/>
          </a:p>
          <a:p>
            <a:pPr>
              <a:lnSpc>
                <a:spcPct val="100000"/>
              </a:lnSpc>
            </a:pPr>
            <a:endParaRPr lang="en-US" sz="1400"/>
          </a:p>
        </p:txBody>
      </p:sp>
      <p:pic>
        <p:nvPicPr>
          <p:cNvPr id="5" name="Content Placeholder 4">
            <a:extLst>
              <a:ext uri="{FF2B5EF4-FFF2-40B4-BE49-F238E27FC236}">
                <a16:creationId xmlns:a16="http://schemas.microsoft.com/office/drawing/2014/main" id="{5E53C28D-2611-2DB7-6AE5-9231D4F2700D}"/>
              </a:ext>
            </a:extLst>
          </p:cNvPr>
          <p:cNvPicPr>
            <a:picLocks noGrp="1" noChangeAspect="1"/>
          </p:cNvPicPr>
          <p:nvPr>
            <p:ph sz="half" idx="1"/>
          </p:nvPr>
        </p:nvPicPr>
        <p:blipFill>
          <a:blip r:embed="rId2"/>
          <a:srcRect t="3270"/>
          <a:stretch/>
        </p:blipFill>
        <p:spPr>
          <a:xfrm>
            <a:off x="442843" y="2319018"/>
            <a:ext cx="10986963" cy="4372877"/>
          </a:xfrm>
          <a:prstGeom prst="rect">
            <a:avLst/>
          </a:prstGeom>
        </p:spPr>
      </p:pic>
    </p:spTree>
    <p:extLst>
      <p:ext uri="{BB962C8B-B14F-4D97-AF65-F5344CB8AC3E}">
        <p14:creationId xmlns:p14="http://schemas.microsoft.com/office/powerpoint/2010/main" val="4240715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D0DA90F4-B24A-49DA-9477-972BFC4B1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5ADAF001-055A-4E35-BF24-AF70A5FE2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86DFA6-7EBA-FA43-65CF-1A12DA79DBC1}"/>
              </a:ext>
            </a:extLst>
          </p:cNvPr>
          <p:cNvSpPr>
            <a:spLocks noGrp="1"/>
          </p:cNvSpPr>
          <p:nvPr>
            <p:ph type="ctrTitle"/>
          </p:nvPr>
        </p:nvSpPr>
        <p:spPr>
          <a:xfrm>
            <a:off x="2587214" y="1762125"/>
            <a:ext cx="6798833" cy="1926465"/>
          </a:xfrm>
        </p:spPr>
        <p:txBody>
          <a:bodyPr>
            <a:normAutofit/>
          </a:bodyPr>
          <a:lstStyle/>
          <a:p>
            <a:r>
              <a:rPr lang="en-US" dirty="0">
                <a:cs typeface="Posterama"/>
              </a:rPr>
              <a:t>Predictive Analysis (Classification)</a:t>
            </a:r>
            <a:endParaRPr lang="en-US" dirty="0"/>
          </a:p>
        </p:txBody>
      </p:sp>
      <p:sp>
        <p:nvSpPr>
          <p:cNvPr id="3" name="Content Placeholder 2">
            <a:extLst>
              <a:ext uri="{FF2B5EF4-FFF2-40B4-BE49-F238E27FC236}">
                <a16:creationId xmlns:a16="http://schemas.microsoft.com/office/drawing/2014/main" id="{65C14DFB-D535-B79E-2016-A141D8929993}"/>
              </a:ext>
            </a:extLst>
          </p:cNvPr>
          <p:cNvSpPr>
            <a:spLocks noGrp="1"/>
          </p:cNvSpPr>
          <p:nvPr>
            <p:ph type="subTitle" idx="1"/>
          </p:nvPr>
        </p:nvSpPr>
        <p:spPr>
          <a:xfrm>
            <a:off x="2587214" y="3902207"/>
            <a:ext cx="6798833" cy="1385178"/>
          </a:xfrm>
        </p:spPr>
        <p:txBody>
          <a:bodyPr vert="horz" lIns="91440" tIns="45720" rIns="91440" bIns="45720" rtlCol="0" anchor="t">
            <a:normAutofit/>
          </a:bodyPr>
          <a:lstStyle/>
          <a:p>
            <a:r>
              <a:rPr lang="en-US" dirty="0">
                <a:latin typeface="Arial"/>
                <a:ea typeface="+mn-lt"/>
                <a:cs typeface="Arial"/>
              </a:rPr>
              <a:t>GRIDSEARCHCV(CV=10) ON LOGISTIC REGRESSION,  SVM, DECISION TREE, AND KNN</a:t>
            </a:r>
            <a:endParaRPr lang="en-US" dirty="0"/>
          </a:p>
          <a:p>
            <a:endParaRPr lang="en-US"/>
          </a:p>
        </p:txBody>
      </p:sp>
    </p:spTree>
    <p:extLst>
      <p:ext uri="{BB962C8B-B14F-4D97-AF65-F5344CB8AC3E}">
        <p14:creationId xmlns:p14="http://schemas.microsoft.com/office/powerpoint/2010/main" val="2431904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6F41E1-95A7-2CC8-C5ED-B04446623D1A}"/>
              </a:ext>
            </a:extLst>
          </p:cNvPr>
          <p:cNvSpPr>
            <a:spLocks noGrp="1"/>
          </p:cNvSpPr>
          <p:nvPr>
            <p:ph type="title"/>
          </p:nvPr>
        </p:nvSpPr>
        <p:spPr>
          <a:xfrm>
            <a:off x="609600" y="517386"/>
            <a:ext cx="5369169" cy="1570986"/>
          </a:xfrm>
        </p:spPr>
        <p:txBody>
          <a:bodyPr vert="horz" lIns="91440" tIns="45720" rIns="91440" bIns="45720" rtlCol="0" anchor="b">
            <a:normAutofit/>
          </a:bodyPr>
          <a:lstStyle/>
          <a:p>
            <a:r>
              <a:rPr lang="en-US" kern="1200">
                <a:solidFill>
                  <a:schemeClr val="tx1"/>
                </a:solidFill>
                <a:latin typeface="+mj-lt"/>
                <a:ea typeface="+mj-ea"/>
                <a:cs typeface="+mj-cs"/>
              </a:rPr>
              <a:t>Classification Accuracy</a:t>
            </a:r>
          </a:p>
        </p:txBody>
      </p:sp>
      <p:sp>
        <p:nvSpPr>
          <p:cNvPr id="4" name="Content Placeholder 3">
            <a:extLst>
              <a:ext uri="{FF2B5EF4-FFF2-40B4-BE49-F238E27FC236}">
                <a16:creationId xmlns:a16="http://schemas.microsoft.com/office/drawing/2014/main" id="{C1E82540-F22C-B8FC-EC43-422C6C29C1DF}"/>
              </a:ext>
            </a:extLst>
          </p:cNvPr>
          <p:cNvSpPr>
            <a:spLocks noGrp="1"/>
          </p:cNvSpPr>
          <p:nvPr>
            <p:ph sz="half" idx="2"/>
          </p:nvPr>
        </p:nvSpPr>
        <p:spPr>
          <a:xfrm>
            <a:off x="610198" y="2356598"/>
            <a:ext cx="5355276" cy="3636159"/>
          </a:xfrm>
        </p:spPr>
        <p:txBody>
          <a:bodyPr vert="horz" lIns="91440" tIns="45720" rIns="91440" bIns="45720" rtlCol="0" anchor="t">
            <a:normAutofit/>
          </a:bodyPr>
          <a:lstStyle/>
          <a:p>
            <a:r>
              <a:rPr lang="en-US" dirty="0"/>
              <a:t>All models had virtually the same accuracy on the test set at 83.33% accuracy.  It should be noted that test size is small at only sample size of 18.</a:t>
            </a:r>
          </a:p>
          <a:p>
            <a:r>
              <a:rPr lang="en-US" dirty="0"/>
              <a:t>This can cause large variance in accuracy results, such as those in Decision Tree Classifier model in repeated runs.</a:t>
            </a:r>
          </a:p>
          <a:p>
            <a:r>
              <a:rPr lang="en-US" dirty="0"/>
              <a:t>We likely need more data to determine the best model.</a:t>
            </a:r>
          </a:p>
          <a:p>
            <a:endParaRPr lang="en-US"/>
          </a:p>
        </p:txBody>
      </p:sp>
      <p:pic>
        <p:nvPicPr>
          <p:cNvPr id="5" name="Content Placeholder 4">
            <a:extLst>
              <a:ext uri="{FF2B5EF4-FFF2-40B4-BE49-F238E27FC236}">
                <a16:creationId xmlns:a16="http://schemas.microsoft.com/office/drawing/2014/main" id="{21DC886A-205E-821E-7A6E-042FA69BEDD2}"/>
              </a:ext>
            </a:extLst>
          </p:cNvPr>
          <p:cNvPicPr>
            <a:picLocks noGrp="1" noChangeAspect="1"/>
          </p:cNvPicPr>
          <p:nvPr>
            <p:ph sz="half" idx="1"/>
          </p:nvPr>
        </p:nvPicPr>
        <p:blipFill>
          <a:blip r:embed="rId2"/>
          <a:stretch>
            <a:fillRect/>
          </a:stretch>
        </p:blipFill>
        <p:spPr>
          <a:xfrm>
            <a:off x="5873527" y="1533088"/>
            <a:ext cx="6314387" cy="4278735"/>
          </a:xfrm>
          <a:prstGeom prst="rect">
            <a:avLst/>
          </a:prstGeom>
        </p:spPr>
      </p:pic>
    </p:spTree>
    <p:extLst>
      <p:ext uri="{BB962C8B-B14F-4D97-AF65-F5344CB8AC3E}">
        <p14:creationId xmlns:p14="http://schemas.microsoft.com/office/powerpoint/2010/main" val="843800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B58896-721D-884A-7B3E-2FDF99A29242}"/>
              </a:ext>
            </a:extLst>
          </p:cNvPr>
          <p:cNvSpPr>
            <a:spLocks noGrp="1"/>
          </p:cNvSpPr>
          <p:nvPr>
            <p:ph type="title"/>
          </p:nvPr>
        </p:nvSpPr>
        <p:spPr>
          <a:xfrm>
            <a:off x="609600" y="552782"/>
            <a:ext cx="5545870" cy="1658525"/>
          </a:xfrm>
        </p:spPr>
        <p:txBody>
          <a:bodyPr vert="horz" lIns="91440" tIns="45720" rIns="91440" bIns="45720" rtlCol="0" anchor="b">
            <a:normAutofit/>
          </a:bodyPr>
          <a:lstStyle/>
          <a:p>
            <a:r>
              <a:rPr lang="en-US" kern="1200">
                <a:solidFill>
                  <a:schemeClr val="tx1"/>
                </a:solidFill>
                <a:latin typeface="+mj-lt"/>
                <a:ea typeface="+mj-ea"/>
                <a:cs typeface="+mj-cs"/>
              </a:rPr>
              <a:t>Confusion Matrix</a:t>
            </a:r>
          </a:p>
        </p:txBody>
      </p:sp>
      <p:graphicFrame>
        <p:nvGraphicFramePr>
          <p:cNvPr id="26" name="Content Placeholder 3">
            <a:extLst>
              <a:ext uri="{FF2B5EF4-FFF2-40B4-BE49-F238E27FC236}">
                <a16:creationId xmlns:a16="http://schemas.microsoft.com/office/drawing/2014/main" id="{7A15A25D-2496-5411-DB1B-7A5B18C46D8F}"/>
              </a:ext>
            </a:extLst>
          </p:cNvPr>
          <p:cNvGraphicFramePr>
            <a:graphicFrameLocks noGrp="1"/>
          </p:cNvGraphicFramePr>
          <p:nvPr>
            <p:ph sz="half" idx="2"/>
          </p:nvPr>
        </p:nvGraphicFramePr>
        <p:xfrm>
          <a:off x="609600" y="2548521"/>
          <a:ext cx="5545867" cy="3470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FDAED2B1-75C4-A165-282A-1A90C56EAC27}"/>
              </a:ext>
            </a:extLst>
          </p:cNvPr>
          <p:cNvPicPr>
            <a:picLocks noGrp="1" noChangeAspect="1"/>
          </p:cNvPicPr>
          <p:nvPr>
            <p:ph sz="half" idx="1"/>
          </p:nvPr>
        </p:nvPicPr>
        <p:blipFill>
          <a:blip r:embed="rId7"/>
          <a:stretch>
            <a:fillRect/>
          </a:stretch>
        </p:blipFill>
        <p:spPr>
          <a:xfrm>
            <a:off x="6157306" y="1153090"/>
            <a:ext cx="5770149" cy="4535066"/>
          </a:xfrm>
          <a:prstGeom prst="rect">
            <a:avLst/>
          </a:prstGeom>
        </p:spPr>
      </p:pic>
    </p:spTree>
    <p:extLst>
      <p:ext uri="{BB962C8B-B14F-4D97-AF65-F5344CB8AC3E}">
        <p14:creationId xmlns:p14="http://schemas.microsoft.com/office/powerpoint/2010/main" val="243333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BC81-D89D-3205-4E8F-D5F36B073652}"/>
              </a:ext>
            </a:extLst>
          </p:cNvPr>
          <p:cNvSpPr>
            <a:spLocks noGrp="1"/>
          </p:cNvSpPr>
          <p:nvPr>
            <p:ph type="title"/>
          </p:nvPr>
        </p:nvSpPr>
        <p:spPr/>
        <p:txBody>
          <a:bodyPr/>
          <a:lstStyle/>
          <a:p>
            <a:r>
              <a:rPr lang="en-US" dirty="0">
                <a:cs typeface="Posterama"/>
              </a:rPr>
              <a:t>Conclusion</a:t>
            </a:r>
            <a:endParaRPr lang="en-US" dirty="0"/>
          </a:p>
        </p:txBody>
      </p:sp>
      <p:graphicFrame>
        <p:nvGraphicFramePr>
          <p:cNvPr id="5" name="Content Placeholder 2">
            <a:extLst>
              <a:ext uri="{FF2B5EF4-FFF2-40B4-BE49-F238E27FC236}">
                <a16:creationId xmlns:a16="http://schemas.microsoft.com/office/drawing/2014/main" id="{56226B33-EA6E-B000-591A-AAD88E3779A8}"/>
              </a:ext>
            </a:extLst>
          </p:cNvPr>
          <p:cNvGraphicFramePr>
            <a:graphicFrameLocks noGrp="1"/>
          </p:cNvGraphicFramePr>
          <p:nvPr>
            <p:ph idx="1"/>
          </p:nvPr>
        </p:nvGraphicFramePr>
        <p:xfrm>
          <a:off x="609600" y="2106204"/>
          <a:ext cx="10972800" cy="403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469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C43FF7-DF29-A170-62CD-6D9B9158E1CF}"/>
              </a:ext>
            </a:extLst>
          </p:cNvPr>
          <p:cNvSpPr>
            <a:spLocks noGrp="1"/>
          </p:cNvSpPr>
          <p:nvPr>
            <p:ph type="title"/>
          </p:nvPr>
        </p:nvSpPr>
        <p:spPr>
          <a:xfrm>
            <a:off x="609600" y="557784"/>
            <a:ext cx="10972800" cy="1325563"/>
          </a:xfrm>
        </p:spPr>
        <p:txBody>
          <a:bodyPr>
            <a:normAutofit/>
          </a:bodyPr>
          <a:lstStyle/>
          <a:p>
            <a:r>
              <a:rPr lang="en-US" dirty="0">
                <a:cs typeface="Posterama"/>
              </a:rPr>
              <a:t>Appendix</a:t>
            </a:r>
            <a:endParaRPr lang="en-US" dirty="0"/>
          </a:p>
        </p:txBody>
      </p:sp>
      <p:graphicFrame>
        <p:nvGraphicFramePr>
          <p:cNvPr id="9" name="Content Placeholder 2">
            <a:extLst>
              <a:ext uri="{FF2B5EF4-FFF2-40B4-BE49-F238E27FC236}">
                <a16:creationId xmlns:a16="http://schemas.microsoft.com/office/drawing/2014/main" id="{523879BF-D5E1-5BF9-5FA1-4A49030BAE2D}"/>
              </a:ext>
            </a:extLst>
          </p:cNvPr>
          <p:cNvGraphicFramePr>
            <a:graphicFrameLocks noGrp="1"/>
          </p:cNvGraphicFramePr>
          <p:nvPr>
            <p:ph idx="1"/>
            <p:extLst>
              <p:ext uri="{D42A27DB-BD31-4B8C-83A1-F6EECF244321}">
                <p14:modId xmlns:p14="http://schemas.microsoft.com/office/powerpoint/2010/main" val="1519061348"/>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06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30FC9-CDC9-D251-5C4E-5F57FC48335D}"/>
              </a:ext>
            </a:extLst>
          </p:cNvPr>
          <p:cNvSpPr>
            <a:spLocks noGrp="1"/>
          </p:cNvSpPr>
          <p:nvPr>
            <p:ph type="title"/>
          </p:nvPr>
        </p:nvSpPr>
        <p:spPr>
          <a:xfrm>
            <a:off x="609600" y="557784"/>
            <a:ext cx="10972800" cy="1446390"/>
          </a:xfrm>
        </p:spPr>
        <p:txBody>
          <a:bodyPr>
            <a:normAutofit/>
          </a:bodyPr>
          <a:lstStyle/>
          <a:p>
            <a:r>
              <a:rPr lang="en-US" dirty="0">
                <a:cs typeface="Posterama"/>
              </a:rPr>
              <a:t>Methodology</a:t>
            </a:r>
            <a:endParaRPr lang="en-US" dirty="0"/>
          </a:p>
        </p:txBody>
      </p:sp>
      <p:graphicFrame>
        <p:nvGraphicFramePr>
          <p:cNvPr id="5" name="Content Placeholder 2">
            <a:extLst>
              <a:ext uri="{FF2B5EF4-FFF2-40B4-BE49-F238E27FC236}">
                <a16:creationId xmlns:a16="http://schemas.microsoft.com/office/drawing/2014/main" id="{371549BA-7D67-8873-BDAD-4842C9056387}"/>
              </a:ext>
            </a:extLst>
          </p:cNvPr>
          <p:cNvGraphicFramePr>
            <a:graphicFrameLocks noGrp="1"/>
          </p:cNvGraphicFramePr>
          <p:nvPr>
            <p:ph idx="1"/>
            <p:extLst>
              <p:ext uri="{D42A27DB-BD31-4B8C-83A1-F6EECF244321}">
                <p14:modId xmlns:p14="http://schemas.microsoft.com/office/powerpoint/2010/main" val="2575501380"/>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512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Background Fill">
            <a:extLst>
              <a:ext uri="{FF2B5EF4-FFF2-40B4-BE49-F238E27FC236}">
                <a16:creationId xmlns:a16="http://schemas.microsoft.com/office/drawing/2014/main" id="{D0DA90F4-B24A-49DA-9477-972BFC4B1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5ADAF001-055A-4E35-BF24-AF70A5FE2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B14E17-4E9A-05C4-67C4-7B525CCF166C}"/>
              </a:ext>
            </a:extLst>
          </p:cNvPr>
          <p:cNvSpPr>
            <a:spLocks noGrp="1"/>
          </p:cNvSpPr>
          <p:nvPr>
            <p:ph type="ctrTitle"/>
          </p:nvPr>
        </p:nvSpPr>
        <p:spPr>
          <a:xfrm>
            <a:off x="2587214" y="1762125"/>
            <a:ext cx="6798833" cy="1926465"/>
          </a:xfrm>
        </p:spPr>
        <p:txBody>
          <a:bodyPr>
            <a:normAutofit/>
          </a:bodyPr>
          <a:lstStyle/>
          <a:p>
            <a:r>
              <a:rPr lang="en-US" dirty="0">
                <a:cs typeface="Posterama"/>
              </a:rPr>
              <a:t>METHODOLOGY</a:t>
            </a:r>
            <a:endParaRPr lang="en-US" dirty="0"/>
          </a:p>
        </p:txBody>
      </p:sp>
      <p:sp>
        <p:nvSpPr>
          <p:cNvPr id="3" name="Content Placeholder 2">
            <a:extLst>
              <a:ext uri="{FF2B5EF4-FFF2-40B4-BE49-F238E27FC236}">
                <a16:creationId xmlns:a16="http://schemas.microsoft.com/office/drawing/2014/main" id="{F6219EFA-CC28-EF70-FCB5-7BF28C13670A}"/>
              </a:ext>
            </a:extLst>
          </p:cNvPr>
          <p:cNvSpPr>
            <a:spLocks noGrp="1"/>
          </p:cNvSpPr>
          <p:nvPr>
            <p:ph type="subTitle" idx="1"/>
          </p:nvPr>
        </p:nvSpPr>
        <p:spPr>
          <a:xfrm>
            <a:off x="2587214" y="3902207"/>
            <a:ext cx="6798833" cy="1385178"/>
          </a:xfrm>
        </p:spPr>
        <p:txBody>
          <a:bodyPr vert="horz" lIns="91440" tIns="45720" rIns="91440" bIns="45720" rtlCol="0">
            <a:normAutofit/>
          </a:bodyPr>
          <a:lstStyle/>
          <a:p>
            <a:r>
              <a:rPr lang="en-US">
                <a:latin typeface="Arial"/>
                <a:cs typeface="Arial"/>
              </a:rPr>
              <a:t>OVERVIEW OF DATA COLLECTION, WRANGLING, VISUALIZATION,</a:t>
            </a:r>
            <a:endParaRPr lang="en-US"/>
          </a:p>
          <a:p>
            <a:r>
              <a:rPr lang="en-US">
                <a:latin typeface="Arial"/>
                <a:cs typeface="Arial"/>
              </a:rPr>
              <a:t>DASHBOARD,  AND  MODEL  METHODS</a:t>
            </a:r>
            <a:endParaRPr lang="en-US" dirty="0"/>
          </a:p>
          <a:p>
            <a:endParaRPr lang="en-US" dirty="0"/>
          </a:p>
        </p:txBody>
      </p:sp>
    </p:spTree>
    <p:extLst>
      <p:ext uri="{BB962C8B-B14F-4D97-AF65-F5344CB8AC3E}">
        <p14:creationId xmlns:p14="http://schemas.microsoft.com/office/powerpoint/2010/main" val="302169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1DC35-754E-3C51-402D-7FA72E135F73}"/>
              </a:ext>
            </a:extLst>
          </p:cNvPr>
          <p:cNvSpPr>
            <a:spLocks noGrp="1"/>
          </p:cNvSpPr>
          <p:nvPr>
            <p:ph type="title"/>
          </p:nvPr>
        </p:nvSpPr>
        <p:spPr>
          <a:xfrm>
            <a:off x="609600" y="557784"/>
            <a:ext cx="10972800" cy="1446390"/>
          </a:xfrm>
        </p:spPr>
        <p:txBody>
          <a:bodyPr>
            <a:normAutofit/>
          </a:bodyPr>
          <a:lstStyle/>
          <a:p>
            <a:r>
              <a:rPr lang="en-US" dirty="0">
                <a:cs typeface="Posterama"/>
              </a:rPr>
              <a:t>Data Collection Overview</a:t>
            </a:r>
            <a:endParaRPr lang="en-US"/>
          </a:p>
        </p:txBody>
      </p:sp>
      <p:graphicFrame>
        <p:nvGraphicFramePr>
          <p:cNvPr id="23" name="Content Placeholder 2">
            <a:extLst>
              <a:ext uri="{FF2B5EF4-FFF2-40B4-BE49-F238E27FC236}">
                <a16:creationId xmlns:a16="http://schemas.microsoft.com/office/drawing/2014/main" id="{D3067F6E-8808-68EF-A7CC-EE97620BCC0E}"/>
              </a:ext>
            </a:extLst>
          </p:cNvPr>
          <p:cNvGraphicFramePr>
            <a:graphicFrameLocks noGrp="1"/>
          </p:cNvGraphicFramePr>
          <p:nvPr>
            <p:ph idx="1"/>
            <p:extLst>
              <p:ext uri="{D42A27DB-BD31-4B8C-83A1-F6EECF244321}">
                <p14:modId xmlns:p14="http://schemas.microsoft.com/office/powerpoint/2010/main" val="1072970062"/>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91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46CCC8-AA39-4037-B3E2-70602B93F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66FB10-A0AC-125D-EF41-D86E64FEC271}"/>
              </a:ext>
            </a:extLst>
          </p:cNvPr>
          <p:cNvSpPr>
            <a:spLocks noGrp="1"/>
          </p:cNvSpPr>
          <p:nvPr>
            <p:ph type="title"/>
          </p:nvPr>
        </p:nvSpPr>
        <p:spPr>
          <a:xfrm>
            <a:off x="562271" y="810563"/>
            <a:ext cx="3705572" cy="5409262"/>
          </a:xfrm>
        </p:spPr>
        <p:txBody>
          <a:bodyPr anchor="t">
            <a:normAutofit/>
          </a:bodyPr>
          <a:lstStyle/>
          <a:p>
            <a:r>
              <a:rPr lang="en-US" dirty="0">
                <a:cs typeface="Posterama"/>
              </a:rPr>
              <a:t>Data Collection - SpaceX API</a:t>
            </a:r>
            <a:endParaRPr lang="en-US" dirty="0" err="1"/>
          </a:p>
        </p:txBody>
      </p:sp>
      <p:graphicFrame>
        <p:nvGraphicFramePr>
          <p:cNvPr id="5" name="Content Placeholder 2">
            <a:extLst>
              <a:ext uri="{FF2B5EF4-FFF2-40B4-BE49-F238E27FC236}">
                <a16:creationId xmlns:a16="http://schemas.microsoft.com/office/drawing/2014/main" id="{D524C62F-4A22-888D-71F8-1B9D54017EBB}"/>
              </a:ext>
            </a:extLst>
          </p:cNvPr>
          <p:cNvGraphicFramePr>
            <a:graphicFrameLocks noGrp="1"/>
          </p:cNvGraphicFramePr>
          <p:nvPr>
            <p:ph idx="1"/>
            <p:extLst>
              <p:ext uri="{D42A27DB-BD31-4B8C-83A1-F6EECF244321}">
                <p14:modId xmlns:p14="http://schemas.microsoft.com/office/powerpoint/2010/main" val="3371420775"/>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TextBox 35">
            <a:extLst>
              <a:ext uri="{FF2B5EF4-FFF2-40B4-BE49-F238E27FC236}">
                <a16:creationId xmlns:a16="http://schemas.microsoft.com/office/drawing/2014/main" id="{120CC23D-C7E5-8041-E1B2-1AFE7FA98153}"/>
              </a:ext>
            </a:extLst>
          </p:cNvPr>
          <p:cNvSpPr txBox="1"/>
          <p:nvPr/>
        </p:nvSpPr>
        <p:spPr>
          <a:xfrm>
            <a:off x="644426" y="3638430"/>
            <a:ext cx="3539066"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err="1"/>
              <a:t>Github</a:t>
            </a:r>
            <a:r>
              <a:rPr lang="en-US" sz="2000" b="1" dirty="0"/>
              <a:t> URL:</a:t>
            </a:r>
            <a:r>
              <a:rPr lang="en-US" dirty="0"/>
              <a:t> </a:t>
            </a:r>
            <a:r>
              <a:rPr lang="en-US" dirty="0">
                <a:solidFill>
                  <a:schemeClr val="accent6">
                    <a:lumMod val="76000"/>
                  </a:schemeClr>
                </a:solidFill>
                <a:ea typeface="+mn-lt"/>
                <a:cs typeface="+mn-lt"/>
                <a:hlinkClick r:id="rId7">
                  <a:extLst>
                    <a:ext uri="{A12FA001-AC4F-418D-AE19-62706E023703}">
                      <ahyp:hlinkClr xmlns:ahyp="http://schemas.microsoft.com/office/drawing/2018/hyperlinkcolor" val="tx"/>
                    </a:ext>
                  </a:extLst>
                </a:hlinkClick>
              </a:rPr>
              <a:t>https://github.com/Sachin9591/Coursera/blob/dbc666c43f5d325055b1fad805a35941a0f6b78a/Applied%20DS%20Capstone%20Projects/Week%201%20Introduction/jupyter-labs-spacex-data-collection-api.ipynb</a:t>
            </a:r>
            <a:endParaRPr lang="en-US">
              <a:solidFill>
                <a:schemeClr val="accent6">
                  <a:lumMod val="76000"/>
                </a:schemeClr>
              </a:solidFill>
              <a:ea typeface="+mn-lt"/>
              <a:cs typeface="+mn-lt"/>
              <a:hlinkClick r:id="rId7">
                <a:extLst>
                  <a:ext uri="{A12FA001-AC4F-418D-AE19-62706E023703}">
                    <ahyp:hlinkClr xmlns:ahyp="http://schemas.microsoft.com/office/drawing/2018/hyperlinkcolor" val="tx"/>
                  </a:ext>
                </a:extLst>
              </a:hlinkClick>
            </a:endParaRPr>
          </a:p>
          <a:p>
            <a:endParaRPr lang="en-US" dirty="0">
              <a:ea typeface="+mn-lt"/>
              <a:cs typeface="+mn-lt"/>
            </a:endParaRPr>
          </a:p>
        </p:txBody>
      </p:sp>
    </p:spTree>
    <p:extLst>
      <p:ext uri="{BB962C8B-B14F-4D97-AF65-F5344CB8AC3E}">
        <p14:creationId xmlns:p14="http://schemas.microsoft.com/office/powerpoint/2010/main" val="63335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0D12-51CD-9EF0-9E3D-6F54B651E908}"/>
              </a:ext>
            </a:extLst>
          </p:cNvPr>
          <p:cNvSpPr>
            <a:spLocks noGrp="1"/>
          </p:cNvSpPr>
          <p:nvPr>
            <p:ph type="title"/>
          </p:nvPr>
        </p:nvSpPr>
        <p:spPr>
          <a:xfrm>
            <a:off x="609600" y="557784"/>
            <a:ext cx="10972800" cy="1325563"/>
          </a:xfrm>
        </p:spPr>
        <p:txBody>
          <a:bodyPr>
            <a:normAutofit/>
          </a:bodyPr>
          <a:lstStyle/>
          <a:p>
            <a:r>
              <a:rPr lang="en-US" dirty="0">
                <a:cs typeface="Posterama"/>
              </a:rPr>
              <a:t>Data Collection – Web Scraping</a:t>
            </a:r>
            <a:endParaRPr lang="en-US" dirty="0"/>
          </a:p>
        </p:txBody>
      </p:sp>
      <p:graphicFrame>
        <p:nvGraphicFramePr>
          <p:cNvPr id="17" name="Content Placeholder 2">
            <a:extLst>
              <a:ext uri="{FF2B5EF4-FFF2-40B4-BE49-F238E27FC236}">
                <a16:creationId xmlns:a16="http://schemas.microsoft.com/office/drawing/2014/main" id="{05CEA304-38AE-DA35-EDFA-CDD295F1D792}"/>
              </a:ext>
            </a:extLst>
          </p:cNvPr>
          <p:cNvGraphicFramePr>
            <a:graphicFrameLocks noGrp="1"/>
          </p:cNvGraphicFramePr>
          <p:nvPr>
            <p:ph idx="1"/>
            <p:extLst>
              <p:ext uri="{D42A27DB-BD31-4B8C-83A1-F6EECF244321}">
                <p14:modId xmlns:p14="http://schemas.microsoft.com/office/powerpoint/2010/main" val="3374206591"/>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867161"/>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SplashVTI</vt:lpstr>
      <vt:lpstr>Data Science Capstone Projects</vt:lpstr>
      <vt:lpstr>Outline</vt:lpstr>
      <vt:lpstr>Executive Summary</vt:lpstr>
      <vt:lpstr>Introduction</vt:lpstr>
      <vt:lpstr>Methodology</vt:lpstr>
      <vt:lpstr>METHODOLOGY</vt:lpstr>
      <vt:lpstr>Data Collection Overview</vt:lpstr>
      <vt:lpstr>Data Collection - SpaceX API</vt:lpstr>
      <vt:lpstr>Data Collection – Web Scraping</vt:lpstr>
      <vt:lpstr>Data Wrangling</vt:lpstr>
      <vt:lpstr>EDA with Data Visualization</vt:lpstr>
      <vt:lpstr>EDA with SQL</vt:lpstr>
      <vt:lpstr>Build an Interactive map with Folium</vt:lpstr>
      <vt:lpstr>Build a Dashboard with Plotly Dash</vt:lpstr>
      <vt:lpstr>Predictive Analysis (Classification)</vt:lpstr>
      <vt:lpstr>Results</vt:lpstr>
      <vt:lpstr>EDA with Visualization</vt:lpstr>
      <vt:lpstr>Flight Number vs. Launch Site</vt:lpstr>
      <vt:lpstr>Payload Mass vs. Launch Site</vt:lpstr>
      <vt:lpstr>Success Rate vs. Orbit Type</vt:lpstr>
      <vt:lpstr>Flight Number vs. Orbit Type</vt:lpstr>
      <vt:lpstr>Payload vs. Orbit Type</vt:lpstr>
      <vt:lpstr>Launch Success Yearly Trend</vt:lpstr>
      <vt:lpstr>EDA with SQL</vt:lpstr>
      <vt:lpstr>All Launch Site Names</vt:lpstr>
      <vt:lpstr>Launch Site Names Beginning with 'CCA'</vt:lpstr>
      <vt:lpstr>Total Payload Mass from NASA</vt:lpstr>
      <vt:lpstr>Average Payload Mass by F9v1.1</vt:lpstr>
      <vt:lpstr>First Successful Ground Pad Landing Date</vt:lpstr>
      <vt:lpstr>Successful Drone Ship Landing with Payload Between 4000 to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vt:lpstr>
      <vt:lpstr>Key Location Proximities</vt:lpstr>
      <vt:lpstr>Build a Dashboard with Plotly Dash</vt:lpstr>
      <vt:lpstr>Successful Launches Across Launch Sites</vt:lpstr>
      <vt:lpstr>Highest Success Rate Launch Site</vt:lpstr>
      <vt:lpstr>Payload Mass vs. Success vs. Booster Version Category</vt:lpstr>
      <vt:lpstr>Predictive Analysis (Classification)</vt:lpstr>
      <vt:lpstr>Classification Accuracy</vt:lpstr>
      <vt:lpstr>Confusion Matrix</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917</cp:revision>
  <dcterms:created xsi:type="dcterms:W3CDTF">2024-10-23T06:22:21Z</dcterms:created>
  <dcterms:modified xsi:type="dcterms:W3CDTF">2024-10-25T12:25:19Z</dcterms:modified>
</cp:coreProperties>
</file>