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mongodb.com/manual/core/index-hashed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Indexing MongoDB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3917075"/>
            <a:ext cx="8520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400">
                <a:solidFill>
                  <a:srgbClr val="FF0000"/>
                </a:solidFill>
              </a:rPr>
              <a:t>~ Hardeep Singh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Hashed Index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When you use a hashed index on a field, MongoDB computes a hash of the field value and stores the hash in the index. Hashed indexes </a:t>
            </a:r>
            <a:r>
              <a:rPr lang="en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support only equality comparison and do not support range queries</a:t>
            </a: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, and are typically used in </a:t>
            </a:r>
            <a:r>
              <a:rPr b="1" lang="en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sharding scenarios</a:t>
            </a: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. This not work in range.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Hashed</a:t>
            </a: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indexes </a:t>
            </a:r>
            <a:r>
              <a:rPr b="1"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be multikey.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ctr">
              <a:lnSpc>
                <a:spcPct val="171428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db.collection.createIndex( { _id: "hashed" } )</a:t>
            </a:r>
            <a:endParaRPr sz="14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>
              <a:solidFill>
                <a:srgbClr val="1213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116825" y="-9141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73400" y="700275"/>
            <a:ext cx="7038900" cy="3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en" sz="3600"/>
              <a:t>Thank you</a:t>
            </a:r>
            <a:endParaRPr b="1" sz="36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3600"/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en" sz="1800">
                <a:solidFill>
                  <a:srgbClr val="FF0000"/>
                </a:solidFill>
              </a:rPr>
              <a:t>~ Hardeep Singh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2400"/>
              <a:t>										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Index -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Indexes are data structures that can store collection’s data set in a form that is easy to traverse. Queries are efficiently executed with the help of indexes in MongoDB.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Indexes help MongoDB find documents that match the query criteria without performing a collection scan. If a query has an appropriate index, MongoDB uses the index and limits the number of documents it examines.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1A1A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1A1A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400">
              <a:solidFill>
                <a:srgbClr val="1A1A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Types of Indexes -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Default _id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Single Field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Compound Index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Multikey Index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Geospatial Index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Hashed Indexes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Default </a:t>
            </a:r>
            <a:r>
              <a:rPr b="1" lang="en"/>
              <a:t>_id</a:t>
            </a:r>
            <a:r>
              <a:rPr lang="en"/>
              <a:t> index: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50">
              <a:solidFill>
                <a:srgbClr val="D9D9D9"/>
              </a:solidFill>
              <a:highlight>
                <a:srgbClr val="F5F6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Each MongoDB collection contains an index on the default _id (Read as underscore id) field. If no value is specified for _id, the language driver or the mongod (read as mongo D) creates a _id field and provides an </a:t>
            </a:r>
            <a:r>
              <a:rPr b="1"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ObjectId</a:t>
            </a: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(read as Object ID) value.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"_id" : ObjectId("5cbf4fcb37be3aaea4f00bf7"),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"username" : "mkyong"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11430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5F6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Single Field Index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For a single-field index and sort operation, the sort order of the index keys do not matter. MongoDB can traverse the indexes either in the ascending or descending order.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db.items.createIndex( { “item" : 1 } )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Compound Index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MongoDB supports compound indexes to </a:t>
            </a:r>
            <a:r>
              <a:rPr b="1" lang="en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query multiple fields</a:t>
            </a: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. A compound index contains multiple single field indexes separated by a comma.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db.products.createIndex( { "item": 1, "stock": 1 } )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Multi key Index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To index a field that holds an </a:t>
            </a:r>
            <a:r>
              <a:rPr b="1" lang="en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array value</a:t>
            </a: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, MongoDB creates an index key for each element in the array. These </a:t>
            </a:r>
            <a:r>
              <a:rPr i="1"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multikey</a:t>
            </a: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indexes support efficient queries against array fields. 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Example - 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{ _id: 1, item: "ABC", ratings: [ 2, 5, 9 ] }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db.survey.createIndex( { ratings: 1 } )</a:t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Limitations For Compound Multi-Key Index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You cannot create a compound multikey index if more than one to-be-indexed field of a document is an array. 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{ _id: 1, a: [ 1, 2 ], b: [ 1, 2 ], category: "AB - both arrays" }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Or, if a compound multikey index already exists, you cannot insert a document that would violate this restriction.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{ _id: 1, a: [1, 2], b: 1, category: "A array" }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{ _id: 2, a: 1, b: [1, 2], category: "B array" }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200">
              <a:solidFill>
                <a:srgbClr val="4947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Geospatial Index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With the increased usage of handheld devices, geospatial queries are becoming increasingly frequent for finding the nearest data points for a given location.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db.collection.createIndex( { location : "2d" } )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2d </a:t>
            </a:r>
            <a:r>
              <a:rPr lang="en"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(longitude, latitude)</a:t>
            </a:r>
            <a:r>
              <a:rPr lang="en" sz="12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/ 2dsphare (other geometric queries)</a:t>
            </a:r>
            <a:endParaRPr sz="12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