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Tahoma"/>
      <p:regular r:id="rId15"/>
      <p:bold r:id="rId16"/>
    </p:embeddedFont>
    <p:embeddedFont>
      <p:font typeface="Raleway Light"/>
      <p:regular r:id="rId17"/>
      <p:bold r:id="rId18"/>
      <p:italic r:id="rId19"/>
      <p:boldItalic r:id="rId20"/>
    </p:embeddedFont>
    <p:embeddedFont>
      <p:font typeface="Oswald"/>
      <p:regular r:id="rId21"/>
      <p:bold r:id="rId22"/>
    </p:embeddedFont>
    <p:embeddedFont>
      <p:font typeface="Questrial"/>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Light-boldItalic.fntdata"/><Relationship Id="rId11" Type="http://schemas.openxmlformats.org/officeDocument/2006/relationships/slide" Target="slides/slide7.xml"/><Relationship Id="rId22" Type="http://schemas.openxmlformats.org/officeDocument/2006/relationships/font" Target="fonts/Oswald-bold.fntdata"/><Relationship Id="rId10" Type="http://schemas.openxmlformats.org/officeDocument/2006/relationships/slide" Target="slides/slide6.xml"/><Relationship Id="rId21"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Questria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Tahoma-regular.fntdata"/><Relationship Id="rId14" Type="http://schemas.openxmlformats.org/officeDocument/2006/relationships/slide" Target="slides/slide10.xml"/><Relationship Id="rId17" Type="http://schemas.openxmlformats.org/officeDocument/2006/relationships/font" Target="fonts/RalewayLight-regular.fntdata"/><Relationship Id="rId16" Type="http://schemas.openxmlformats.org/officeDocument/2006/relationships/font" Target="fonts/Tahoma-bold.fntdata"/><Relationship Id="rId5" Type="http://schemas.openxmlformats.org/officeDocument/2006/relationships/slide" Target="slides/slide1.xml"/><Relationship Id="rId19" Type="http://schemas.openxmlformats.org/officeDocument/2006/relationships/font" Target="fonts/RalewayLight-italic.fntdata"/><Relationship Id="rId6" Type="http://schemas.openxmlformats.org/officeDocument/2006/relationships/slide" Target="slides/slide2.xml"/><Relationship Id="rId18" Type="http://schemas.openxmlformats.org/officeDocument/2006/relationships/font" Target="fonts/RalewayLigh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69cb9ff9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69cb9ff9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1d6540c21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d6540c21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1d6540c2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d6540c2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1d6540c2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d6540c2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1d6540c21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d6540c21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1d6fb6a1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d6fb6a1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1d6540c21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d6540c21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1d6540c21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d6540c21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69cb9ff9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69cb9ff9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cxnSp>
        <p:nvCxnSpPr>
          <p:cNvPr id="12" name="Google Shape;12;p2"/>
          <p:cNvCxnSpPr/>
          <p:nvPr/>
        </p:nvCxnSpPr>
        <p:spPr>
          <a:xfrm>
            <a:off x="3767047" y="2084520"/>
            <a:ext cx="0" cy="663000"/>
          </a:xfrm>
          <a:prstGeom prst="straightConnector1">
            <a:avLst/>
          </a:prstGeom>
          <a:noFill/>
          <a:ln cap="flat" cmpd="sng" w="12700">
            <a:solidFill>
              <a:srgbClr val="7F7F7F"/>
            </a:solidFill>
            <a:prstDash val="dot"/>
            <a:miter lim="8000"/>
            <a:headEnd len="sm" w="sm" type="none"/>
            <a:tailEnd len="sm" w="sm" type="none"/>
          </a:ln>
        </p:spPr>
      </p:cxnSp>
      <p:pic>
        <p:nvPicPr>
          <p:cNvPr id="13" name="Google Shape;13;p2"/>
          <p:cNvPicPr preferRelativeResize="0"/>
          <p:nvPr/>
        </p:nvPicPr>
        <p:blipFill rotWithShape="1">
          <a:blip r:embed="rId3">
            <a:alphaModFix/>
          </a:blip>
          <a:srcRect b="0" l="0" r="0" t="0"/>
          <a:stretch/>
        </p:blipFill>
        <p:spPr>
          <a:xfrm>
            <a:off x="2048333" y="1803171"/>
            <a:ext cx="1642800" cy="1225800"/>
          </a:xfrm>
          <a:prstGeom prst="rect">
            <a:avLst/>
          </a:prstGeom>
          <a:noFill/>
          <a:ln>
            <a:noFill/>
          </a:ln>
        </p:spPr>
      </p:pic>
      <p:sp>
        <p:nvSpPr>
          <p:cNvPr id="14" name="Google Shape;14;p2"/>
          <p:cNvSpPr txBox="1"/>
          <p:nvPr>
            <p:ph type="title"/>
          </p:nvPr>
        </p:nvSpPr>
        <p:spPr>
          <a:xfrm>
            <a:off x="3886200" y="2112918"/>
            <a:ext cx="4191000" cy="6063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Google Shape;15;p2"/>
          <p:cNvSpPr/>
          <p:nvPr/>
        </p:nvSpPr>
        <p:spPr>
          <a:xfrm>
            <a:off x="48637" y="68092"/>
            <a:ext cx="9046200" cy="62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09" name="Shape 309"/>
        <p:cNvGrpSpPr/>
        <p:nvPr/>
      </p:nvGrpSpPr>
      <p:grpSpPr>
        <a:xfrm>
          <a:off x="0" y="0"/>
          <a:ext cx="0" cy="0"/>
          <a:chOff x="0" y="0"/>
          <a:chExt cx="0" cy="0"/>
        </a:xfrm>
      </p:grpSpPr>
      <p:grpSp>
        <p:nvGrpSpPr>
          <p:cNvPr id="310" name="Google Shape;310;p11"/>
          <p:cNvGrpSpPr/>
          <p:nvPr/>
        </p:nvGrpSpPr>
        <p:grpSpPr>
          <a:xfrm>
            <a:off x="529673" y="2183996"/>
            <a:ext cx="2805774" cy="2312054"/>
            <a:chOff x="671589" y="1726449"/>
            <a:chExt cx="3047436" cy="2511191"/>
          </a:xfrm>
        </p:grpSpPr>
        <p:grpSp>
          <p:nvGrpSpPr>
            <p:cNvPr id="311" name="Google Shape;311;p11"/>
            <p:cNvGrpSpPr/>
            <p:nvPr/>
          </p:nvGrpSpPr>
          <p:grpSpPr>
            <a:xfrm>
              <a:off x="671589" y="1726449"/>
              <a:ext cx="3047436" cy="2511191"/>
              <a:chOff x="5978838" y="1358253"/>
              <a:chExt cx="6047700" cy="4984500"/>
            </a:xfrm>
          </p:grpSpPr>
          <p:pic>
            <p:nvPicPr>
              <p:cNvPr descr="http://gigapple.files.wordpress.com/2010/07/2010imac.png" id="312" name="Google Shape;312;p11"/>
              <p:cNvPicPr preferRelativeResize="0"/>
              <p:nvPr/>
            </p:nvPicPr>
            <p:blipFill rotWithShape="1">
              <a:blip r:embed="rId2">
                <a:alphaModFix/>
              </a:blip>
              <a:srcRect b="9447" l="14702" r="15758" t="539"/>
              <a:stretch/>
            </p:blipFill>
            <p:spPr>
              <a:xfrm>
                <a:off x="5978838" y="1358253"/>
                <a:ext cx="6047700" cy="4984500"/>
              </a:xfrm>
              <a:prstGeom prst="rect">
                <a:avLst/>
              </a:prstGeom>
              <a:noFill/>
              <a:ln>
                <a:noFill/>
              </a:ln>
            </p:spPr>
          </p:pic>
          <p:sp>
            <p:nvSpPr>
              <p:cNvPr id="313" name="Google Shape;313;p11"/>
              <p:cNvSpPr/>
              <p:nvPr/>
            </p:nvSpPr>
            <p:spPr>
              <a:xfrm>
                <a:off x="8755784" y="5125572"/>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4" name="Google Shape;314;p11"/>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5" name="Google Shape;315;p11"/>
          <p:cNvSpPr txBox="1"/>
          <p:nvPr>
            <p:ph type="title"/>
          </p:nvPr>
        </p:nvSpPr>
        <p:spPr>
          <a:xfrm>
            <a:off x="119254" y="85725"/>
            <a:ext cx="8110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316" name="Google Shape;316;p11"/>
          <p:cNvGrpSpPr/>
          <p:nvPr/>
        </p:nvGrpSpPr>
        <p:grpSpPr>
          <a:xfrm>
            <a:off x="239143" y="1970776"/>
            <a:ext cx="1078621" cy="1078387"/>
            <a:chOff x="508000" y="1302693"/>
            <a:chExt cx="2336700" cy="2336700"/>
          </a:xfrm>
        </p:grpSpPr>
        <p:sp>
          <p:nvSpPr>
            <p:cNvPr id="317" name="Google Shape;317;p11"/>
            <p:cNvSpPr/>
            <p:nvPr/>
          </p:nvSpPr>
          <p:spPr>
            <a:xfrm>
              <a:off x="613218" y="1432380"/>
              <a:ext cx="2126400" cy="2097000"/>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18" name="Google Shape;318;p11"/>
            <p:cNvSpPr/>
            <p:nvPr/>
          </p:nvSpPr>
          <p:spPr>
            <a:xfrm>
              <a:off x="508000" y="1302693"/>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100" rotWithShape="0" algn="tr" dir="8100000" dist="165100">
                <a:srgbClr val="000000">
                  <a:alpha val="1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319" name="Google Shape;319;p11"/>
          <p:cNvSpPr/>
          <p:nvPr>
            <p:ph idx="2" type="pic"/>
          </p:nvPr>
        </p:nvSpPr>
        <p:spPr>
          <a:xfrm>
            <a:off x="653808" y="2383060"/>
            <a:ext cx="2548200" cy="14766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11"/>
          <p:cNvSpPr/>
          <p:nvPr>
            <p:ph idx="3" type="pic"/>
          </p:nvPr>
        </p:nvSpPr>
        <p:spPr>
          <a:xfrm>
            <a:off x="315800" y="2051929"/>
            <a:ext cx="920100" cy="918000"/>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11"/>
          <p:cNvSpPr txBox="1"/>
          <p:nvPr>
            <p:ph idx="1" type="body"/>
          </p:nvPr>
        </p:nvSpPr>
        <p:spPr>
          <a:xfrm>
            <a:off x="3712874" y="762924"/>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2" name="Google Shape;322;p11"/>
          <p:cNvSpPr txBox="1"/>
          <p:nvPr>
            <p:ph idx="4" type="body"/>
          </p:nvPr>
        </p:nvSpPr>
        <p:spPr>
          <a:xfrm>
            <a:off x="3712874" y="1875591"/>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3" name="Google Shape;323;p11"/>
          <p:cNvSpPr txBox="1"/>
          <p:nvPr>
            <p:ph idx="5"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4" name="Google Shape;324;p11"/>
          <p:cNvSpPr/>
          <p:nvPr/>
        </p:nvSpPr>
        <p:spPr>
          <a:xfrm rot="5400000">
            <a:off x="4885961" y="893442"/>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5" name="Google Shape;325;p11"/>
          <p:cNvSpPr/>
          <p:nvPr/>
        </p:nvSpPr>
        <p:spPr>
          <a:xfrm rot="5400000">
            <a:off x="4949543"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6" name="Google Shape;326;p11"/>
          <p:cNvSpPr/>
          <p:nvPr/>
        </p:nvSpPr>
        <p:spPr>
          <a:xfrm rot="5400000">
            <a:off x="4886412" y="2008040"/>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7" name="Google Shape;327;p11"/>
          <p:cNvSpPr txBox="1"/>
          <p:nvPr>
            <p:ph idx="6" type="body"/>
          </p:nvPr>
        </p:nvSpPr>
        <p:spPr>
          <a:xfrm>
            <a:off x="119254" y="741787"/>
            <a:ext cx="32163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txBox="1"/>
          <p:nvPr>
            <p:ph idx="7" type="body"/>
          </p:nvPr>
        </p:nvSpPr>
        <p:spPr>
          <a:xfrm>
            <a:off x="5118018" y="741787"/>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9" name="Google Shape;329;p11"/>
          <p:cNvSpPr txBox="1"/>
          <p:nvPr>
            <p:ph idx="8" type="body"/>
          </p:nvPr>
        </p:nvSpPr>
        <p:spPr>
          <a:xfrm>
            <a:off x="5118018" y="1863978"/>
            <a:ext cx="3810000" cy="1995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0" name="Google Shape;330;p11"/>
          <p:cNvSpPr txBox="1"/>
          <p:nvPr>
            <p:ph idx="9" type="body"/>
          </p:nvPr>
        </p:nvSpPr>
        <p:spPr>
          <a:xfrm>
            <a:off x="5181600" y="4010620"/>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1" name="Shape 331"/>
        <p:cNvGrpSpPr/>
        <p:nvPr/>
      </p:nvGrpSpPr>
      <p:grpSpPr>
        <a:xfrm>
          <a:off x="0" y="0"/>
          <a:ext cx="0" cy="0"/>
          <a:chOff x="0" y="0"/>
          <a:chExt cx="0" cy="0"/>
        </a:xfrm>
      </p:grpSpPr>
      <p:sp>
        <p:nvSpPr>
          <p:cNvPr id="332" name="Google Shape;332;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33" name="Google Shape;333;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4" name="Google Shape;3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35" name="Shape 335"/>
        <p:cNvGrpSpPr/>
        <p:nvPr/>
      </p:nvGrpSpPr>
      <p:grpSpPr>
        <a:xfrm>
          <a:off x="0" y="0"/>
          <a:ext cx="0" cy="0"/>
          <a:chOff x="0" y="0"/>
          <a:chExt cx="0" cy="0"/>
        </a:xfrm>
      </p:grpSpPr>
      <p:sp>
        <p:nvSpPr>
          <p:cNvPr id="336" name="Google Shape;336;p1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7" name="Google Shape;337;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38" name="Google Shape;33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 name="Google Shape;18;p3"/>
          <p:cNvSpPr txBox="1"/>
          <p:nvPr>
            <p:ph idx="1" type="body"/>
          </p:nvPr>
        </p:nvSpPr>
        <p:spPr>
          <a:xfrm>
            <a:off x="213358" y="941536"/>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9" name="Shape 19"/>
        <p:cNvGrpSpPr/>
        <p:nvPr/>
      </p:nvGrpSpPr>
      <p:grpSpPr>
        <a:xfrm>
          <a:off x="0" y="0"/>
          <a:ext cx="0" cy="0"/>
          <a:chOff x="0" y="0"/>
          <a:chExt cx="0" cy="0"/>
        </a:xfrm>
      </p:grpSpPr>
      <p:sp>
        <p:nvSpPr>
          <p:cNvPr id="20" name="Google Shape;20;p4"/>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21" name="Google Shape;21;p4"/>
          <p:cNvGrpSpPr/>
          <p:nvPr/>
        </p:nvGrpSpPr>
        <p:grpSpPr>
          <a:xfrm>
            <a:off x="1382064" y="1428750"/>
            <a:ext cx="6500400" cy="2702100"/>
            <a:chOff x="1382064" y="1207082"/>
            <a:chExt cx="6500400" cy="2702100"/>
          </a:xfrm>
        </p:grpSpPr>
        <p:cxnSp>
          <p:nvCxnSpPr>
            <p:cNvPr id="22" name="Google Shape;22;p4"/>
            <p:cNvCxnSpPr/>
            <p:nvPr/>
          </p:nvCxnSpPr>
          <p:spPr>
            <a:xfrm>
              <a:off x="4724400" y="1207082"/>
              <a:ext cx="0" cy="2702100"/>
            </a:xfrm>
            <a:prstGeom prst="straightConnector1">
              <a:avLst/>
            </a:prstGeom>
            <a:noFill/>
            <a:ln cap="flat" cmpd="sng" w="19050">
              <a:solidFill>
                <a:srgbClr val="7F7F7F"/>
              </a:solidFill>
              <a:prstDash val="dot"/>
              <a:miter lim="8000"/>
              <a:headEnd len="sm" w="sm" type="none"/>
              <a:tailEnd len="sm" w="sm" type="none"/>
            </a:ln>
          </p:spPr>
        </p:cxnSp>
        <p:cxnSp>
          <p:nvCxnSpPr>
            <p:cNvPr id="23" name="Google Shape;23;p4"/>
            <p:cNvCxnSpPr/>
            <p:nvPr/>
          </p:nvCxnSpPr>
          <p:spPr>
            <a:xfrm rot="10800000">
              <a:off x="1382064" y="2545417"/>
              <a:ext cx="6500400" cy="18000"/>
            </a:xfrm>
            <a:prstGeom prst="straightConnector1">
              <a:avLst/>
            </a:prstGeom>
            <a:noFill/>
            <a:ln cap="flat" cmpd="sng" w="19050">
              <a:solidFill>
                <a:srgbClr val="7F7F7F"/>
              </a:solidFill>
              <a:prstDash val="dot"/>
              <a:miter lim="8000"/>
              <a:headEnd len="sm" w="sm" type="none"/>
              <a:tailEnd len="sm" w="sm" type="none"/>
            </a:ln>
          </p:spPr>
        </p:cxnSp>
        <p:sp>
          <p:nvSpPr>
            <p:cNvPr id="24" name="Google Shape;24;p4"/>
            <p:cNvSpPr/>
            <p:nvPr/>
          </p:nvSpPr>
          <p:spPr>
            <a:xfrm>
              <a:off x="4545164" y="2386470"/>
              <a:ext cx="357300" cy="3384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25" name="Google Shape;25;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 name="Google Shape;27;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8" name="Google Shape;28;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 name="Google Shape;29;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3" name="Shape 33"/>
        <p:cNvGrpSpPr/>
        <p:nvPr/>
      </p:nvGrpSpPr>
      <p:grpSpPr>
        <a:xfrm>
          <a:off x="0" y="0"/>
          <a:ext cx="0" cy="0"/>
          <a:chOff x="0" y="0"/>
          <a:chExt cx="0" cy="0"/>
        </a:xfrm>
      </p:grpSpPr>
      <p:sp>
        <p:nvSpPr>
          <p:cNvPr id="34" name="Google Shape;34;p5"/>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86360"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Google Shape;36;p5"/>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7" name="Google Shape;37;p5"/>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8" name="Google Shape;38;p5"/>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39" name="Google Shape;39;p5"/>
          <p:cNvCxnSpPr/>
          <p:nvPr/>
        </p:nvCxnSpPr>
        <p:spPr>
          <a:xfrm>
            <a:off x="3056210" y="1259077"/>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40" name="Google Shape;40;p5"/>
          <p:cNvCxnSpPr/>
          <p:nvPr/>
        </p:nvCxnSpPr>
        <p:spPr>
          <a:xfrm>
            <a:off x="5943600" y="1259077"/>
            <a:ext cx="0" cy="1572000"/>
          </a:xfrm>
          <a:prstGeom prst="straightConnector1">
            <a:avLst/>
          </a:prstGeom>
          <a:noFill/>
          <a:ln cap="flat" cmpd="sng" w="19050">
            <a:solidFill>
              <a:srgbClr val="7F7F7F"/>
            </a:solidFill>
            <a:prstDash val="dot"/>
            <a:miter lim="8000"/>
            <a:headEnd len="sm" w="sm" type="none"/>
            <a:tailEnd len="sm" w="sm" type="none"/>
          </a:ln>
        </p:spPr>
      </p:cxnSp>
      <p:sp>
        <p:nvSpPr>
          <p:cNvPr id="41" name="Google Shape;41;p5"/>
          <p:cNvSpPr/>
          <p:nvPr>
            <p:ph idx="5" type="pic"/>
          </p:nvPr>
        </p:nvSpPr>
        <p:spPr>
          <a:xfrm>
            <a:off x="131964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5"/>
          <p:cNvSpPr/>
          <p:nvPr>
            <p:ph idx="6" type="pic"/>
          </p:nvPr>
        </p:nvSpPr>
        <p:spPr>
          <a:xfrm>
            <a:off x="425588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5"/>
          <p:cNvSpPr/>
          <p:nvPr>
            <p:ph idx="7" type="pic"/>
          </p:nvPr>
        </p:nvSpPr>
        <p:spPr>
          <a:xfrm>
            <a:off x="715148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 name="Google Shape;44;p5"/>
          <p:cNvSpPr txBox="1"/>
          <p:nvPr>
            <p:ph idx="8" type="body"/>
          </p:nvPr>
        </p:nvSpPr>
        <p:spPr>
          <a:xfrm>
            <a:off x="45720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Google Shape;45;p5"/>
          <p:cNvSpPr txBox="1"/>
          <p:nvPr>
            <p:ph idx="9" type="body"/>
          </p:nvPr>
        </p:nvSpPr>
        <p:spPr>
          <a:xfrm>
            <a:off x="336296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6" name="Google Shape;46;p5"/>
          <p:cNvSpPr txBox="1"/>
          <p:nvPr>
            <p:ph idx="13" type="body"/>
          </p:nvPr>
        </p:nvSpPr>
        <p:spPr>
          <a:xfrm>
            <a:off x="626872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 name="Google Shape;47;p5"/>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8" name="Google Shape;48;p5"/>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5"/>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0" name="Google Shape;50;p5"/>
          <p:cNvCxnSpPr/>
          <p:nvPr/>
        </p:nvCxnSpPr>
        <p:spPr>
          <a:xfrm>
            <a:off x="3056210" y="3181350"/>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51" name="Google Shape;51;p5"/>
          <p:cNvCxnSpPr/>
          <p:nvPr/>
        </p:nvCxnSpPr>
        <p:spPr>
          <a:xfrm>
            <a:off x="5943600" y="3181350"/>
            <a:ext cx="0" cy="1572000"/>
          </a:xfrm>
          <a:prstGeom prst="straightConnector1">
            <a:avLst/>
          </a:prstGeom>
          <a:noFill/>
          <a:ln cap="flat" cmpd="sng" w="19050">
            <a:solidFill>
              <a:srgbClr val="7F7F7F"/>
            </a:solidFill>
            <a:prstDash val="dot"/>
            <a:miter lim="8000"/>
            <a:headEnd len="sm" w="sm" type="none"/>
            <a:tailEnd len="sm" w="sm" type="none"/>
          </a:ln>
        </p:spPr>
      </p:cxnSp>
      <p:sp>
        <p:nvSpPr>
          <p:cNvPr id="52" name="Google Shape;52;p5"/>
          <p:cNvSpPr/>
          <p:nvPr>
            <p:ph idx="17" type="pic"/>
          </p:nvPr>
        </p:nvSpPr>
        <p:spPr>
          <a:xfrm>
            <a:off x="131964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5"/>
          <p:cNvSpPr/>
          <p:nvPr>
            <p:ph idx="18" type="pic"/>
          </p:nvPr>
        </p:nvSpPr>
        <p:spPr>
          <a:xfrm>
            <a:off x="425588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 name="Google Shape;54;p5"/>
          <p:cNvSpPr/>
          <p:nvPr>
            <p:ph idx="19" type="pic"/>
          </p:nvPr>
        </p:nvSpPr>
        <p:spPr>
          <a:xfrm>
            <a:off x="715148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 name="Google Shape;55;p5"/>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6" name="Google Shape;56;p5"/>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7" name="Google Shape;57;p5"/>
          <p:cNvSpPr txBox="1"/>
          <p:nvPr>
            <p:ph idx="22" type="body"/>
          </p:nvPr>
        </p:nvSpPr>
        <p:spPr>
          <a:xfrm>
            <a:off x="626872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8" name="Shape 58"/>
        <p:cNvGrpSpPr/>
        <p:nvPr/>
      </p:nvGrpSpPr>
      <p:grpSpPr>
        <a:xfrm>
          <a:off x="0" y="0"/>
          <a:ext cx="0" cy="0"/>
          <a:chOff x="0" y="0"/>
          <a:chExt cx="0" cy="0"/>
        </a:xfrm>
      </p:grpSpPr>
      <p:sp>
        <p:nvSpPr>
          <p:cNvPr id="59" name="Google Shape;59;p6"/>
          <p:cNvSpPr txBox="1"/>
          <p:nvPr>
            <p:ph idx="1" type="body"/>
          </p:nvPr>
        </p:nvSpPr>
        <p:spPr>
          <a:xfrm>
            <a:off x="86360" y="971550"/>
            <a:ext cx="6695400" cy="25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6"/>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1" name="Shape 61"/>
        <p:cNvGrpSpPr/>
        <p:nvPr/>
      </p:nvGrpSpPr>
      <p:grpSpPr>
        <a:xfrm>
          <a:off x="0" y="0"/>
          <a:ext cx="0" cy="0"/>
          <a:chOff x="0" y="0"/>
          <a:chExt cx="0" cy="0"/>
        </a:xfrm>
      </p:grpSpPr>
      <p:sp>
        <p:nvSpPr>
          <p:cNvPr id="62" name="Google Shape;62;p7"/>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7"/>
          <p:cNvSpPr txBox="1"/>
          <p:nvPr>
            <p:ph idx="1" type="body"/>
          </p:nvPr>
        </p:nvSpPr>
        <p:spPr>
          <a:xfrm>
            <a:off x="835688"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7"/>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5" name="Shape 65"/>
        <p:cNvGrpSpPr/>
        <p:nvPr/>
      </p:nvGrpSpPr>
      <p:grpSpPr>
        <a:xfrm>
          <a:off x="0" y="0"/>
          <a:ext cx="0" cy="0"/>
          <a:chOff x="0" y="0"/>
          <a:chExt cx="0" cy="0"/>
        </a:xfrm>
      </p:grpSpPr>
      <p:sp>
        <p:nvSpPr>
          <p:cNvPr id="66" name="Google Shape;66;p8"/>
          <p:cNvSpPr/>
          <p:nvPr/>
        </p:nvSpPr>
        <p:spPr>
          <a:xfrm>
            <a:off x="-10718" y="4951810"/>
            <a:ext cx="9160800" cy="202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67" name="Google Shape;67;p8"/>
          <p:cNvSpPr txBox="1"/>
          <p:nvPr/>
        </p:nvSpPr>
        <p:spPr>
          <a:xfrm>
            <a:off x="2568848" y="4941094"/>
            <a:ext cx="4001400" cy="21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825" u="none" cap="none" strike="noStrike">
                <a:solidFill>
                  <a:schemeClr val="lt1"/>
                </a:solidFill>
                <a:latin typeface="Questrial"/>
                <a:ea typeface="Questrial"/>
                <a:cs typeface="Questrial"/>
                <a:sym typeface="Questrial"/>
              </a:rPr>
              <a:t>www.tothenew.com </a:t>
            </a:r>
            <a:endParaRPr/>
          </a:p>
        </p:txBody>
      </p:sp>
      <p:sp>
        <p:nvSpPr>
          <p:cNvPr id="68" name="Google Shape;68;p8"/>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9" name="Shape 69"/>
        <p:cNvGrpSpPr/>
        <p:nvPr/>
      </p:nvGrpSpPr>
      <p:grpSpPr>
        <a:xfrm>
          <a:off x="0" y="0"/>
          <a:ext cx="0" cy="0"/>
          <a:chOff x="0" y="0"/>
          <a:chExt cx="0" cy="0"/>
        </a:xfrm>
      </p:grpSpPr>
      <p:sp>
        <p:nvSpPr>
          <p:cNvPr id="70" name="Google Shape;70;p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nvGrpSpPr>
          <p:cNvPr id="71" name="Google Shape;71;p9"/>
          <p:cNvGrpSpPr/>
          <p:nvPr/>
        </p:nvGrpSpPr>
        <p:grpSpPr>
          <a:xfrm>
            <a:off x="881813" y="1179053"/>
            <a:ext cx="5362956" cy="3200522"/>
            <a:chOff x="881813" y="1179053"/>
            <a:chExt cx="5362956" cy="3200522"/>
          </a:xfrm>
        </p:grpSpPr>
        <p:grpSp>
          <p:nvGrpSpPr>
            <p:cNvPr id="72" name="Google Shape;72;p9"/>
            <p:cNvGrpSpPr/>
            <p:nvPr/>
          </p:nvGrpSpPr>
          <p:grpSpPr>
            <a:xfrm>
              <a:off x="881813" y="1179053"/>
              <a:ext cx="5362956" cy="3200522"/>
              <a:chOff x="-12406313" y="784225"/>
              <a:chExt cx="10563238" cy="6303963"/>
            </a:xfrm>
          </p:grpSpPr>
          <p:sp>
            <p:nvSpPr>
              <p:cNvPr id="73" name="Google Shape;73;p9"/>
              <p:cNvSpPr/>
              <p:nvPr/>
            </p:nvSpPr>
            <p:spPr>
              <a:xfrm>
                <a:off x="-6191251" y="5287963"/>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4" name="Google Shape;74;p9"/>
              <p:cNvSpPr/>
              <p:nvPr/>
            </p:nvSpPr>
            <p:spPr>
              <a:xfrm>
                <a:off x="-5110163"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5" name="Google Shape;75;p9"/>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6" name="Google Shape;76;p9"/>
              <p:cNvSpPr/>
              <p:nvPr/>
            </p:nvSpPr>
            <p:spPr>
              <a:xfrm>
                <a:off x="-4241801" y="4592638"/>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7" name="Google Shape;77;p9"/>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8" name="Google Shape;78;p9"/>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9" name="Google Shape;79;p9"/>
              <p:cNvSpPr/>
              <p:nvPr/>
            </p:nvSpPr>
            <p:spPr>
              <a:xfrm>
                <a:off x="-3919538"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0" name="Google Shape;80;p9"/>
              <p:cNvSpPr/>
              <p:nvPr/>
            </p:nvSpPr>
            <p:spPr>
              <a:xfrm>
                <a:off x="-4010026" y="5141913"/>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1" name="Google Shape;81;p9"/>
              <p:cNvSpPr/>
              <p:nvPr/>
            </p:nvSpPr>
            <p:spPr>
              <a:xfrm>
                <a:off x="-3941763"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2" name="Google Shape;82;p9"/>
              <p:cNvSpPr/>
              <p:nvPr/>
            </p:nvSpPr>
            <p:spPr>
              <a:xfrm>
                <a:off x="-4032251" y="5138738"/>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3" name="Google Shape;83;p9"/>
              <p:cNvSpPr/>
              <p:nvPr/>
            </p:nvSpPr>
            <p:spPr>
              <a:xfrm>
                <a:off x="-3810001" y="5145088"/>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4" name="Google Shape;84;p9"/>
              <p:cNvSpPr/>
              <p:nvPr/>
            </p:nvSpPr>
            <p:spPr>
              <a:xfrm>
                <a:off x="-3503613" y="5040313"/>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5" name="Google Shape;85;p9"/>
              <p:cNvSpPr/>
              <p:nvPr/>
            </p:nvSpPr>
            <p:spPr>
              <a:xfrm>
                <a:off x="-3735388"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6" name="Google Shape;86;p9"/>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7" name="Google Shape;87;p9"/>
              <p:cNvSpPr/>
              <p:nvPr/>
            </p:nvSpPr>
            <p:spPr>
              <a:xfrm>
                <a:off x="-3697288"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8" name="Google Shape;88;p9"/>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9" name="Google Shape;89;p9"/>
              <p:cNvSpPr/>
              <p:nvPr/>
            </p:nvSpPr>
            <p:spPr>
              <a:xfrm>
                <a:off x="-3600451" y="4852988"/>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0" name="Google Shape;90;p9"/>
              <p:cNvSpPr/>
              <p:nvPr/>
            </p:nvSpPr>
            <p:spPr>
              <a:xfrm>
                <a:off x="-2989263" y="4935538"/>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1" name="Google Shape;91;p9"/>
              <p:cNvSpPr/>
              <p:nvPr/>
            </p:nvSpPr>
            <p:spPr>
              <a:xfrm>
                <a:off x="-2882901" y="5037138"/>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2" name="Google Shape;92;p9"/>
              <p:cNvSpPr/>
              <p:nvPr/>
            </p:nvSpPr>
            <p:spPr>
              <a:xfrm>
                <a:off x="-2681288" y="5202238"/>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3" name="Google Shape;93;p9"/>
              <p:cNvSpPr/>
              <p:nvPr/>
            </p:nvSpPr>
            <p:spPr>
              <a:xfrm>
                <a:off x="-2725738" y="5183188"/>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4" name="Google Shape;94;p9"/>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5" name="Google Shape;95;p9"/>
              <p:cNvSpPr/>
              <p:nvPr/>
            </p:nvSpPr>
            <p:spPr>
              <a:xfrm>
                <a:off x="-2782888" y="5103813"/>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6" name="Google Shape;96;p9"/>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7" name="Google Shape;97;p9"/>
              <p:cNvSpPr/>
              <p:nvPr/>
            </p:nvSpPr>
            <p:spPr>
              <a:xfrm>
                <a:off x="-3187701" y="6373813"/>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8" name="Google Shape;98;p9"/>
              <p:cNvSpPr/>
              <p:nvPr/>
            </p:nvSpPr>
            <p:spPr>
              <a:xfrm>
                <a:off x="-3089276"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9" name="Google Shape;99;p9"/>
              <p:cNvSpPr/>
              <p:nvPr/>
            </p:nvSpPr>
            <p:spPr>
              <a:xfrm>
                <a:off x="-3427413" y="6170613"/>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0" name="Google Shape;100;p9"/>
              <p:cNvSpPr/>
              <p:nvPr/>
            </p:nvSpPr>
            <p:spPr>
              <a:xfrm>
                <a:off x="-3619501" y="5246688"/>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1" name="Google Shape;101;p9"/>
              <p:cNvSpPr/>
              <p:nvPr/>
            </p:nvSpPr>
            <p:spPr>
              <a:xfrm>
                <a:off x="-4117976" y="5227638"/>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2" name="Google Shape;102;p9"/>
              <p:cNvSpPr/>
              <p:nvPr/>
            </p:nvSpPr>
            <p:spPr>
              <a:xfrm>
                <a:off x="-2541588" y="6373813"/>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3" name="Google Shape;103;p9"/>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4" name="Google Shape;104;p9"/>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5" name="Google Shape;105;p9"/>
              <p:cNvSpPr/>
              <p:nvPr/>
            </p:nvSpPr>
            <p:spPr>
              <a:xfrm>
                <a:off x="-2189163" y="5427663"/>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6" name="Google Shape;106;p9"/>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7" name="Google Shape;107;p9"/>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8" name="Google Shape;108;p9"/>
              <p:cNvSpPr/>
              <p:nvPr/>
            </p:nvSpPr>
            <p:spPr>
              <a:xfrm>
                <a:off x="-3927476" y="4179888"/>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9" name="Google Shape;109;p9"/>
              <p:cNvSpPr/>
              <p:nvPr/>
            </p:nvSpPr>
            <p:spPr>
              <a:xfrm>
                <a:off x="-3795713"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0" name="Google Shape;110;p9"/>
              <p:cNvSpPr/>
              <p:nvPr/>
            </p:nvSpPr>
            <p:spPr>
              <a:xfrm>
                <a:off x="-3856038" y="4421188"/>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1" name="Google Shape;111;p9"/>
              <p:cNvSpPr/>
              <p:nvPr/>
            </p:nvSpPr>
            <p:spPr>
              <a:xfrm>
                <a:off x="-3836988"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2" name="Google Shape;112;p9"/>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3" name="Google Shape;113;p9"/>
              <p:cNvSpPr/>
              <p:nvPr/>
            </p:nvSpPr>
            <p:spPr>
              <a:xfrm>
                <a:off x="-3798888" y="4484688"/>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4" name="Google Shape;114;p9"/>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5" name="Google Shape;115;p9"/>
              <p:cNvSpPr/>
              <p:nvPr/>
            </p:nvSpPr>
            <p:spPr>
              <a:xfrm>
                <a:off x="-3900488" y="4364038"/>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6" name="Google Shape;116;p9"/>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7" name="Google Shape;117;p9"/>
              <p:cNvSpPr/>
              <p:nvPr/>
            </p:nvSpPr>
            <p:spPr>
              <a:xfrm>
                <a:off x="-3916363"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8" name="Google Shape;118;p9"/>
              <p:cNvSpPr/>
              <p:nvPr/>
            </p:nvSpPr>
            <p:spPr>
              <a:xfrm>
                <a:off x="-4257676" y="4116388"/>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9" name="Google Shape;119;p9"/>
              <p:cNvSpPr/>
              <p:nvPr/>
            </p:nvSpPr>
            <p:spPr>
              <a:xfrm>
                <a:off x="-4351338" y="4894263"/>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0" name="Google Shape;120;p9"/>
              <p:cNvSpPr/>
              <p:nvPr/>
            </p:nvSpPr>
            <p:spPr>
              <a:xfrm>
                <a:off x="-4276726" y="4935538"/>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1" name="Google Shape;121;p9"/>
              <p:cNvSpPr/>
              <p:nvPr/>
            </p:nvSpPr>
            <p:spPr>
              <a:xfrm>
                <a:off x="-4543426" y="4878388"/>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2" name="Google Shape;122;p9"/>
              <p:cNvSpPr/>
              <p:nvPr/>
            </p:nvSpPr>
            <p:spPr>
              <a:xfrm>
                <a:off x="-4579938"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3" name="Google Shape;123;p9"/>
              <p:cNvSpPr/>
              <p:nvPr/>
            </p:nvSpPr>
            <p:spPr>
              <a:xfrm>
                <a:off x="-3630613" y="3586163"/>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4" name="Google Shape;124;p9"/>
              <p:cNvSpPr/>
              <p:nvPr/>
            </p:nvSpPr>
            <p:spPr>
              <a:xfrm>
                <a:off x="-3551238" y="3563938"/>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5" name="Google Shape;125;p9"/>
              <p:cNvSpPr/>
              <p:nvPr/>
            </p:nvSpPr>
            <p:spPr>
              <a:xfrm>
                <a:off x="-3592513" y="3278188"/>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6" name="Google Shape;126;p9"/>
              <p:cNvSpPr/>
              <p:nvPr/>
            </p:nvSpPr>
            <p:spPr>
              <a:xfrm>
                <a:off x="-3325813"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7" name="Google Shape;127;p9"/>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8" name="Google Shape;128;p9"/>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9" name="Google Shape;129;p9"/>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0" name="Google Shape;130;p9"/>
              <p:cNvSpPr/>
              <p:nvPr/>
            </p:nvSpPr>
            <p:spPr>
              <a:xfrm>
                <a:off x="-3101976"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1" name="Google Shape;131;p9"/>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2" name="Google Shape;132;p9"/>
              <p:cNvSpPr/>
              <p:nvPr/>
            </p:nvSpPr>
            <p:spPr>
              <a:xfrm>
                <a:off x="-3270251"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3" name="Google Shape;133;p9"/>
              <p:cNvSpPr/>
              <p:nvPr/>
            </p:nvSpPr>
            <p:spPr>
              <a:xfrm>
                <a:off x="-5943601" y="1328738"/>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4" name="Google Shape;134;p9"/>
              <p:cNvSpPr/>
              <p:nvPr/>
            </p:nvSpPr>
            <p:spPr>
              <a:xfrm>
                <a:off x="-5770563"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5" name="Google Shape;135;p9"/>
              <p:cNvSpPr/>
              <p:nvPr/>
            </p:nvSpPr>
            <p:spPr>
              <a:xfrm>
                <a:off x="-5770563"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6" name="Google Shape;136;p9"/>
              <p:cNvSpPr/>
              <p:nvPr/>
            </p:nvSpPr>
            <p:spPr>
              <a:xfrm>
                <a:off x="-7966076" y="1287463"/>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7" name="Google Shape;137;p9"/>
              <p:cNvSpPr/>
              <p:nvPr/>
            </p:nvSpPr>
            <p:spPr>
              <a:xfrm>
                <a:off x="-2181226"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8" name="Google Shape;138;p9"/>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9" name="Google Shape;139;p9"/>
              <p:cNvSpPr/>
              <p:nvPr/>
            </p:nvSpPr>
            <p:spPr>
              <a:xfrm>
                <a:off x="-3462338" y="1411288"/>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0" name="Google Shape;140;p9"/>
              <p:cNvSpPr/>
              <p:nvPr/>
            </p:nvSpPr>
            <p:spPr>
              <a:xfrm>
                <a:off x="-4159251" y="1506538"/>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1" name="Google Shape;141;p9"/>
              <p:cNvSpPr/>
              <p:nvPr/>
            </p:nvSpPr>
            <p:spPr>
              <a:xfrm>
                <a:off x="-4122738" y="1528763"/>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2" name="Google Shape;142;p9"/>
              <p:cNvSpPr/>
              <p:nvPr/>
            </p:nvSpPr>
            <p:spPr>
              <a:xfrm>
                <a:off x="-4527551" y="1141413"/>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3" name="Google Shape;143;p9"/>
              <p:cNvSpPr/>
              <p:nvPr/>
            </p:nvSpPr>
            <p:spPr>
              <a:xfrm>
                <a:off x="-4779963"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4" name="Google Shape;144;p9"/>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5" name="Google Shape;145;p9"/>
              <p:cNvSpPr/>
              <p:nvPr/>
            </p:nvSpPr>
            <p:spPr>
              <a:xfrm>
                <a:off x="-4648201" y="1322388"/>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6" name="Google Shape;146;p9"/>
              <p:cNvSpPr/>
              <p:nvPr/>
            </p:nvSpPr>
            <p:spPr>
              <a:xfrm>
                <a:off x="-4805363" y="995363"/>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7" name="Google Shape;147;p9"/>
              <p:cNvSpPr/>
              <p:nvPr/>
            </p:nvSpPr>
            <p:spPr>
              <a:xfrm>
                <a:off x="-4313238"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8" name="Google Shape;148;p9"/>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9" name="Google Shape;149;p9"/>
              <p:cNvSpPr/>
              <p:nvPr/>
            </p:nvSpPr>
            <p:spPr>
              <a:xfrm>
                <a:off x="-6161088"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0" name="Google Shape;150;p9"/>
              <p:cNvSpPr/>
              <p:nvPr/>
            </p:nvSpPr>
            <p:spPr>
              <a:xfrm>
                <a:off x="-5611813" y="976313"/>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1" name="Google Shape;151;p9"/>
              <p:cNvSpPr/>
              <p:nvPr/>
            </p:nvSpPr>
            <p:spPr>
              <a:xfrm>
                <a:off x="-5710238" y="1014413"/>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2" name="Google Shape;152;p9"/>
              <p:cNvSpPr/>
              <p:nvPr/>
            </p:nvSpPr>
            <p:spPr>
              <a:xfrm>
                <a:off x="-5815013" y="1062038"/>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3" name="Google Shape;153;p9"/>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4" name="Google Shape;154;p9"/>
              <p:cNvSpPr/>
              <p:nvPr/>
            </p:nvSpPr>
            <p:spPr>
              <a:xfrm>
                <a:off x="-7148513" y="1100138"/>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5" name="Google Shape;155;p9"/>
              <p:cNvSpPr/>
              <p:nvPr/>
            </p:nvSpPr>
            <p:spPr>
              <a:xfrm>
                <a:off x="-6934201" y="1058863"/>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6" name="Google Shape;156;p9"/>
              <p:cNvSpPr/>
              <p:nvPr/>
            </p:nvSpPr>
            <p:spPr>
              <a:xfrm>
                <a:off x="-7162801"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7" name="Google Shape;157;p9"/>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8" name="Google Shape;158;p9"/>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9" name="Google Shape;159;p9"/>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0" name="Google Shape;160;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1" name="Google Shape;161;p9"/>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2" name="Google Shape;162;p9"/>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3" name="Google Shape;163;p9"/>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4" name="Google Shape;164;p9"/>
              <p:cNvSpPr/>
              <p:nvPr/>
            </p:nvSpPr>
            <p:spPr>
              <a:xfrm>
                <a:off x="-7597776"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5" name="Google Shape;165;p9"/>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6" name="Google Shape;166;p9"/>
              <p:cNvSpPr/>
              <p:nvPr/>
            </p:nvSpPr>
            <p:spPr>
              <a:xfrm>
                <a:off x="-9959976"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7" name="Google Shape;167;p9"/>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8" name="Google Shape;168;p9"/>
              <p:cNvSpPr/>
              <p:nvPr/>
            </p:nvSpPr>
            <p:spPr>
              <a:xfrm>
                <a:off x="-9759951" y="4195763"/>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9" name="Google Shape;169;p9"/>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0" name="Google Shape;170;p9"/>
              <p:cNvSpPr/>
              <p:nvPr/>
            </p:nvSpPr>
            <p:spPr>
              <a:xfrm>
                <a:off x="-9647238" y="4138613"/>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1" name="Google Shape;171;p9"/>
              <p:cNvSpPr/>
              <p:nvPr/>
            </p:nvSpPr>
            <p:spPr>
              <a:xfrm>
                <a:off x="-9272588" y="4481513"/>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2" name="Google Shape;172;p9"/>
              <p:cNvSpPr/>
              <p:nvPr/>
            </p:nvSpPr>
            <p:spPr>
              <a:xfrm>
                <a:off x="-8950326" y="4856163"/>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3" name="Google Shape;173;p9"/>
              <p:cNvSpPr/>
              <p:nvPr/>
            </p:nvSpPr>
            <p:spPr>
              <a:xfrm>
                <a:off x="-9640888" y="6456363"/>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4" name="Google Shape;174;p9"/>
              <p:cNvSpPr/>
              <p:nvPr/>
            </p:nvSpPr>
            <p:spPr>
              <a:xfrm>
                <a:off x="-11093451"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5" name="Google Shape;175;p9"/>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6" name="Google Shape;176;p9"/>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7" name="Google Shape;177;p9"/>
              <p:cNvSpPr/>
              <p:nvPr/>
            </p:nvSpPr>
            <p:spPr>
              <a:xfrm>
                <a:off x="-9771063" y="3951288"/>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8" name="Google Shape;178;p9"/>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9" name="Google Shape;179;p9"/>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0" name="Google Shape;180;p9"/>
              <p:cNvSpPr/>
              <p:nvPr/>
            </p:nvSpPr>
            <p:spPr>
              <a:xfrm>
                <a:off x="-9632951"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1" name="Google Shape;181;p9"/>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2" name="Google Shape;182;p9"/>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3" name="Google Shape;183;p9"/>
              <p:cNvSpPr/>
              <p:nvPr/>
            </p:nvSpPr>
            <p:spPr>
              <a:xfrm>
                <a:off x="-10988676"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4" name="Google Shape;184;p9"/>
              <p:cNvSpPr/>
              <p:nvPr/>
            </p:nvSpPr>
            <p:spPr>
              <a:xfrm>
                <a:off x="-11187113" y="1528763"/>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5" name="Google Shape;185;p9"/>
              <p:cNvSpPr/>
              <p:nvPr/>
            </p:nvSpPr>
            <p:spPr>
              <a:xfrm>
                <a:off x="-10947401"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6" name="Google Shape;186;p9"/>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7" name="Google Shape;187;p9"/>
              <p:cNvSpPr/>
              <p:nvPr/>
            </p:nvSpPr>
            <p:spPr>
              <a:xfrm>
                <a:off x="-10864851"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8" name="Google Shape;188;p9"/>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9" name="Google Shape;189;p9"/>
              <p:cNvSpPr/>
              <p:nvPr/>
            </p:nvSpPr>
            <p:spPr>
              <a:xfrm>
                <a:off x="-10823576"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0" name="Google Shape;190;p9"/>
              <p:cNvSpPr/>
              <p:nvPr/>
            </p:nvSpPr>
            <p:spPr>
              <a:xfrm>
                <a:off x="-10818813" y="1262063"/>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1" name="Google Shape;191;p9"/>
              <p:cNvSpPr/>
              <p:nvPr/>
            </p:nvSpPr>
            <p:spPr>
              <a:xfrm>
                <a:off x="-10871201"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2" name="Google Shape;192;p9"/>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3" name="Google Shape;193;p9"/>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4" name="Google Shape;194;p9"/>
              <p:cNvSpPr/>
              <p:nvPr/>
            </p:nvSpPr>
            <p:spPr>
              <a:xfrm>
                <a:off x="-10398126"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5" name="Google Shape;195;p9"/>
              <p:cNvSpPr/>
              <p:nvPr/>
            </p:nvSpPr>
            <p:spPr>
              <a:xfrm>
                <a:off x="-10290176" y="1554163"/>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6" name="Google Shape;196;p9"/>
              <p:cNvSpPr/>
              <p:nvPr/>
            </p:nvSpPr>
            <p:spPr>
              <a:xfrm>
                <a:off x="-10601326" y="1287463"/>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7" name="Google Shape;197;p9"/>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8" name="Google Shape;198;p9"/>
              <p:cNvSpPr/>
              <p:nvPr/>
            </p:nvSpPr>
            <p:spPr>
              <a:xfrm>
                <a:off x="-10587038" y="1163638"/>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9" name="Google Shape;199;p9"/>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0" name="Google Shape;200;p9"/>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1" name="Google Shape;201;p9"/>
              <p:cNvSpPr/>
              <p:nvPr/>
            </p:nvSpPr>
            <p:spPr>
              <a:xfrm>
                <a:off x="-10315576" y="1446213"/>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2" name="Google Shape;202;p9"/>
              <p:cNvSpPr/>
              <p:nvPr/>
            </p:nvSpPr>
            <p:spPr>
              <a:xfrm>
                <a:off x="-10304463" y="1287463"/>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3" name="Google Shape;203;p9"/>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4" name="Google Shape;204;p9"/>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5" name="Google Shape;205;p9"/>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6" name="Google Shape;206;p9"/>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7" name="Google Shape;207;p9"/>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8" name="Google Shape;208;p9"/>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9" name="Google Shape;209;p9"/>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0" name="Google Shape;210;p9"/>
              <p:cNvSpPr/>
              <p:nvPr/>
            </p:nvSpPr>
            <p:spPr>
              <a:xfrm>
                <a:off x="-9839326"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1" name="Google Shape;211;p9"/>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2" name="Google Shape;212;p9"/>
              <p:cNvSpPr/>
              <p:nvPr/>
            </p:nvSpPr>
            <p:spPr>
              <a:xfrm>
                <a:off x="-9813926"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3" name="Google Shape;213;p9"/>
              <p:cNvSpPr/>
              <p:nvPr/>
            </p:nvSpPr>
            <p:spPr>
              <a:xfrm>
                <a:off x="-10125076"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4" name="Google Shape;214;p9"/>
              <p:cNvSpPr/>
              <p:nvPr/>
            </p:nvSpPr>
            <p:spPr>
              <a:xfrm>
                <a:off x="-9775826"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5" name="Google Shape;215;p9"/>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6" name="Google Shape;216;p9"/>
              <p:cNvSpPr/>
              <p:nvPr/>
            </p:nvSpPr>
            <p:spPr>
              <a:xfrm>
                <a:off x="-10177463" y="836613"/>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7" name="Google Shape;217;p9"/>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8" name="Google Shape;218;p9"/>
              <p:cNvSpPr/>
              <p:nvPr/>
            </p:nvSpPr>
            <p:spPr>
              <a:xfrm>
                <a:off x="-9077326"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9" name="Google Shape;219;p9"/>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0" name="Google Shape;220;p9"/>
              <p:cNvSpPr/>
              <p:nvPr/>
            </p:nvSpPr>
            <p:spPr>
              <a:xfrm>
                <a:off x="-9204326"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1" name="Google Shape;221;p9"/>
              <p:cNvSpPr/>
              <p:nvPr/>
            </p:nvSpPr>
            <p:spPr>
              <a:xfrm>
                <a:off x="-3408363" y="1385888"/>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2" name="Google Shape;222;p9"/>
              <p:cNvSpPr/>
              <p:nvPr/>
            </p:nvSpPr>
            <p:spPr>
              <a:xfrm>
                <a:off x="-9877426"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3" name="Google Shape;223;p9"/>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4" name="Google Shape;224;p9"/>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5" name="Google Shape;225;p9"/>
              <p:cNvSpPr/>
              <p:nvPr/>
            </p:nvSpPr>
            <p:spPr>
              <a:xfrm>
                <a:off x="-12023726"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6" name="Google Shape;226;p9"/>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7" name="Google Shape;227;p9"/>
              <p:cNvSpPr/>
              <p:nvPr/>
            </p:nvSpPr>
            <p:spPr>
              <a:xfrm>
                <a:off x="-7204076"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8" name="Google Shape;228;p9"/>
              <p:cNvSpPr/>
              <p:nvPr/>
            </p:nvSpPr>
            <p:spPr>
              <a:xfrm>
                <a:off x="-7212013" y="3297238"/>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9" name="Google Shape;229;p9"/>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0" name="Google Shape;230;p9"/>
              <p:cNvSpPr/>
              <p:nvPr/>
            </p:nvSpPr>
            <p:spPr>
              <a:xfrm>
                <a:off x="-7162801"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1" name="Google Shape;231;p9"/>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2" name="Google Shape;232;p9"/>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3" name="Google Shape;233;p9"/>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4" name="Google Shape;234;p9"/>
              <p:cNvSpPr/>
              <p:nvPr/>
            </p:nvSpPr>
            <p:spPr>
              <a:xfrm>
                <a:off x="-6753226" y="3538538"/>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5" name="Google Shape;235;p9"/>
              <p:cNvSpPr/>
              <p:nvPr/>
            </p:nvSpPr>
            <p:spPr>
              <a:xfrm>
                <a:off x="-6502401" y="3522663"/>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6" name="Google Shape;236;p9"/>
              <p:cNvSpPr/>
              <p:nvPr/>
            </p:nvSpPr>
            <p:spPr>
              <a:xfrm>
                <a:off x="-5886451" y="4402138"/>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7" name="Google Shape;237;p9"/>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8" name="Google Shape;238;p9"/>
              <p:cNvSpPr/>
              <p:nvPr/>
            </p:nvSpPr>
            <p:spPr>
              <a:xfrm>
                <a:off x="-5735638"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9" name="Google Shape;239;p9"/>
              <p:cNvSpPr/>
              <p:nvPr/>
            </p:nvSpPr>
            <p:spPr>
              <a:xfrm>
                <a:off x="-5399088"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0" name="Google Shape;240;p9"/>
              <p:cNvSpPr/>
              <p:nvPr/>
            </p:nvSpPr>
            <p:spPr>
              <a:xfrm>
                <a:off x="-3319463" y="1547813"/>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1" name="Google Shape;241;p9"/>
              <p:cNvSpPr/>
              <p:nvPr/>
            </p:nvSpPr>
            <p:spPr>
              <a:xfrm>
                <a:off x="-3130551" y="1430338"/>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2" name="Google Shape;242;p9"/>
              <p:cNvSpPr/>
              <p:nvPr/>
            </p:nvSpPr>
            <p:spPr>
              <a:xfrm>
                <a:off x="-3319463"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3" name="Google Shape;243;p9"/>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4" name="Google Shape;244;p9"/>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5" name="Google Shape;245;p9"/>
              <p:cNvSpPr/>
              <p:nvPr/>
            </p:nvSpPr>
            <p:spPr>
              <a:xfrm>
                <a:off x="-9264651"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6" name="Google Shape;246;p9"/>
              <p:cNvSpPr/>
              <p:nvPr/>
            </p:nvSpPr>
            <p:spPr>
              <a:xfrm>
                <a:off x="-12395201"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47" name="Google Shape;247;p9"/>
            <p:cNvSpPr/>
            <p:nvPr/>
          </p:nvSpPr>
          <p:spPr>
            <a:xfrm flipH="1">
              <a:off x="5511778"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8" name="Google Shape;248;p9"/>
            <p:cNvSpPr/>
            <p:nvPr/>
          </p:nvSpPr>
          <p:spPr>
            <a:xfrm flipH="1">
              <a:off x="4828172"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9" name="Google Shape;249;p9"/>
            <p:cNvSpPr/>
            <p:nvPr/>
          </p:nvSpPr>
          <p:spPr>
            <a:xfrm flipH="1">
              <a:off x="4457800"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0" name="Google Shape;250;p9"/>
            <p:cNvSpPr/>
            <p:nvPr/>
          </p:nvSpPr>
          <p:spPr>
            <a:xfrm flipH="1">
              <a:off x="4456600"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1" name="Google Shape;251;p9"/>
            <p:cNvSpPr/>
            <p:nvPr/>
          </p:nvSpPr>
          <p:spPr>
            <a:xfrm flipH="1">
              <a:off x="4519729" y="2892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2" name="Google Shape;252;p9"/>
            <p:cNvSpPr/>
            <p:nvPr/>
          </p:nvSpPr>
          <p:spPr>
            <a:xfrm flipH="1">
              <a:off x="4523302"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3" name="Google Shape;253;p9"/>
            <p:cNvSpPr/>
            <p:nvPr/>
          </p:nvSpPr>
          <p:spPr>
            <a:xfrm flipH="1">
              <a:off x="5147352"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4" name="Google Shape;254;p9"/>
            <p:cNvSpPr/>
            <p:nvPr/>
          </p:nvSpPr>
          <p:spPr>
            <a:xfrm flipH="1">
              <a:off x="5012776" y="26158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5" name="Google Shape;255;p9"/>
            <p:cNvSpPr/>
            <p:nvPr/>
          </p:nvSpPr>
          <p:spPr>
            <a:xfrm flipH="1">
              <a:off x="4834145" y="2894410"/>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6" name="Google Shape;256;p9"/>
            <p:cNvSpPr/>
            <p:nvPr/>
          </p:nvSpPr>
          <p:spPr>
            <a:xfrm flipH="1">
              <a:off x="4894873"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7" name="Google Shape;257;p9"/>
            <p:cNvSpPr/>
            <p:nvPr/>
          </p:nvSpPr>
          <p:spPr>
            <a:xfrm flipH="1">
              <a:off x="4519738"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8" name="Google Shape;258;p9"/>
            <p:cNvSpPr/>
            <p:nvPr/>
          </p:nvSpPr>
          <p:spPr>
            <a:xfrm flipH="1">
              <a:off x="4887737" y="315991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9" name="Google Shape;259;p9"/>
            <p:cNvSpPr/>
            <p:nvPr/>
          </p:nvSpPr>
          <p:spPr>
            <a:xfrm flipH="1">
              <a:off x="5402212"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0" name="Google Shape;260;p9"/>
            <p:cNvSpPr/>
            <p:nvPr/>
          </p:nvSpPr>
          <p:spPr>
            <a:xfrm flipH="1">
              <a:off x="1450689"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1" name="Google Shape;261;p9"/>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2" name="Google Shape;262;p9"/>
            <p:cNvSpPr/>
            <p:nvPr/>
          </p:nvSpPr>
          <p:spPr>
            <a:xfrm flipH="1">
              <a:off x="3457415"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3" name="Google Shape;263;p9"/>
            <p:cNvSpPr/>
            <p:nvPr/>
          </p:nvSpPr>
          <p:spPr>
            <a:xfrm flipH="1">
              <a:off x="3594372"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4" name="Google Shape;264;p9"/>
            <p:cNvSpPr/>
            <p:nvPr/>
          </p:nvSpPr>
          <p:spPr>
            <a:xfrm flipH="1">
              <a:off x="2023529" y="24919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5" name="Google Shape;265;p9"/>
            <p:cNvSpPr/>
            <p:nvPr/>
          </p:nvSpPr>
          <p:spPr>
            <a:xfrm flipH="1">
              <a:off x="1811542"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6" name="Google Shape;266;p9"/>
            <p:cNvSpPr/>
            <p:nvPr/>
          </p:nvSpPr>
          <p:spPr>
            <a:xfrm flipH="1">
              <a:off x="3522916" y="19204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7" name="Google Shape;267;p9"/>
            <p:cNvSpPr/>
            <p:nvPr/>
          </p:nvSpPr>
          <p:spPr>
            <a:xfrm flipH="1">
              <a:off x="3508625"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8" name="Google Shape;268;p9"/>
            <p:cNvSpPr/>
            <p:nvPr/>
          </p:nvSpPr>
          <p:spPr>
            <a:xfrm flipH="1">
              <a:off x="1530481"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9" name="Google Shape;269;p9"/>
            <p:cNvSpPr/>
            <p:nvPr/>
          </p:nvSpPr>
          <p:spPr>
            <a:xfrm flipH="1">
              <a:off x="1495944"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0" name="Google Shape;270;p9"/>
            <p:cNvSpPr/>
            <p:nvPr/>
          </p:nvSpPr>
          <p:spPr>
            <a:xfrm flipH="1">
              <a:off x="1712695" y="233005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1" name="Google Shape;271;p9"/>
            <p:cNvSpPr/>
            <p:nvPr/>
          </p:nvSpPr>
          <p:spPr>
            <a:xfrm flipH="1">
              <a:off x="1840125"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2" name="Google Shape;272;p9"/>
            <p:cNvSpPr/>
            <p:nvPr/>
          </p:nvSpPr>
          <p:spPr>
            <a:xfrm flipH="1">
              <a:off x="2096176" y="24645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3" name="Google Shape;273;p9"/>
            <p:cNvSpPr/>
            <p:nvPr/>
          </p:nvSpPr>
          <p:spPr>
            <a:xfrm flipH="1">
              <a:off x="1606701" y="2511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4" name="Google Shape;274;p9"/>
            <p:cNvSpPr/>
            <p:nvPr/>
          </p:nvSpPr>
          <p:spPr>
            <a:xfrm flipH="1">
              <a:off x="2208124" y="233243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5" name="Google Shape;275;p9"/>
            <p:cNvSpPr/>
            <p:nvPr/>
          </p:nvSpPr>
          <p:spPr>
            <a:xfrm flipH="1">
              <a:off x="1520954"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6" name="Google Shape;276;p9"/>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7" name="Google Shape;277;p9"/>
            <p:cNvSpPr/>
            <p:nvPr/>
          </p:nvSpPr>
          <p:spPr>
            <a:xfrm flipH="1">
              <a:off x="4875818"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78" name="Google Shape;278;p9"/>
            <p:cNvSpPr/>
            <p:nvPr/>
          </p:nvSpPr>
          <p:spPr>
            <a:xfrm flipH="1">
              <a:off x="3378813" y="21586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9" name="Google Shape;279;p9"/>
            <p:cNvSpPr/>
            <p:nvPr/>
          </p:nvSpPr>
          <p:spPr>
            <a:xfrm flipH="1">
              <a:off x="3394295" y="226456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0" name="Google Shape;280;p9"/>
            <p:cNvSpPr/>
            <p:nvPr/>
          </p:nvSpPr>
          <p:spPr>
            <a:xfrm flipH="1">
              <a:off x="3563408"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1" name="Google Shape;281;p9"/>
            <p:cNvSpPr/>
            <p:nvPr/>
          </p:nvSpPr>
          <p:spPr>
            <a:xfrm flipH="1">
              <a:off x="3433596" y="18168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2" name="Google Shape;282;p9"/>
            <p:cNvSpPr/>
            <p:nvPr/>
          </p:nvSpPr>
          <p:spPr>
            <a:xfrm flipH="1">
              <a:off x="3303784"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3" name="Google Shape;283;p9"/>
            <p:cNvSpPr/>
            <p:nvPr/>
          </p:nvSpPr>
          <p:spPr>
            <a:xfrm flipH="1">
              <a:off x="5543933"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4" name="Google Shape;284;p9"/>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5" name="Google Shape;285;p9"/>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6" name="Google Shape;286;p9"/>
            <p:cNvSpPr/>
            <p:nvPr/>
          </p:nvSpPr>
          <p:spPr>
            <a:xfrm flipH="1">
              <a:off x="4045746" y="1902619"/>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7" name="Google Shape;287;p9"/>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8" name="Google Shape;288;p9"/>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9" name="Google Shape;289;p9"/>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0" name="Google Shape;290;p9"/>
            <p:cNvSpPr/>
            <p:nvPr/>
          </p:nvSpPr>
          <p:spPr>
            <a:xfrm flipH="1">
              <a:off x="5042549"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1" name="Google Shape;291;p9"/>
            <p:cNvSpPr/>
            <p:nvPr/>
          </p:nvSpPr>
          <p:spPr>
            <a:xfrm flipH="1">
              <a:off x="3270438"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2" name="Google Shape;292;p9"/>
            <p:cNvSpPr/>
            <p:nvPr/>
          </p:nvSpPr>
          <p:spPr>
            <a:xfrm flipH="1">
              <a:off x="5957187" y="389810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3" name="Google Shape;293;p9"/>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94" name="Google Shape;294;p9"/>
            <p:cNvSpPr/>
            <p:nvPr/>
          </p:nvSpPr>
          <p:spPr>
            <a:xfrm flipH="1">
              <a:off x="4500674"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95" name="Google Shape;295;p9"/>
          <p:cNvSpPr/>
          <p:nvPr/>
        </p:nvSpPr>
        <p:spPr>
          <a:xfrm>
            <a:off x="645487" y="3768329"/>
            <a:ext cx="14697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Questrial"/>
                <a:ea typeface="Questrial"/>
                <a:cs typeface="Questrial"/>
                <a:sym typeface="Questrial"/>
              </a:rPr>
              <a:t>Client Location</a:t>
            </a:r>
            <a:endParaRPr/>
          </a:p>
        </p:txBody>
      </p:sp>
      <p:sp>
        <p:nvSpPr>
          <p:cNvPr id="296" name="Google Shape;296;p9"/>
          <p:cNvSpPr/>
          <p:nvPr/>
        </p:nvSpPr>
        <p:spPr>
          <a:xfrm>
            <a:off x="683597" y="3414713"/>
            <a:ext cx="9861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D9177F"/>
                </a:solidFill>
                <a:latin typeface="Questrial"/>
                <a:ea typeface="Questrial"/>
                <a:cs typeface="Questrial"/>
                <a:sym typeface="Questrial"/>
              </a:rPr>
              <a:t>Our Office</a:t>
            </a:r>
            <a:endParaRPr/>
          </a:p>
        </p:txBody>
      </p:sp>
      <p:sp>
        <p:nvSpPr>
          <p:cNvPr id="297" name="Google Shape;297;p9"/>
          <p:cNvSpPr/>
          <p:nvPr/>
        </p:nvSpPr>
        <p:spPr>
          <a:xfrm flipH="1">
            <a:off x="508615" y="37778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8" name="Google Shape;298;p9"/>
          <p:cNvSpPr/>
          <p:nvPr/>
        </p:nvSpPr>
        <p:spPr>
          <a:xfrm flipH="1">
            <a:off x="508615" y="34349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D9177F"/>
              </a:solidFill>
              <a:latin typeface="Calibri"/>
              <a:ea typeface="Calibri"/>
              <a:cs typeface="Calibri"/>
              <a:sym typeface="Calibri"/>
            </a:endParaRPr>
          </a:p>
        </p:txBody>
      </p:sp>
      <p:sp>
        <p:nvSpPr>
          <p:cNvPr id="299" name="Google Shape;299;p9"/>
          <p:cNvSpPr txBox="1"/>
          <p:nvPr/>
        </p:nvSpPr>
        <p:spPr>
          <a:xfrm>
            <a:off x="6397704"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lang="en" sz="1300">
                <a:solidFill>
                  <a:schemeClr val="dk1"/>
                </a:solidFill>
                <a:latin typeface="Questrial"/>
                <a:ea typeface="Questrial"/>
                <a:cs typeface="Questrial"/>
                <a:sym typeface="Questrial"/>
              </a:rPr>
              <a:t>Email us at: </a:t>
            </a:r>
            <a:endParaRPr/>
          </a:p>
        </p:txBody>
      </p:sp>
      <p:sp>
        <p:nvSpPr>
          <p:cNvPr id="300" name="Google Shape;300;p9"/>
          <p:cNvSpPr txBox="1"/>
          <p:nvPr>
            <p:ph idx="1" type="body"/>
          </p:nvPr>
        </p:nvSpPr>
        <p:spPr>
          <a:xfrm>
            <a:off x="6285468" y="3113485"/>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1" name="Google Shape;301;p9"/>
          <p:cNvSpPr txBox="1"/>
          <p:nvPr>
            <p:ph idx="2" type="body"/>
          </p:nvPr>
        </p:nvSpPr>
        <p:spPr>
          <a:xfrm>
            <a:off x="6629400" y="1203405"/>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2" name="Google Shape;302;p9"/>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3" name="Google Shape;303;p9"/>
          <p:cNvSpPr txBox="1"/>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Tahoma"/>
              <a:buNone/>
            </a:pPr>
            <a:r>
              <a:rPr b="1" lang="en" sz="2100">
                <a:solidFill>
                  <a:schemeClr val="dk1"/>
                </a:solidFill>
                <a:latin typeface="Tahoma"/>
                <a:ea typeface="Tahoma"/>
                <a:cs typeface="Tahoma"/>
                <a:sym typeface="Tahoma"/>
              </a:rPr>
              <a:t>Contact us</a:t>
            </a:r>
            <a:endParaRPr/>
          </a:p>
        </p:txBody>
      </p:sp>
      <p:pic>
        <p:nvPicPr>
          <p:cNvPr id="304" name="Google Shape;304;p9"/>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sp>
        <p:nvSpPr>
          <p:cNvPr id="305" name="Google Shape;305;p9"/>
          <p:cNvSpPr/>
          <p:nvPr/>
        </p:nvSpPr>
        <p:spPr>
          <a:xfrm flipH="1">
            <a:off x="1457638" y="230547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06" name="Shape 306"/>
        <p:cNvGrpSpPr/>
        <p:nvPr/>
      </p:nvGrpSpPr>
      <p:grpSpPr>
        <a:xfrm>
          <a:off x="0" y="0"/>
          <a:ext cx="0" cy="0"/>
          <a:chOff x="0" y="0"/>
          <a:chExt cx="0" cy="0"/>
        </a:xfrm>
      </p:grpSpPr>
      <p:sp>
        <p:nvSpPr>
          <p:cNvPr id="307" name="Google Shape;307;p10"/>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8" name="Google Shape;308;p10"/>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7" name="Google Shape;7;p1"/>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 name="Google Shape;8;p1"/>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800" u="none" cap="none" strike="noStrike">
                <a:solidFill>
                  <a:schemeClr val="lt1"/>
                </a:solidFill>
                <a:latin typeface="Questrial"/>
                <a:ea typeface="Questrial"/>
                <a:cs typeface="Questrial"/>
                <a:sym typeface="Questrial"/>
              </a:rPr>
              <a:t>www.tothenew.com </a:t>
            </a:r>
            <a:endParaRPr/>
          </a:p>
        </p:txBody>
      </p:sp>
      <p:pic>
        <p:nvPicPr>
          <p:cNvPr id="9" name="Google Shape;9;p1"/>
          <p:cNvPicPr preferRelativeResize="0"/>
          <p:nvPr/>
        </p:nvPicPr>
        <p:blipFill rotWithShape="1">
          <a:blip r:embed="rId1">
            <a:alphaModFix/>
          </a:blip>
          <a:srcRect b="0" l="0" r="0" t="0"/>
          <a:stretch/>
        </p:blipFill>
        <p:spPr>
          <a:xfrm>
            <a:off x="8229600" y="0"/>
            <a:ext cx="944700" cy="70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oauth.net/" TargetMode="External"/><Relationship Id="rId4" Type="http://schemas.openxmlformats.org/officeDocument/2006/relationships/hyperlink" Target="https://www.facebook.com/" TargetMode="External"/><Relationship Id="rId5" Type="http://schemas.openxmlformats.org/officeDocument/2006/relationships/hyperlink" Target="https://twitter.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nodejs.org/" TargetMode="External"/><Relationship Id="rId4" Type="http://schemas.openxmlformats.org/officeDocument/2006/relationships/hyperlink" Target="https://github.com/jaredhanson/passport-local" TargetMode="External"/><Relationship Id="rId5" Type="http://schemas.openxmlformats.org/officeDocument/2006/relationships/hyperlink" Target="https://github.com/jaredhanson/passport-http-bearer" TargetMode="External"/><Relationship Id="rId6" Type="http://schemas.openxmlformats.org/officeDocument/2006/relationships/hyperlink" Target="https://github.com/jaredhanson/passport-facebook" TargetMode="External"/><Relationship Id="rId7" Type="http://schemas.openxmlformats.org/officeDocument/2006/relationships/hyperlink" Target="https://github.com/jaredhanson/passport-google-oauth" TargetMode="External"/><Relationship Id="rId8" Type="http://schemas.openxmlformats.org/officeDocument/2006/relationships/hyperlink" Target="https://github.com/jaredhanson/passport-twitt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www.digitalocean.com/community/tutorials/an-introduction-to-oauth-2" TargetMode="External"/><Relationship Id="rId4" Type="http://schemas.openxmlformats.org/officeDocument/2006/relationships/hyperlink" Target="http://passportjs.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latin typeface="Oswald"/>
                <a:ea typeface="Oswald"/>
                <a:cs typeface="Oswald"/>
                <a:sym typeface="Oswald"/>
              </a:rPr>
              <a:t>Authentication</a:t>
            </a:r>
            <a:endParaRPr b="1" sz="4800">
              <a:latin typeface="Oswald"/>
              <a:ea typeface="Oswald"/>
              <a:cs typeface="Oswald"/>
              <a:sym typeface="Oswald"/>
            </a:endParaRPr>
          </a:p>
        </p:txBody>
      </p:sp>
      <p:sp>
        <p:nvSpPr>
          <p:cNvPr id="344" name="Google Shape;344;p14"/>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latin typeface="Raleway Light"/>
              <a:ea typeface="Raleway Light"/>
              <a:cs typeface="Raleway Light"/>
              <a:sym typeface="Raleway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23"/>
          <p:cNvSpPr txBox="1"/>
          <p:nvPr>
            <p:ph type="title"/>
          </p:nvPr>
        </p:nvSpPr>
        <p:spPr>
          <a:xfrm>
            <a:off x="159300" y="-121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398" name="Google Shape;398;p23"/>
          <p:cNvSpPr txBox="1"/>
          <p:nvPr>
            <p:ph idx="1" type="body"/>
          </p:nvPr>
        </p:nvSpPr>
        <p:spPr>
          <a:xfrm>
            <a:off x="311700" y="712925"/>
            <a:ext cx="8520600" cy="4138500"/>
          </a:xfrm>
          <a:prstGeom prst="rect">
            <a:avLst/>
          </a:prstGeom>
        </p:spPr>
        <p:txBody>
          <a:bodyPr anchorCtr="0" anchor="ctr" bIns="91425" lIns="91425" spcFirstLastPara="1" rIns="91425" wrap="square" tIns="91425">
            <a:noAutofit/>
          </a:bodyPr>
          <a:lstStyle/>
          <a:p>
            <a:pPr indent="0" lvl="0" marL="457200" rtl="0" algn="ctr">
              <a:lnSpc>
                <a:spcPct val="150000"/>
              </a:lnSpc>
              <a:spcBef>
                <a:spcPts val="0"/>
              </a:spcBef>
              <a:spcAft>
                <a:spcPts val="0"/>
              </a:spcAft>
              <a:buNone/>
            </a:pPr>
            <a:r>
              <a:rPr b="1" lang="en" sz="3600"/>
              <a:t>Thank You!</a:t>
            </a:r>
            <a:endParaRPr sz="3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15"/>
          <p:cNvSpPr txBox="1"/>
          <p:nvPr>
            <p:ph idx="1" type="body"/>
          </p:nvPr>
        </p:nvSpPr>
        <p:spPr>
          <a:xfrm>
            <a:off x="311700" y="69760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latin typeface="Calibri"/>
                <a:ea typeface="Calibri"/>
                <a:cs typeface="Calibri"/>
                <a:sym typeface="Calibri"/>
              </a:rPr>
              <a:t>Authentication</a:t>
            </a:r>
            <a:r>
              <a:rPr lang="en" sz="1800">
                <a:latin typeface="Calibri"/>
                <a:ea typeface="Calibri"/>
                <a:cs typeface="Calibri"/>
                <a:sym typeface="Calibri"/>
              </a:rPr>
              <a:t> in the context of a user accessing an application tells an application who the current user is and whether or not they're present. A full authentication protocol will probably also tell you a number of attributes about this user, such as a unique identifier, an email address, and what to call them when the application says "Good Morning". Authentication is all about the user and their presence with the application, and an internet-scale authentication protocol needs to be able to do this across network and security boundaries.</a:t>
            </a:r>
            <a:endParaRPr sz="1800">
              <a:latin typeface="Calibri"/>
              <a:ea typeface="Calibri"/>
              <a:cs typeface="Calibri"/>
              <a:sym typeface="Calibri"/>
            </a:endParaRPr>
          </a:p>
          <a:p>
            <a:pPr indent="0" lvl="0" marL="0" rtl="0" algn="l">
              <a:lnSpc>
                <a:spcPct val="150000"/>
              </a:lnSpc>
              <a:spcBef>
                <a:spcPts val="0"/>
              </a:spcBef>
              <a:spcAft>
                <a:spcPts val="0"/>
              </a:spcAft>
              <a:buNone/>
            </a:pPr>
            <a:r>
              <a:t/>
            </a:r>
            <a:endParaRPr sz="1800">
              <a:latin typeface="Calibri"/>
              <a:ea typeface="Calibri"/>
              <a:cs typeface="Calibri"/>
              <a:sym typeface="Calibri"/>
            </a:endParaRPr>
          </a:p>
        </p:txBody>
      </p:sp>
      <p:pic>
        <p:nvPicPr>
          <p:cNvPr descr="user_lock.png" id="350" name="Google Shape;350;p15"/>
          <p:cNvPicPr preferRelativeResize="0"/>
          <p:nvPr/>
        </p:nvPicPr>
        <p:blipFill>
          <a:blip r:embed="rId3">
            <a:alphaModFix/>
          </a:blip>
          <a:stretch>
            <a:fillRect/>
          </a:stretch>
        </p:blipFill>
        <p:spPr>
          <a:xfrm>
            <a:off x="6850200" y="3413425"/>
            <a:ext cx="1527900" cy="1409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16"/>
          <p:cNvSpPr txBox="1"/>
          <p:nvPr>
            <p:ph type="title"/>
          </p:nvPr>
        </p:nvSpPr>
        <p:spPr>
          <a:xfrm>
            <a:off x="159300" y="-121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The most basic one… Username and Password</a:t>
            </a:r>
            <a:endParaRPr b="1" sz="1800"/>
          </a:p>
        </p:txBody>
      </p:sp>
      <p:sp>
        <p:nvSpPr>
          <p:cNvPr id="356" name="Google Shape;356;p16"/>
          <p:cNvSpPr txBox="1"/>
          <p:nvPr>
            <p:ph idx="1" type="body"/>
          </p:nvPr>
        </p:nvSpPr>
        <p:spPr>
          <a:xfrm>
            <a:off x="311700" y="71292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Calibri"/>
                <a:ea typeface="Calibri"/>
                <a:cs typeface="Calibri"/>
                <a:sym typeface="Calibri"/>
              </a:rPr>
              <a:t>Local strategy that accepts Username and </a:t>
            </a:r>
            <a:r>
              <a:rPr lang="en" sz="1800">
                <a:latin typeface="Calibri"/>
                <a:ea typeface="Calibri"/>
                <a:cs typeface="Calibri"/>
                <a:sym typeface="Calibri"/>
              </a:rPr>
              <a:t>Password</a:t>
            </a:r>
            <a:r>
              <a:rPr lang="en" sz="1800">
                <a:latin typeface="Calibri"/>
                <a:ea typeface="Calibri"/>
                <a:cs typeface="Calibri"/>
                <a:sym typeface="Calibri"/>
              </a:rPr>
              <a:t> to authenticate a user was one of the initial strategies people used in their </a:t>
            </a:r>
            <a:r>
              <a:rPr lang="en" sz="1800">
                <a:latin typeface="Calibri"/>
                <a:ea typeface="Calibri"/>
                <a:cs typeface="Calibri"/>
                <a:sym typeface="Calibri"/>
              </a:rPr>
              <a:t>applications</a:t>
            </a:r>
            <a:r>
              <a:rPr lang="en" sz="1800">
                <a:latin typeface="Calibri"/>
                <a:ea typeface="Calibri"/>
                <a:cs typeface="Calibri"/>
                <a:sym typeface="Calibri"/>
              </a:rPr>
              <a:t>.</a:t>
            </a:r>
            <a:endParaRPr sz="1800">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Char char="●"/>
            </a:pPr>
            <a:r>
              <a:rPr lang="en" sz="1800">
                <a:solidFill>
                  <a:srgbClr val="242729"/>
                </a:solidFill>
                <a:highlight>
                  <a:srgbClr val="FFFFFF"/>
                </a:highlight>
                <a:latin typeface="Calibri"/>
                <a:ea typeface="Calibri"/>
                <a:cs typeface="Calibri"/>
                <a:sym typeface="Calibri"/>
              </a:rPr>
              <a:t>Takes in a username/password, then check the database to see if those credentials are valid or not.</a:t>
            </a:r>
            <a:endParaRPr sz="1800">
              <a:solidFill>
                <a:srgbClr val="242729"/>
              </a:solidFill>
              <a:highlight>
                <a:srgbClr val="FFFFFF"/>
              </a:highlight>
              <a:latin typeface="Calibri"/>
              <a:ea typeface="Calibri"/>
              <a:cs typeface="Calibri"/>
              <a:sym typeface="Calibri"/>
            </a:endParaRPr>
          </a:p>
          <a:p>
            <a:pPr indent="-342900" lvl="0" marL="457200" rtl="0" algn="l">
              <a:lnSpc>
                <a:spcPct val="150000"/>
              </a:lnSpc>
              <a:spcBef>
                <a:spcPts val="0"/>
              </a:spcBef>
              <a:spcAft>
                <a:spcPts val="0"/>
              </a:spcAft>
              <a:buClr>
                <a:srgbClr val="242729"/>
              </a:buClr>
              <a:buSzPts val="1800"/>
              <a:buFont typeface="Calibri"/>
              <a:buChar char="●"/>
            </a:pPr>
            <a:r>
              <a:rPr lang="en" sz="1800">
                <a:solidFill>
                  <a:srgbClr val="242729"/>
                </a:solidFill>
                <a:highlight>
                  <a:srgbClr val="FFFFFF"/>
                </a:highlight>
                <a:latin typeface="Calibri"/>
                <a:ea typeface="Calibri"/>
                <a:cs typeface="Calibri"/>
                <a:sym typeface="Calibri"/>
              </a:rPr>
              <a:t>If valid, let user perform few set of operations</a:t>
            </a:r>
            <a:endParaRPr sz="1800">
              <a:solidFill>
                <a:srgbClr val="242729"/>
              </a:solidFill>
              <a:highlight>
                <a:srgbClr val="FFFFFF"/>
              </a:highlight>
              <a:latin typeface="Calibri"/>
              <a:ea typeface="Calibri"/>
              <a:cs typeface="Calibri"/>
              <a:sym typeface="Calibri"/>
            </a:endParaRPr>
          </a:p>
          <a:p>
            <a:pPr indent="-342900" lvl="0" marL="457200" rtl="0" algn="l">
              <a:lnSpc>
                <a:spcPct val="150000"/>
              </a:lnSpc>
              <a:spcBef>
                <a:spcPts val="0"/>
              </a:spcBef>
              <a:spcAft>
                <a:spcPts val="0"/>
              </a:spcAft>
              <a:buClr>
                <a:srgbClr val="242729"/>
              </a:buClr>
              <a:buSzPts val="1800"/>
              <a:buFont typeface="Calibri"/>
              <a:buChar char="●"/>
            </a:pPr>
            <a:r>
              <a:rPr lang="en" sz="1800">
                <a:solidFill>
                  <a:srgbClr val="242729"/>
                </a:solidFill>
                <a:highlight>
                  <a:srgbClr val="FFFFFF"/>
                </a:highlight>
                <a:latin typeface="Calibri"/>
                <a:ea typeface="Calibri"/>
                <a:cs typeface="Calibri"/>
                <a:sym typeface="Calibri"/>
              </a:rPr>
              <a:t>Not very secure</a:t>
            </a:r>
            <a:endParaRPr sz="1800">
              <a:solidFill>
                <a:srgbClr val="242729"/>
              </a:solidFill>
              <a:highlight>
                <a:srgbClr val="FFFFFF"/>
              </a:highlight>
              <a:latin typeface="Calibri"/>
              <a:ea typeface="Calibri"/>
              <a:cs typeface="Calibri"/>
              <a:sym typeface="Calibri"/>
            </a:endParaRPr>
          </a:p>
          <a:p>
            <a:pPr indent="0" lvl="0" marL="0" rtl="0" algn="l">
              <a:lnSpc>
                <a:spcPct val="150000"/>
              </a:lnSpc>
              <a:spcBef>
                <a:spcPts val="1100"/>
              </a:spcBef>
              <a:spcAft>
                <a:spcPts val="0"/>
              </a:spcAft>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17"/>
          <p:cNvSpPr txBox="1"/>
          <p:nvPr>
            <p:ph type="title"/>
          </p:nvPr>
        </p:nvSpPr>
        <p:spPr>
          <a:xfrm>
            <a:off x="159300" y="-121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Bearer Strategy</a:t>
            </a:r>
            <a:endParaRPr b="1" sz="1800"/>
          </a:p>
        </p:txBody>
      </p:sp>
      <p:sp>
        <p:nvSpPr>
          <p:cNvPr id="362" name="Google Shape;362;p17"/>
          <p:cNvSpPr txBox="1"/>
          <p:nvPr>
            <p:ph idx="1" type="body"/>
          </p:nvPr>
        </p:nvSpPr>
        <p:spPr>
          <a:xfrm>
            <a:off x="311700" y="71292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4292E"/>
              </a:buClr>
              <a:buSzPts val="1800"/>
              <a:buFont typeface="Calibri"/>
              <a:buChar char="●"/>
            </a:pPr>
            <a:r>
              <a:rPr lang="en" sz="1800">
                <a:solidFill>
                  <a:srgbClr val="24292E"/>
                </a:solidFill>
                <a:highlight>
                  <a:srgbClr val="FFFFFF"/>
                </a:highlight>
                <a:latin typeface="Calibri"/>
                <a:ea typeface="Calibri"/>
                <a:cs typeface="Calibri"/>
                <a:sym typeface="Calibri"/>
              </a:rPr>
              <a:t>Bearer tokens are typically used to protect API endpoints, and are often issued using OAuth 2.0.</a:t>
            </a:r>
            <a:endParaRPr sz="1800">
              <a:solidFill>
                <a:srgbClr val="24292E"/>
              </a:solidFill>
              <a:highlight>
                <a:srgbClr val="FFFFFF"/>
              </a:highlight>
              <a:latin typeface="Calibri"/>
              <a:ea typeface="Calibri"/>
              <a:cs typeface="Calibri"/>
              <a:sym typeface="Calibri"/>
            </a:endParaRPr>
          </a:p>
          <a:p>
            <a:pPr indent="-342900" lvl="0" marL="457200" rtl="0" algn="l">
              <a:lnSpc>
                <a:spcPct val="150000"/>
              </a:lnSpc>
              <a:spcBef>
                <a:spcPts val="0"/>
              </a:spcBef>
              <a:spcAft>
                <a:spcPts val="0"/>
              </a:spcAft>
              <a:buClr>
                <a:srgbClr val="24292E"/>
              </a:buClr>
              <a:buSzPts val="1800"/>
              <a:buFont typeface="Calibri"/>
              <a:buChar char="●"/>
            </a:pPr>
            <a:r>
              <a:rPr lang="en" sz="1800">
                <a:solidFill>
                  <a:srgbClr val="24292E"/>
                </a:solidFill>
                <a:highlight>
                  <a:srgbClr val="FFFFFF"/>
                </a:highlight>
                <a:latin typeface="Calibri"/>
                <a:ea typeface="Calibri"/>
                <a:cs typeface="Calibri"/>
                <a:sym typeface="Calibri"/>
              </a:rPr>
              <a:t>These are simple encrypted user information which can be decrypted by the server to figure out what user is requesting any resource</a:t>
            </a:r>
            <a:endParaRPr sz="1800">
              <a:solidFill>
                <a:srgbClr val="24292E"/>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18"/>
          <p:cNvSpPr txBox="1"/>
          <p:nvPr>
            <p:ph type="title"/>
          </p:nvPr>
        </p:nvSpPr>
        <p:spPr>
          <a:xfrm>
            <a:off x="159300" y="-121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OAuth2.0</a:t>
            </a:r>
            <a:endParaRPr b="1" sz="1800"/>
          </a:p>
        </p:txBody>
      </p:sp>
      <p:sp>
        <p:nvSpPr>
          <p:cNvPr id="368" name="Google Shape;368;p18"/>
          <p:cNvSpPr txBox="1"/>
          <p:nvPr>
            <p:ph idx="1" type="body"/>
          </p:nvPr>
        </p:nvSpPr>
        <p:spPr>
          <a:xfrm>
            <a:off x="311700" y="712925"/>
            <a:ext cx="8520600" cy="4008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alibri"/>
              <a:buChar char="●"/>
            </a:pPr>
            <a:r>
              <a:rPr lang="en" sz="1800">
                <a:solidFill>
                  <a:srgbClr val="24292E"/>
                </a:solidFill>
                <a:highlight>
                  <a:srgbClr val="FFFFFF"/>
                </a:highlight>
                <a:latin typeface="Calibri"/>
                <a:ea typeface="Calibri"/>
                <a:cs typeface="Calibri"/>
                <a:sym typeface="Calibri"/>
              </a:rPr>
              <a:t>With the rise of social networking, single sign-on using an </a:t>
            </a:r>
            <a:r>
              <a:rPr lang="en" sz="1800">
                <a:solidFill>
                  <a:srgbClr val="24292E"/>
                </a:solidFill>
                <a:highlight>
                  <a:srgbClr val="FFFFFF"/>
                </a:highlight>
                <a:uFill>
                  <a:noFill/>
                </a:uFill>
                <a:latin typeface="Calibri"/>
                <a:ea typeface="Calibri"/>
                <a:cs typeface="Calibri"/>
                <a:sym typeface="Calibri"/>
                <a:hlinkClick r:id="rId3"/>
              </a:rPr>
              <a:t>OAuth</a:t>
            </a:r>
            <a:r>
              <a:rPr lang="en" sz="1800">
                <a:solidFill>
                  <a:srgbClr val="24292E"/>
                </a:solidFill>
                <a:highlight>
                  <a:srgbClr val="FFFFFF"/>
                </a:highlight>
                <a:latin typeface="Calibri"/>
                <a:ea typeface="Calibri"/>
                <a:cs typeface="Calibri"/>
                <a:sym typeface="Calibri"/>
              </a:rPr>
              <a:t> provider such as </a:t>
            </a:r>
            <a:r>
              <a:rPr lang="en" sz="1800">
                <a:solidFill>
                  <a:srgbClr val="24292E"/>
                </a:solidFill>
                <a:highlight>
                  <a:srgbClr val="FFFFFF"/>
                </a:highlight>
                <a:uFill>
                  <a:noFill/>
                </a:uFill>
                <a:latin typeface="Calibri"/>
                <a:ea typeface="Calibri"/>
                <a:cs typeface="Calibri"/>
                <a:sym typeface="Calibri"/>
                <a:hlinkClick r:id="rId4"/>
              </a:rPr>
              <a:t>Facebook</a:t>
            </a:r>
            <a:r>
              <a:rPr lang="en" sz="1800">
                <a:solidFill>
                  <a:srgbClr val="24292E"/>
                </a:solidFill>
                <a:highlight>
                  <a:srgbClr val="FFFFFF"/>
                </a:highlight>
                <a:latin typeface="Calibri"/>
                <a:ea typeface="Calibri"/>
                <a:cs typeface="Calibri"/>
                <a:sym typeface="Calibri"/>
              </a:rPr>
              <a:t> or </a:t>
            </a:r>
            <a:r>
              <a:rPr lang="en" sz="1800">
                <a:solidFill>
                  <a:srgbClr val="24292E"/>
                </a:solidFill>
                <a:highlight>
                  <a:srgbClr val="FFFFFF"/>
                </a:highlight>
                <a:uFill>
                  <a:noFill/>
                </a:uFill>
                <a:latin typeface="Calibri"/>
                <a:ea typeface="Calibri"/>
                <a:cs typeface="Calibri"/>
                <a:sym typeface="Calibri"/>
                <a:hlinkClick r:id="rId5"/>
              </a:rPr>
              <a:t>Twitter</a:t>
            </a:r>
            <a:r>
              <a:rPr lang="en" sz="1800">
                <a:solidFill>
                  <a:srgbClr val="24292E"/>
                </a:solidFill>
                <a:highlight>
                  <a:srgbClr val="FFFFFF"/>
                </a:highlight>
                <a:latin typeface="Calibri"/>
                <a:ea typeface="Calibri"/>
                <a:cs typeface="Calibri"/>
                <a:sym typeface="Calibri"/>
              </a:rPr>
              <a:t> has become a popular authentication method.</a:t>
            </a:r>
            <a:endParaRPr sz="1800">
              <a:solidFill>
                <a:srgbClr val="24292E"/>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24292E"/>
              </a:buClr>
              <a:buSzPts val="1800"/>
              <a:buFont typeface="Calibri"/>
              <a:buChar char="●"/>
            </a:pPr>
            <a:r>
              <a:rPr lang="en" sz="1800">
                <a:solidFill>
                  <a:srgbClr val="24292E"/>
                </a:solidFill>
                <a:highlight>
                  <a:srgbClr val="FFFFFF"/>
                </a:highlight>
                <a:latin typeface="Calibri"/>
                <a:ea typeface="Calibri"/>
                <a:cs typeface="Calibri"/>
                <a:sym typeface="Calibri"/>
              </a:rPr>
              <a:t>The OAuth 2.0 authorization framework enables a third-party application to obtain limited access to an HTTP service, either on behalf of a resource owner by orchestrating an approval interaction between the resource owner and the HTTP service, or by allowing the third-party application to obtain access on its own behalf.</a:t>
            </a:r>
            <a:endParaRPr sz="1800">
              <a:solidFill>
                <a:srgbClr val="24292E"/>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24292E"/>
              </a:buClr>
              <a:buSzPts val="1800"/>
              <a:buFont typeface="Calibri"/>
              <a:buChar char="●"/>
            </a:pPr>
            <a:r>
              <a:rPr lang="en" sz="1800">
                <a:solidFill>
                  <a:schemeClr val="dk1"/>
                </a:solidFill>
                <a:highlight>
                  <a:srgbClr val="FFFFFF"/>
                </a:highlight>
                <a:latin typeface="Calibri"/>
                <a:ea typeface="Calibri"/>
                <a:cs typeface="Calibri"/>
                <a:sym typeface="Calibri"/>
              </a:rPr>
              <a:t>OAuth defines four roles:</a:t>
            </a:r>
            <a:endParaRPr sz="1800">
              <a:solidFill>
                <a:schemeClr val="dk1"/>
              </a:solidFill>
              <a:highlight>
                <a:srgbClr val="FFFFFF"/>
              </a:highlight>
              <a:latin typeface="Calibri"/>
              <a:ea typeface="Calibri"/>
              <a:cs typeface="Calibri"/>
              <a:sym typeface="Calibri"/>
            </a:endParaRPr>
          </a:p>
          <a:p>
            <a:pPr indent="-342900" lvl="0" marL="914400" rtl="0" algn="l">
              <a:lnSpc>
                <a:spcPct val="115000"/>
              </a:lnSpc>
              <a:spcBef>
                <a:spcPts val="0"/>
              </a:spcBef>
              <a:spcAft>
                <a:spcPts val="0"/>
              </a:spcAft>
              <a:buClr>
                <a:schemeClr val="dk1"/>
              </a:buClr>
              <a:buSzPts val="1800"/>
              <a:buFont typeface="Calibri"/>
              <a:buChar char="●"/>
            </a:pPr>
            <a:r>
              <a:rPr lang="en" sz="1800">
                <a:solidFill>
                  <a:schemeClr val="dk1"/>
                </a:solidFill>
                <a:highlight>
                  <a:srgbClr val="FFFFFF"/>
                </a:highlight>
                <a:latin typeface="Calibri"/>
                <a:ea typeface="Calibri"/>
                <a:cs typeface="Calibri"/>
                <a:sym typeface="Calibri"/>
              </a:rPr>
              <a:t>Resource Owner</a:t>
            </a:r>
            <a:endParaRPr sz="1800">
              <a:solidFill>
                <a:schemeClr val="dk1"/>
              </a:solidFill>
              <a:highlight>
                <a:srgbClr val="FFFFFF"/>
              </a:highlight>
              <a:latin typeface="Calibri"/>
              <a:ea typeface="Calibri"/>
              <a:cs typeface="Calibri"/>
              <a:sym typeface="Calibri"/>
            </a:endParaRPr>
          </a:p>
          <a:p>
            <a:pPr indent="-342900" lvl="0" marL="914400" rtl="0" algn="l">
              <a:lnSpc>
                <a:spcPct val="115000"/>
              </a:lnSpc>
              <a:spcBef>
                <a:spcPts val="0"/>
              </a:spcBef>
              <a:spcAft>
                <a:spcPts val="0"/>
              </a:spcAft>
              <a:buClr>
                <a:schemeClr val="dk1"/>
              </a:buClr>
              <a:buSzPts val="1800"/>
              <a:buFont typeface="Calibri"/>
              <a:buChar char="●"/>
            </a:pPr>
            <a:r>
              <a:rPr lang="en" sz="1800">
                <a:solidFill>
                  <a:schemeClr val="dk1"/>
                </a:solidFill>
                <a:highlight>
                  <a:srgbClr val="FFFFFF"/>
                </a:highlight>
                <a:latin typeface="Calibri"/>
                <a:ea typeface="Calibri"/>
                <a:cs typeface="Calibri"/>
                <a:sym typeface="Calibri"/>
              </a:rPr>
              <a:t>Client</a:t>
            </a:r>
            <a:endParaRPr sz="1800">
              <a:solidFill>
                <a:schemeClr val="dk1"/>
              </a:solidFill>
              <a:highlight>
                <a:srgbClr val="FFFFFF"/>
              </a:highlight>
              <a:latin typeface="Calibri"/>
              <a:ea typeface="Calibri"/>
              <a:cs typeface="Calibri"/>
              <a:sym typeface="Calibri"/>
            </a:endParaRPr>
          </a:p>
          <a:p>
            <a:pPr indent="-342900" lvl="0" marL="914400" rtl="0" algn="l">
              <a:lnSpc>
                <a:spcPct val="115000"/>
              </a:lnSpc>
              <a:spcBef>
                <a:spcPts val="0"/>
              </a:spcBef>
              <a:spcAft>
                <a:spcPts val="0"/>
              </a:spcAft>
              <a:buClr>
                <a:schemeClr val="dk1"/>
              </a:buClr>
              <a:buSzPts val="1800"/>
              <a:buFont typeface="Calibri"/>
              <a:buChar char="●"/>
            </a:pPr>
            <a:r>
              <a:rPr lang="en" sz="1800">
                <a:solidFill>
                  <a:schemeClr val="dk1"/>
                </a:solidFill>
                <a:highlight>
                  <a:srgbClr val="FFFFFF"/>
                </a:highlight>
                <a:latin typeface="Calibri"/>
                <a:ea typeface="Calibri"/>
                <a:cs typeface="Calibri"/>
                <a:sym typeface="Calibri"/>
              </a:rPr>
              <a:t>Resource Server</a:t>
            </a:r>
            <a:endParaRPr sz="1800">
              <a:solidFill>
                <a:schemeClr val="dk1"/>
              </a:solidFill>
              <a:highlight>
                <a:srgbClr val="FFFFFF"/>
              </a:highlight>
              <a:latin typeface="Calibri"/>
              <a:ea typeface="Calibri"/>
              <a:cs typeface="Calibri"/>
              <a:sym typeface="Calibri"/>
            </a:endParaRPr>
          </a:p>
          <a:p>
            <a:pPr indent="-342900" lvl="0" marL="914400" rtl="0" algn="l">
              <a:lnSpc>
                <a:spcPct val="115000"/>
              </a:lnSpc>
              <a:spcBef>
                <a:spcPts val="0"/>
              </a:spcBef>
              <a:spcAft>
                <a:spcPts val="0"/>
              </a:spcAft>
              <a:buClr>
                <a:schemeClr val="dk1"/>
              </a:buClr>
              <a:buSzPts val="1800"/>
              <a:buFont typeface="Calibri"/>
              <a:buChar char="●"/>
            </a:pPr>
            <a:r>
              <a:rPr lang="en" sz="1800">
                <a:solidFill>
                  <a:schemeClr val="dk1"/>
                </a:solidFill>
                <a:highlight>
                  <a:srgbClr val="FFFFFF"/>
                </a:highlight>
                <a:latin typeface="Calibri"/>
                <a:ea typeface="Calibri"/>
                <a:cs typeface="Calibri"/>
                <a:sym typeface="Calibri"/>
              </a:rPr>
              <a:t>Authorization Server</a:t>
            </a:r>
            <a:endParaRPr sz="1800">
              <a:solidFill>
                <a:schemeClr val="dk1"/>
              </a:solidFill>
              <a:highlight>
                <a:srgbClr val="FFFFFF"/>
              </a:highlight>
              <a:latin typeface="Calibri"/>
              <a:ea typeface="Calibri"/>
              <a:cs typeface="Calibri"/>
              <a:sym typeface="Calibri"/>
            </a:endParaRPr>
          </a:p>
          <a:p>
            <a:pPr indent="0" lvl="0" marL="0" rtl="0" algn="l">
              <a:lnSpc>
                <a:spcPct val="115000"/>
              </a:lnSpc>
              <a:spcBef>
                <a:spcPts val="2900"/>
              </a:spcBef>
              <a:spcAft>
                <a:spcPts val="0"/>
              </a:spcAft>
              <a:buNone/>
            </a:pPr>
            <a:r>
              <a:t/>
            </a:r>
            <a:endParaRPr sz="1800">
              <a:solidFill>
                <a:srgbClr val="24292E"/>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1800">
              <a:solidFill>
                <a:srgbClr val="24292E"/>
              </a:solidFill>
              <a:highlight>
                <a:srgbClr val="FFFFFF"/>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19"/>
          <p:cNvSpPr txBox="1"/>
          <p:nvPr>
            <p:ph type="title"/>
          </p:nvPr>
        </p:nvSpPr>
        <p:spPr>
          <a:xfrm>
            <a:off x="159300" y="-121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OAuth2.0</a:t>
            </a:r>
            <a:endParaRPr b="1" sz="1800"/>
          </a:p>
        </p:txBody>
      </p:sp>
      <p:sp>
        <p:nvSpPr>
          <p:cNvPr id="374" name="Google Shape;374;p19"/>
          <p:cNvSpPr txBox="1"/>
          <p:nvPr>
            <p:ph idx="1" type="body"/>
          </p:nvPr>
        </p:nvSpPr>
        <p:spPr>
          <a:xfrm>
            <a:off x="311700" y="712925"/>
            <a:ext cx="8520600" cy="4154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1E1E1E"/>
              </a:buClr>
              <a:buSzPts val="1800"/>
              <a:buChar char="●"/>
            </a:pPr>
            <a:r>
              <a:rPr lang="en" sz="1800">
                <a:solidFill>
                  <a:srgbClr val="1E1E1E"/>
                </a:solidFill>
                <a:latin typeface="Calibri"/>
                <a:ea typeface="Calibri"/>
                <a:cs typeface="Calibri"/>
                <a:sym typeface="Calibri"/>
              </a:rPr>
              <a:t>A </a:t>
            </a:r>
            <a:r>
              <a:rPr b="1" lang="en" sz="1800">
                <a:solidFill>
                  <a:srgbClr val="1E1E1E"/>
                </a:solidFill>
                <a:latin typeface="Consolas"/>
                <a:ea typeface="Consolas"/>
                <a:cs typeface="Consolas"/>
                <a:sym typeface="Consolas"/>
              </a:rPr>
              <a:t>user</a:t>
            </a:r>
            <a:r>
              <a:rPr lang="en" sz="1800">
                <a:solidFill>
                  <a:srgbClr val="1E1E1E"/>
                </a:solidFill>
                <a:latin typeface="Calibri"/>
                <a:ea typeface="Calibri"/>
                <a:cs typeface="Calibri"/>
                <a:sym typeface="Calibri"/>
              </a:rPr>
              <a:t> calls an API from his </a:t>
            </a:r>
            <a:r>
              <a:rPr lang="en" sz="1800">
                <a:solidFill>
                  <a:srgbClr val="A31515"/>
                </a:solidFill>
                <a:latin typeface="Consolas"/>
                <a:ea typeface="Consolas"/>
                <a:cs typeface="Consolas"/>
                <a:sym typeface="Consolas"/>
              </a:rPr>
              <a:t>application server</a:t>
            </a:r>
            <a:r>
              <a:rPr lang="en" sz="1800">
                <a:solidFill>
                  <a:srgbClr val="1E1E1E"/>
                </a:solidFill>
                <a:latin typeface="Calibri"/>
                <a:ea typeface="Calibri"/>
                <a:cs typeface="Calibri"/>
                <a:sym typeface="Calibri"/>
              </a:rPr>
              <a:t>, for ex. </a:t>
            </a:r>
            <a:r>
              <a:rPr lang="en" sz="1800">
                <a:solidFill>
                  <a:srgbClr val="A31515"/>
                </a:solidFill>
                <a:latin typeface="Consolas"/>
                <a:ea typeface="Consolas"/>
                <a:cs typeface="Consolas"/>
                <a:sym typeface="Consolas"/>
              </a:rPr>
              <a:t>/auth/google</a:t>
            </a:r>
            <a:r>
              <a:rPr lang="en" sz="1800">
                <a:solidFill>
                  <a:srgbClr val="1E1E1E"/>
                </a:solidFill>
                <a:latin typeface="Calibri"/>
                <a:ea typeface="Calibri"/>
                <a:cs typeface="Calibri"/>
                <a:sym typeface="Calibri"/>
              </a:rPr>
              <a:t> to login via google</a:t>
            </a:r>
            <a:endParaRPr sz="1800">
              <a:solidFill>
                <a:srgbClr val="1E1E1E"/>
              </a:solidFill>
              <a:latin typeface="Calibri"/>
              <a:ea typeface="Calibri"/>
              <a:cs typeface="Calibri"/>
              <a:sym typeface="Calibri"/>
            </a:endParaRPr>
          </a:p>
          <a:p>
            <a:pPr indent="-342900" lvl="0" marL="457200" rtl="0" algn="l">
              <a:lnSpc>
                <a:spcPct val="115000"/>
              </a:lnSpc>
              <a:spcBef>
                <a:spcPts val="0"/>
              </a:spcBef>
              <a:spcAft>
                <a:spcPts val="0"/>
              </a:spcAft>
              <a:buClr>
                <a:srgbClr val="1E1E1E"/>
              </a:buClr>
              <a:buSzPts val="1800"/>
              <a:buChar char="●"/>
            </a:pPr>
            <a:r>
              <a:rPr lang="en" sz="1800">
                <a:solidFill>
                  <a:srgbClr val="1E1E1E"/>
                </a:solidFill>
                <a:latin typeface="Calibri"/>
                <a:ea typeface="Calibri"/>
                <a:cs typeface="Calibri"/>
                <a:sym typeface="Calibri"/>
              </a:rPr>
              <a:t>The app server now calls the provider(</a:t>
            </a:r>
            <a:r>
              <a:rPr lang="en" sz="1800">
                <a:solidFill>
                  <a:srgbClr val="A31515"/>
                </a:solidFill>
                <a:latin typeface="Consolas"/>
                <a:ea typeface="Consolas"/>
                <a:cs typeface="Consolas"/>
                <a:sym typeface="Consolas"/>
              </a:rPr>
              <a:t>google</a:t>
            </a:r>
            <a:r>
              <a:rPr lang="en" sz="1800">
                <a:solidFill>
                  <a:srgbClr val="1E1E1E"/>
                </a:solidFill>
                <a:latin typeface="Calibri"/>
                <a:ea typeface="Calibri"/>
                <a:cs typeface="Calibri"/>
                <a:sym typeface="Calibri"/>
              </a:rPr>
              <a:t>) and asks for an authentication handshake</a:t>
            </a:r>
            <a:endParaRPr sz="1800">
              <a:solidFill>
                <a:srgbClr val="1E1E1E"/>
              </a:solidFill>
              <a:latin typeface="Calibri"/>
              <a:ea typeface="Calibri"/>
              <a:cs typeface="Calibri"/>
              <a:sym typeface="Calibri"/>
            </a:endParaRPr>
          </a:p>
          <a:p>
            <a:pPr indent="-342900" lvl="0" marL="457200" rtl="0" algn="l">
              <a:lnSpc>
                <a:spcPct val="115000"/>
              </a:lnSpc>
              <a:spcBef>
                <a:spcPts val="0"/>
              </a:spcBef>
              <a:spcAft>
                <a:spcPts val="0"/>
              </a:spcAft>
              <a:buClr>
                <a:srgbClr val="1E1E1E"/>
              </a:buClr>
              <a:buSzPts val="1800"/>
              <a:buFont typeface="Calibri"/>
              <a:buChar char="●"/>
            </a:pPr>
            <a:r>
              <a:rPr lang="en" sz="1800">
                <a:solidFill>
                  <a:srgbClr val="1E1E1E"/>
                </a:solidFill>
                <a:latin typeface="Calibri"/>
                <a:ea typeface="Calibri"/>
                <a:cs typeface="Calibri"/>
                <a:sym typeface="Calibri"/>
              </a:rPr>
              <a:t>It also redirects the client browser to point to the providers auth screen (</a:t>
            </a:r>
            <a:r>
              <a:rPr i="1" lang="en" sz="1800">
                <a:solidFill>
                  <a:srgbClr val="1E1E1E"/>
                </a:solidFill>
                <a:latin typeface="Calibri"/>
                <a:ea typeface="Calibri"/>
                <a:cs typeface="Calibri"/>
                <a:sym typeface="Calibri"/>
              </a:rPr>
              <a:t>i.e. select account to login, google's page</a:t>
            </a:r>
            <a:r>
              <a:rPr lang="en" sz="1800">
                <a:solidFill>
                  <a:srgbClr val="1E1E1E"/>
                </a:solidFill>
                <a:latin typeface="Calibri"/>
                <a:ea typeface="Calibri"/>
                <a:cs typeface="Calibri"/>
                <a:sym typeface="Calibri"/>
              </a:rPr>
              <a:t>)</a:t>
            </a:r>
            <a:endParaRPr sz="1800">
              <a:solidFill>
                <a:srgbClr val="1E1E1E"/>
              </a:solidFill>
              <a:latin typeface="Calibri"/>
              <a:ea typeface="Calibri"/>
              <a:cs typeface="Calibri"/>
              <a:sym typeface="Calibri"/>
            </a:endParaRPr>
          </a:p>
          <a:p>
            <a:pPr indent="-342900" lvl="0" marL="457200" rtl="0" algn="l">
              <a:lnSpc>
                <a:spcPct val="115000"/>
              </a:lnSpc>
              <a:spcBef>
                <a:spcPts val="0"/>
              </a:spcBef>
              <a:spcAft>
                <a:spcPts val="0"/>
              </a:spcAft>
              <a:buClr>
                <a:srgbClr val="1E1E1E"/>
              </a:buClr>
              <a:buSzPts val="1800"/>
              <a:buChar char="●"/>
            </a:pPr>
            <a:r>
              <a:rPr lang="en" sz="1800">
                <a:solidFill>
                  <a:srgbClr val="1E1E1E"/>
                </a:solidFill>
                <a:latin typeface="Calibri"/>
                <a:ea typeface="Calibri"/>
                <a:cs typeface="Calibri"/>
                <a:sym typeface="Calibri"/>
              </a:rPr>
              <a:t>When the user allows or denies the authentication request, the provider (</a:t>
            </a:r>
            <a:r>
              <a:rPr lang="en" sz="1800">
                <a:solidFill>
                  <a:srgbClr val="A31515"/>
                </a:solidFill>
                <a:latin typeface="Consolas"/>
                <a:ea typeface="Consolas"/>
                <a:cs typeface="Consolas"/>
                <a:sym typeface="Consolas"/>
              </a:rPr>
              <a:t>google</a:t>
            </a:r>
            <a:r>
              <a:rPr lang="en" sz="1800">
                <a:solidFill>
                  <a:srgbClr val="1E1E1E"/>
                </a:solidFill>
                <a:latin typeface="Calibri"/>
                <a:ea typeface="Calibri"/>
                <a:cs typeface="Calibri"/>
                <a:sym typeface="Calibri"/>
              </a:rPr>
              <a:t> </a:t>
            </a:r>
            <a:r>
              <a:rPr i="1" lang="en" sz="1800">
                <a:solidFill>
                  <a:srgbClr val="1E1E1E"/>
                </a:solidFill>
                <a:latin typeface="Calibri"/>
                <a:ea typeface="Calibri"/>
                <a:cs typeface="Calibri"/>
                <a:sym typeface="Calibri"/>
              </a:rPr>
              <a:t>in this case</a:t>
            </a:r>
            <a:r>
              <a:rPr lang="en" sz="1800">
                <a:solidFill>
                  <a:srgbClr val="1E1E1E"/>
                </a:solidFill>
                <a:latin typeface="Calibri"/>
                <a:ea typeface="Calibri"/>
                <a:cs typeface="Calibri"/>
                <a:sym typeface="Calibri"/>
              </a:rPr>
              <a:t>) calls a predefined hook(</a:t>
            </a:r>
            <a:r>
              <a:rPr i="1" lang="en" sz="1800">
                <a:solidFill>
                  <a:srgbClr val="1E1E1E"/>
                </a:solidFill>
                <a:latin typeface="Calibri"/>
                <a:ea typeface="Calibri"/>
                <a:cs typeface="Calibri"/>
                <a:sym typeface="Calibri"/>
              </a:rPr>
              <a:t>An API residing on our application server</a:t>
            </a:r>
            <a:r>
              <a:rPr lang="en" sz="1800">
                <a:solidFill>
                  <a:srgbClr val="1E1E1E"/>
                </a:solidFill>
                <a:latin typeface="Calibri"/>
                <a:ea typeface="Calibri"/>
                <a:cs typeface="Calibri"/>
                <a:sym typeface="Calibri"/>
              </a:rPr>
              <a:t>) with some details about the user's authentication status.</a:t>
            </a:r>
            <a:endParaRPr sz="1800">
              <a:solidFill>
                <a:srgbClr val="1E1E1E"/>
              </a:solidFill>
              <a:latin typeface="Calibri"/>
              <a:ea typeface="Calibri"/>
              <a:cs typeface="Calibri"/>
              <a:sym typeface="Calibri"/>
            </a:endParaRPr>
          </a:p>
          <a:p>
            <a:pPr indent="-342900" lvl="0" marL="457200" rtl="0" algn="l">
              <a:lnSpc>
                <a:spcPct val="115000"/>
              </a:lnSpc>
              <a:spcBef>
                <a:spcPts val="0"/>
              </a:spcBef>
              <a:spcAft>
                <a:spcPts val="0"/>
              </a:spcAft>
              <a:buClr>
                <a:srgbClr val="1E1E1E"/>
              </a:buClr>
              <a:buSzPts val="1800"/>
              <a:buChar char="●"/>
            </a:pPr>
            <a:r>
              <a:rPr lang="en" sz="1800">
                <a:solidFill>
                  <a:srgbClr val="1E1E1E"/>
                </a:solidFill>
                <a:latin typeface="Calibri"/>
                <a:ea typeface="Calibri"/>
                <a:cs typeface="Calibri"/>
                <a:sym typeface="Calibri"/>
              </a:rPr>
              <a:t>The </a:t>
            </a:r>
            <a:r>
              <a:rPr lang="en" sz="1800">
                <a:solidFill>
                  <a:srgbClr val="A31515"/>
                </a:solidFill>
                <a:latin typeface="Consolas"/>
                <a:ea typeface="Consolas"/>
                <a:cs typeface="Consolas"/>
                <a:sym typeface="Consolas"/>
              </a:rPr>
              <a:t>hook</a:t>
            </a:r>
            <a:r>
              <a:rPr lang="en" sz="1800">
                <a:solidFill>
                  <a:srgbClr val="1E1E1E"/>
                </a:solidFill>
                <a:latin typeface="Calibri"/>
                <a:ea typeface="Calibri"/>
                <a:cs typeface="Calibri"/>
                <a:sym typeface="Calibri"/>
              </a:rPr>
              <a:t> receives the data about the user and can detect with own business logic whether to login or signup the said user.</a:t>
            </a:r>
            <a:endParaRPr sz="1800">
              <a:solidFill>
                <a:srgbClr val="24292E"/>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rgbClr val="24292E"/>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rgbClr val="24292E"/>
              </a:solidFill>
              <a:highlight>
                <a:srgbClr val="FFFFFF"/>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0"/>
          <p:cNvSpPr txBox="1"/>
          <p:nvPr>
            <p:ph type="title"/>
          </p:nvPr>
        </p:nvSpPr>
        <p:spPr>
          <a:xfrm>
            <a:off x="159300" y="-121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Passport Module</a:t>
            </a:r>
            <a:endParaRPr b="1" sz="1800"/>
          </a:p>
        </p:txBody>
      </p:sp>
      <p:sp>
        <p:nvSpPr>
          <p:cNvPr id="380" name="Google Shape;380;p20"/>
          <p:cNvSpPr txBox="1"/>
          <p:nvPr>
            <p:ph idx="1" type="body"/>
          </p:nvPr>
        </p:nvSpPr>
        <p:spPr>
          <a:xfrm>
            <a:off x="311700" y="712925"/>
            <a:ext cx="8520600" cy="4126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Passport is authentication middleware for </a:t>
            </a:r>
            <a:r>
              <a:rPr lang="en" sz="1800">
                <a:solidFill>
                  <a:srgbClr val="24292E"/>
                </a:solidFill>
                <a:uFill>
                  <a:noFill/>
                </a:uFill>
                <a:latin typeface="Calibri"/>
                <a:ea typeface="Calibri"/>
                <a:cs typeface="Calibri"/>
                <a:sym typeface="Calibri"/>
                <a:hlinkClick r:id="rId3"/>
              </a:rPr>
              <a:t>Node</a:t>
            </a:r>
            <a:r>
              <a:rPr lang="en" sz="1800">
                <a:solidFill>
                  <a:srgbClr val="24292E"/>
                </a:solidFill>
                <a:latin typeface="Calibri"/>
                <a:ea typeface="Calibri"/>
                <a:cs typeface="Calibri"/>
                <a:sym typeface="Calibri"/>
              </a:rPr>
              <a:t>.</a:t>
            </a:r>
            <a:endParaRPr sz="1800">
              <a:solidFill>
                <a:srgbClr val="24292E"/>
              </a:solidFill>
              <a:latin typeface="Calibri"/>
              <a:ea typeface="Calibri"/>
              <a:cs typeface="Calibri"/>
              <a:sym typeface="Calibri"/>
            </a:endParaRPr>
          </a:p>
          <a:p>
            <a:pPr indent="-342900" lvl="0" marL="457200" rtl="0" algn="l">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For basic Username and passport authentication : </a:t>
            </a:r>
            <a:r>
              <a:rPr lang="en" sz="1800" u="sng">
                <a:solidFill>
                  <a:schemeClr val="hlink"/>
                </a:solidFill>
                <a:latin typeface="Calibri"/>
                <a:ea typeface="Calibri"/>
                <a:cs typeface="Calibri"/>
                <a:sym typeface="Calibri"/>
                <a:hlinkClick r:id="rId4"/>
              </a:rPr>
              <a:t>https://github.com/jaredhanson/passport-local</a:t>
            </a:r>
            <a:endParaRPr sz="1800">
              <a:solidFill>
                <a:srgbClr val="24292E"/>
              </a:solidFill>
              <a:latin typeface="Calibri"/>
              <a:ea typeface="Calibri"/>
              <a:cs typeface="Calibri"/>
              <a:sym typeface="Calibri"/>
            </a:endParaRPr>
          </a:p>
          <a:p>
            <a:pPr indent="-342900" lvl="0" marL="457200" rtl="0" algn="l">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For HTTP bearer strategy : </a:t>
            </a:r>
            <a:r>
              <a:rPr lang="en" sz="1800" u="sng">
                <a:solidFill>
                  <a:schemeClr val="hlink"/>
                </a:solidFill>
                <a:latin typeface="Calibri"/>
                <a:ea typeface="Calibri"/>
                <a:cs typeface="Calibri"/>
                <a:sym typeface="Calibri"/>
                <a:hlinkClick r:id="rId5"/>
              </a:rPr>
              <a:t>https://github.com/jaredhanson/passport-http-bearer</a:t>
            </a:r>
            <a:endParaRPr sz="1800">
              <a:solidFill>
                <a:srgbClr val="24292E"/>
              </a:solidFill>
              <a:latin typeface="Calibri"/>
              <a:ea typeface="Calibri"/>
              <a:cs typeface="Calibri"/>
              <a:sym typeface="Calibri"/>
            </a:endParaRPr>
          </a:p>
          <a:p>
            <a:pPr indent="-342900" lvl="0" marL="457200" rtl="0" algn="l">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For different providers that use OAuth :</a:t>
            </a:r>
            <a:endParaRPr sz="1800">
              <a:solidFill>
                <a:srgbClr val="24292E"/>
              </a:solidFill>
              <a:latin typeface="Calibri"/>
              <a:ea typeface="Calibri"/>
              <a:cs typeface="Calibri"/>
              <a:sym typeface="Calibri"/>
            </a:endParaRPr>
          </a:p>
          <a:p>
            <a:pPr indent="-342900" lvl="1" marL="914400" rtl="0" algn="l">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Facebook : </a:t>
            </a:r>
            <a:r>
              <a:rPr lang="en" sz="1800" u="sng">
                <a:solidFill>
                  <a:schemeClr val="hlink"/>
                </a:solidFill>
                <a:latin typeface="Calibri"/>
                <a:ea typeface="Calibri"/>
                <a:cs typeface="Calibri"/>
                <a:sym typeface="Calibri"/>
                <a:hlinkClick r:id="rId6"/>
              </a:rPr>
              <a:t>https://github.com/jaredhanson/passport-facebook</a:t>
            </a:r>
            <a:endParaRPr sz="1800">
              <a:solidFill>
                <a:srgbClr val="24292E"/>
              </a:solidFill>
              <a:latin typeface="Calibri"/>
              <a:ea typeface="Calibri"/>
              <a:cs typeface="Calibri"/>
              <a:sym typeface="Calibri"/>
            </a:endParaRPr>
          </a:p>
          <a:p>
            <a:pPr indent="-342900" lvl="1" marL="914400" rtl="0" algn="l">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Google : </a:t>
            </a:r>
            <a:r>
              <a:rPr lang="en" sz="1800" u="sng">
                <a:solidFill>
                  <a:schemeClr val="hlink"/>
                </a:solidFill>
                <a:latin typeface="Calibri"/>
                <a:ea typeface="Calibri"/>
                <a:cs typeface="Calibri"/>
                <a:sym typeface="Calibri"/>
                <a:hlinkClick r:id="rId7"/>
              </a:rPr>
              <a:t>https://github.com/jaredhanson/passport-google-oauth</a:t>
            </a:r>
            <a:endParaRPr sz="1800">
              <a:solidFill>
                <a:srgbClr val="24292E"/>
              </a:solidFill>
              <a:latin typeface="Calibri"/>
              <a:ea typeface="Calibri"/>
              <a:cs typeface="Calibri"/>
              <a:sym typeface="Calibri"/>
            </a:endParaRPr>
          </a:p>
          <a:p>
            <a:pPr indent="-342900" lvl="1" marL="914400" rtl="0" algn="l">
              <a:lnSpc>
                <a:spcPct val="115000"/>
              </a:lnSpc>
              <a:spcBef>
                <a:spcPts val="0"/>
              </a:spcBef>
              <a:spcAft>
                <a:spcPts val="0"/>
              </a:spcAft>
              <a:buClr>
                <a:srgbClr val="24292E"/>
              </a:buClr>
              <a:buSzPts val="1800"/>
              <a:buFont typeface="Calibri"/>
              <a:buChar char="○"/>
            </a:pPr>
            <a:r>
              <a:rPr lang="en" sz="1800">
                <a:solidFill>
                  <a:srgbClr val="24292E"/>
                </a:solidFill>
                <a:latin typeface="Calibri"/>
                <a:ea typeface="Calibri"/>
                <a:cs typeface="Calibri"/>
                <a:sym typeface="Calibri"/>
              </a:rPr>
              <a:t>Twitter : </a:t>
            </a:r>
            <a:r>
              <a:rPr lang="en" sz="1800" u="sng">
                <a:solidFill>
                  <a:schemeClr val="hlink"/>
                </a:solidFill>
                <a:latin typeface="Calibri"/>
                <a:ea typeface="Calibri"/>
                <a:cs typeface="Calibri"/>
                <a:sym typeface="Calibri"/>
                <a:hlinkClick r:id="rId8"/>
              </a:rPr>
              <a:t>https://github.com/jaredhanson/passport-twitter</a:t>
            </a:r>
            <a:endParaRPr sz="1800">
              <a:solidFill>
                <a:srgbClr val="24292E"/>
              </a:solidFill>
              <a:latin typeface="Calibri"/>
              <a:ea typeface="Calibri"/>
              <a:cs typeface="Calibri"/>
              <a:sym typeface="Calibri"/>
            </a:endParaRPr>
          </a:p>
          <a:p>
            <a:pPr indent="-342900" lvl="0" marL="457200" rtl="0" algn="l">
              <a:lnSpc>
                <a:spcPct val="115000"/>
              </a:lnSpc>
              <a:spcBef>
                <a:spcPts val="0"/>
              </a:spcBef>
              <a:spcAft>
                <a:spcPts val="0"/>
              </a:spcAft>
              <a:buClr>
                <a:srgbClr val="24292E"/>
              </a:buClr>
              <a:buSzPts val="1800"/>
              <a:buFont typeface="Consolas"/>
              <a:buChar char="●"/>
            </a:pPr>
            <a:r>
              <a:rPr lang="en" sz="1800">
                <a:solidFill>
                  <a:srgbClr val="24292E"/>
                </a:solidFill>
                <a:latin typeface="Consolas"/>
                <a:ea typeface="Consolas"/>
                <a:cs typeface="Consolas"/>
                <a:sym typeface="Consolas"/>
              </a:rPr>
              <a:t>npm install passport --save</a:t>
            </a:r>
            <a:endParaRPr sz="1800">
              <a:solidFill>
                <a:srgbClr val="24292E"/>
              </a:solidFill>
              <a:latin typeface="Consolas"/>
              <a:ea typeface="Consolas"/>
              <a:cs typeface="Consolas"/>
              <a:sym typeface="Consolas"/>
            </a:endParaRPr>
          </a:p>
          <a:p>
            <a:pPr indent="-342900" lvl="0" marL="457200" rtl="0" algn="l">
              <a:lnSpc>
                <a:spcPct val="115000"/>
              </a:lnSpc>
              <a:spcBef>
                <a:spcPts val="0"/>
              </a:spcBef>
              <a:spcAft>
                <a:spcPts val="0"/>
              </a:spcAft>
              <a:buClr>
                <a:srgbClr val="24292E"/>
              </a:buClr>
              <a:buSzPts val="1800"/>
              <a:buFont typeface="Consolas"/>
              <a:buChar char="●"/>
            </a:pPr>
            <a:r>
              <a:rPr lang="en" sz="1800">
                <a:solidFill>
                  <a:srgbClr val="24292E"/>
                </a:solidFill>
                <a:latin typeface="Consolas"/>
                <a:ea typeface="Consolas"/>
                <a:cs typeface="Consolas"/>
                <a:sym typeface="Consolas"/>
              </a:rPr>
              <a:t>npm install passport-&lt;strategy-name&gt; --save (</a:t>
            </a:r>
            <a:r>
              <a:rPr lang="en" sz="1800">
                <a:solidFill>
                  <a:srgbClr val="24292E"/>
                </a:solidFill>
                <a:latin typeface="Calibri"/>
                <a:ea typeface="Calibri"/>
                <a:cs typeface="Calibri"/>
                <a:sym typeface="Calibri"/>
              </a:rPr>
              <a:t>can be either LocalStrategy, GoogleStrategy etc.</a:t>
            </a:r>
            <a:r>
              <a:rPr lang="en" sz="1800">
                <a:solidFill>
                  <a:srgbClr val="24292E"/>
                </a:solidFill>
                <a:latin typeface="Consolas"/>
                <a:ea typeface="Consolas"/>
                <a:cs typeface="Consolas"/>
                <a:sym typeface="Consolas"/>
              </a:rPr>
              <a:t>)</a:t>
            </a:r>
            <a:endParaRPr sz="1800">
              <a:solidFill>
                <a:srgbClr val="24292E"/>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1"/>
          <p:cNvSpPr txBox="1"/>
          <p:nvPr>
            <p:ph type="title"/>
          </p:nvPr>
        </p:nvSpPr>
        <p:spPr>
          <a:xfrm>
            <a:off x="159300" y="-121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Useful links:</a:t>
            </a:r>
            <a:endParaRPr b="1" sz="1800"/>
          </a:p>
        </p:txBody>
      </p:sp>
      <p:sp>
        <p:nvSpPr>
          <p:cNvPr id="386" name="Google Shape;386;p21"/>
          <p:cNvSpPr txBox="1"/>
          <p:nvPr>
            <p:ph idx="1" type="body"/>
          </p:nvPr>
        </p:nvSpPr>
        <p:spPr>
          <a:xfrm>
            <a:off x="311700" y="71292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Calibri"/>
              <a:buChar char="●"/>
            </a:pPr>
            <a:r>
              <a:rPr lang="en" sz="1800" u="sng">
                <a:solidFill>
                  <a:schemeClr val="hlink"/>
                </a:solidFill>
                <a:latin typeface="Calibri"/>
                <a:ea typeface="Calibri"/>
                <a:cs typeface="Calibri"/>
                <a:sym typeface="Calibri"/>
                <a:hlinkClick r:id="rId3"/>
              </a:rPr>
              <a:t>https://www.digitalocean.com/community/tutorials/an-introduction-to-oauth-2</a:t>
            </a:r>
            <a:endParaRPr sz="1800">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Char char="●"/>
            </a:pPr>
            <a:r>
              <a:rPr lang="en" sz="1800" u="sng">
                <a:solidFill>
                  <a:schemeClr val="hlink"/>
                </a:solidFill>
                <a:latin typeface="Calibri"/>
                <a:ea typeface="Calibri"/>
                <a:cs typeface="Calibri"/>
                <a:sym typeface="Calibri"/>
                <a:hlinkClick r:id="rId4"/>
              </a:rPr>
              <a:t>http://passportjs.org/</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2"/>
          <p:cNvSpPr txBox="1"/>
          <p:nvPr>
            <p:ph type="title"/>
          </p:nvPr>
        </p:nvSpPr>
        <p:spPr>
          <a:xfrm>
            <a:off x="159300" y="-121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Exercises</a:t>
            </a:r>
            <a:r>
              <a:rPr b="1" lang="en" sz="1800"/>
              <a:t>:</a:t>
            </a:r>
            <a:endParaRPr b="1" sz="1800"/>
          </a:p>
        </p:txBody>
      </p:sp>
      <p:sp>
        <p:nvSpPr>
          <p:cNvPr id="392" name="Google Shape;392;p22"/>
          <p:cNvSpPr txBox="1"/>
          <p:nvPr>
            <p:ph idx="1" type="body"/>
          </p:nvPr>
        </p:nvSpPr>
        <p:spPr>
          <a:xfrm>
            <a:off x="311700" y="712925"/>
            <a:ext cx="8520600" cy="41385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lang="en" sz="1800">
                <a:latin typeface="Calibri"/>
                <a:ea typeface="Calibri"/>
                <a:cs typeface="Calibri"/>
                <a:sym typeface="Calibri"/>
              </a:rPr>
              <a:t>1). Create a signup API and form(using ejs template)  for user to signup [Mandatory data: name, email, password]. Use mongodb to store user information like name, email and password(encrypt the password using bcrypt[https://www.npmjs.com/package/bcrypt]).</a:t>
            </a:r>
            <a:endParaRPr sz="1800">
              <a:latin typeface="Calibri"/>
              <a:ea typeface="Calibri"/>
              <a:cs typeface="Calibri"/>
              <a:sym typeface="Calibri"/>
            </a:endParaRPr>
          </a:p>
          <a:p>
            <a:pPr indent="0" lvl="0" marL="457200" rtl="0" algn="l">
              <a:lnSpc>
                <a:spcPct val="150000"/>
              </a:lnSpc>
              <a:spcBef>
                <a:spcPts val="0"/>
              </a:spcBef>
              <a:spcAft>
                <a:spcPts val="0"/>
              </a:spcAft>
              <a:buClr>
                <a:schemeClr val="dk1"/>
              </a:buClr>
              <a:buSzPts val="1100"/>
              <a:buFont typeface="Arial"/>
              <a:buNone/>
            </a:pPr>
            <a:r>
              <a:rPr lang="en" sz="1800">
                <a:latin typeface="Calibri"/>
                <a:ea typeface="Calibri"/>
                <a:cs typeface="Calibri"/>
                <a:sym typeface="Calibri"/>
              </a:rPr>
              <a:t>2). Update the  passport local authentication strategy taught in the session to use the user information stored in mongodb.</a:t>
            </a:r>
            <a:endParaRPr sz="1800">
              <a:latin typeface="Calibri"/>
              <a:ea typeface="Calibri"/>
              <a:cs typeface="Calibri"/>
              <a:sym typeface="Calibri"/>
            </a:endParaRPr>
          </a:p>
          <a:p>
            <a:pPr indent="0" lvl="0" marL="457200" rtl="0" algn="l">
              <a:lnSpc>
                <a:spcPct val="150000"/>
              </a:lnSpc>
              <a:spcBef>
                <a:spcPts val="0"/>
              </a:spcBef>
              <a:spcAft>
                <a:spcPts val="0"/>
              </a:spcAft>
              <a:buClr>
                <a:schemeClr val="dk1"/>
              </a:buClr>
              <a:buSzPts val="1100"/>
              <a:buFont typeface="Arial"/>
              <a:buNone/>
            </a:pPr>
            <a:r>
              <a:rPr lang="en" sz="1800">
                <a:latin typeface="Calibri"/>
                <a:ea typeface="Calibri"/>
                <a:cs typeface="Calibri"/>
                <a:sym typeface="Calibri"/>
              </a:rPr>
              <a:t>3). Setup dummy facebook app(https://developers.facebook.com/) and use it along with passport-facebook(http://www.passportjs.org/docs/facebook/) to login. To successfully use facebook login for testing purpose, the dummy app has to be in development mode.</a:t>
            </a:r>
            <a:endParaRPr sz="1800">
              <a:latin typeface="Calibri"/>
              <a:ea typeface="Calibri"/>
              <a:cs typeface="Calibri"/>
              <a:sym typeface="Calibri"/>
            </a:endParaRPr>
          </a:p>
          <a:p>
            <a:pPr indent="0" lvl="0" marL="457200" rtl="0" algn="l">
              <a:lnSpc>
                <a:spcPct val="15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