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ahoma"/>
      <p:regular r:id="rId18"/>
      <p:bold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4cd9fa6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4cd9fa6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54cd9fa61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6" l="14702" r="15757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05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2336803" w="2336800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" name="Google Shape;28;p5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5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31" name="Google Shape;31;p5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7" name="Google Shape;47;p6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6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6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IN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0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9" name="Google Shape;79;p10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32" w="57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36" w="16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0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09" w="84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0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06" w="80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70" w="5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28" w="80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0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7" w="24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7" w="17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0" w="12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6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9" w="28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4" w="6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9" w="7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8" w="23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26" w="10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21" w="31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99" w="161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0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8" w="16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" w="8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7" w="5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5" w="9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0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1" w="8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0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7" w="1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0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4" w="7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35" w="30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6" w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0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4" w="10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5" w="11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288" w="319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71" w="60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78" w="45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8" w="10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7" w="9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40" w="36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22" w="18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58" w="34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23" w="12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5" w="9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7" w="9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1" w="4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6" w="5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8" w="6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1" w="9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29" w="17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9" w="19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4" w="13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5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9" w="5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8" w="8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29" w="18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7" w="21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86" w="88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46" w="46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8" w="8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9" w="10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7" w="5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04" w="22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2" w="138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3"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3"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94" w="1631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5" w="27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7" w="11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8" w="5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9" w="12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3" w="2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33" w="48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1" w="19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55" w="66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6" w="8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4" w="11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5" w="9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20" w="56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5" w="19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5" w="21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9" w="22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27" w="33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73" w="110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31" w="72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4" w="13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49" w="35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7" w="7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13" w="66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4" w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44" w="80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33" w="82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6" w="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7" w="13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6" w="11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23" w="47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7" w="6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7" w="19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0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9" w="6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0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430" w="1048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0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7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0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2" w="7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5" w="5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0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21" w="14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27" w="15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92" w="145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0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63" w="81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49" w="97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0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" w="13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0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5" w="9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34" w="55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0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1" w="31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7" w="27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9" w="10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0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45" w="47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0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32" w="53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0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22" w="31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40" w="41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0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4" w="14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0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9" w="10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33" w="51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5" w="14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0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51" w="136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0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21" w="24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8" w="22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24" w="26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7" w="9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69" w="86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43" w="56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0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7" w="17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0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3" w="14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9" w="37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0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6" w="9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0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7" w="9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0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97" w="227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6" w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0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53" w="243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0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432" w="474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8" w="23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9" w="12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60" w="52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28" w="61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29" w="37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23" w="1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3" w="17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5" w="22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7" w="7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24" w="12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6" w="6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0" w="7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22" w="13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0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3" w="8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5" w="9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3" w="17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0" w="16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4" w="8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5" w="17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1" w="13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0" w="12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3" w="27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5" w="36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8" w="7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0" w="19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1" w="16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5" w="10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6" w="13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0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0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10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10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b="1" i="0" lang="en-IN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0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ingle-page_appl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IN" sz="3000"/>
              <a:t>Introduction to React JS</a:t>
            </a:r>
            <a:endParaRPr b="1" i="0" sz="3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Create React App</a:t>
            </a:r>
            <a:endParaRPr sz="24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 txBox="1"/>
          <p:nvPr>
            <p:ph idx="1" type="body"/>
          </p:nvPr>
        </p:nvSpPr>
        <p:spPr>
          <a:xfrm>
            <a:off x="451208" y="929913"/>
            <a:ext cx="86928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b="1"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React Setup : 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 up Babel to transpile JSX into browser-ready code.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configuring Webpack to bundle your project assets.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b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But, to saves you from time-consuming setup and configuration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your Terminal or console and run:</a:t>
            </a:r>
            <a:r>
              <a:rPr lang="en-IN" sz="1800">
                <a:solidFill>
                  <a:srgbClr val="61616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npm install -g create-react-app</a:t>
            </a:r>
            <a:endParaRPr sz="1800">
              <a:solidFill>
                <a:srgbClr val="C725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create-react-app </a:t>
            </a:r>
            <a:r>
              <a:rPr lang="en-I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C7254E"/>
                </a:solidFill>
                <a:latin typeface="Arial"/>
                <a:ea typeface="Arial"/>
                <a:cs typeface="Arial"/>
                <a:sym typeface="Arial"/>
              </a:rPr>
              <a:t>npm start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IN" sz="3600"/>
              <a:t>CODE DEMO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Any Queries ?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Exercise : </a:t>
            </a:r>
            <a:endParaRPr/>
          </a:p>
        </p:txBody>
      </p:sp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253150" y="839995"/>
            <a:ext cx="8630100" cy="38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i) </a:t>
            </a:r>
            <a:r>
              <a:rPr lang="en-IN"/>
              <a:t>Create a layout containing Header,Main,Aside and Footer Component.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ii) Create a Button in Main Component.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iii) On Click of the button in Main Component every time, change the counter in the Header Component.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346" name="Google Shape;346;p13"/>
          <p:cNvSpPr txBox="1"/>
          <p:nvPr>
            <p:ph idx="1" type="body"/>
          </p:nvPr>
        </p:nvSpPr>
        <p:spPr>
          <a:xfrm>
            <a:off x="474308" y="895385"/>
            <a:ext cx="86697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What is React.js?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Why was React developed?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React : The Good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Why should I use React?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Virtual DOM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How It Works 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Most important terms in React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Create React App</a:t>
            </a:r>
            <a:endParaRPr sz="18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sz="2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86350" y="85725"/>
            <a:ext cx="81432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What is React.js?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 txBox="1"/>
          <p:nvPr>
            <p:ph idx="1" type="body"/>
          </p:nvPr>
        </p:nvSpPr>
        <p:spPr>
          <a:xfrm>
            <a:off x="443058" y="860864"/>
            <a:ext cx="86469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Developed by Facebook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React is a view layer library, not a framework like Backbone, Angular etc.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used as a base in the development of 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single-page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mobile applications.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Why was React developed?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 txBox="1"/>
          <p:nvPr>
            <p:ph idx="1" type="body"/>
          </p:nvPr>
        </p:nvSpPr>
        <p:spPr>
          <a:xfrm>
            <a:off x="8" y="660610"/>
            <a:ext cx="86583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Complexity of two-way data binding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Bad UX from using "cascading updates" of DOM tree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 lot of data on a page changing over time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Complexity of Facebook's UI architecture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Shift from MVC mentality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React : The Good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 txBox="1"/>
          <p:nvPr>
            <p:ph idx="1" type="body"/>
          </p:nvPr>
        </p:nvSpPr>
        <p:spPr>
          <a:xfrm>
            <a:off x="339908" y="906885"/>
            <a:ext cx="87390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Easy to understand what a component will render.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Easy to mix HTML and JS.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No complex two-way data flow.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React is fast!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React dev tools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Why should I use React?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 txBox="1"/>
          <p:nvPr>
            <p:ph idx="1" type="body"/>
          </p:nvPr>
        </p:nvSpPr>
        <p:spPr>
          <a:xfrm>
            <a:off x="8" y="780334"/>
            <a:ext cx="8739000" cy="3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Easy to read and understand views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Concept of components is the </a:t>
            </a:r>
            <a:r>
              <a:rPr i="1"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of web development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If your page uses a lot of fast updating data or real time data - React is the way to go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Once you and your team is over the React's learning curve, developing your app will become a lot faster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Virtual DOM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 txBox="1"/>
          <p:nvPr>
            <p:ph idx="1" type="body"/>
          </p:nvPr>
        </p:nvSpPr>
        <p:spPr>
          <a:xfrm>
            <a:off x="339908" y="860835"/>
            <a:ext cx="86469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800"/>
              <a:buChar char="●"/>
            </a:pPr>
            <a:r>
              <a:rPr lang="en-IN" sz="1800">
                <a:solidFill>
                  <a:srgbClr val="3E3E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virtual DOM object is a </a:t>
            </a:r>
            <a:r>
              <a:rPr i="1" lang="en-IN" sz="1800">
                <a:solidFill>
                  <a:srgbClr val="3E3E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lang="en-IN" sz="1800">
                <a:solidFill>
                  <a:srgbClr val="3E3E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DOM object, like a lightweight copy.</a:t>
            </a:r>
            <a:endParaRPr sz="1800">
              <a:solidFill>
                <a:srgbClr val="3E3E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>
                <a:solidFill>
                  <a:srgbClr val="3E3E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the same properties as a real DOM object, but it lacks the real power to directly change what's on the screen.</a:t>
            </a:r>
            <a:endParaRPr sz="1800">
              <a:solidFill>
                <a:srgbClr val="3E3E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800"/>
              <a:buChar char="●"/>
            </a:pPr>
            <a:r>
              <a:rPr lang="en-IN" sz="1800">
                <a:solidFill>
                  <a:srgbClr val="3E3E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Manipulating the virtual DOM is much faster.</a:t>
            </a:r>
            <a:endParaRPr sz="1800">
              <a:solidFill>
                <a:srgbClr val="3E3E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How It Works ...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 txBox="1"/>
          <p:nvPr>
            <p:ph idx="1" type="body"/>
          </p:nvPr>
        </p:nvSpPr>
        <p:spPr>
          <a:xfrm>
            <a:off x="477984" y="906892"/>
            <a:ext cx="84858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E3E40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The entire virtual DOM gets updated.</a:t>
            </a:r>
            <a:endParaRPr sz="1800">
              <a:solidFill>
                <a:srgbClr val="3E3E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The virtual DOM gets compared to what it looked like before you updated it. React figures out which objects have changed.</a:t>
            </a:r>
            <a:endParaRPr sz="1800">
              <a:solidFill>
                <a:srgbClr val="3E3E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The changed objects, and the changed objects only, get updated on the </a:t>
            </a:r>
            <a:r>
              <a:rPr i="1"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 DOM.</a:t>
            </a:r>
            <a:endParaRPr sz="1800">
              <a:solidFill>
                <a:srgbClr val="3E3E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3E3E40"/>
                </a:solidFill>
                <a:latin typeface="Arial"/>
                <a:ea typeface="Arial"/>
                <a:cs typeface="Arial"/>
                <a:sym typeface="Arial"/>
              </a:rPr>
              <a:t>Changes on the real DOM cause the screen to change.</a:t>
            </a:r>
            <a:endParaRPr sz="1800">
              <a:solidFill>
                <a:srgbClr val="3E3E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sz="2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Most important terms in React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>
            <p:ph idx="1" type="body"/>
          </p:nvPr>
        </p:nvSpPr>
        <p:spPr>
          <a:xfrm>
            <a:off x="489534" y="780362"/>
            <a:ext cx="85779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Component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Unidirectional Data Flow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State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Props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JSX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Virtual DOM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