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Tahoma"/>
      <p:regular r:id="rId61"/>
      <p:bold r:id="rId62"/>
    </p:embeddedFont>
    <p:embeddedFont>
      <p:font typeface="Questrial"/>
      <p:regular r:id="rId63"/>
    </p:embeddedFont>
    <p:embeddedFont>
      <p:font typeface="Century Gothic"/>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5.xml"/><Relationship Id="rId64" Type="http://schemas.openxmlformats.org/officeDocument/2006/relationships/font" Target="fonts/CenturyGothic-regular.fntdata"/><Relationship Id="rId63" Type="http://schemas.openxmlformats.org/officeDocument/2006/relationships/font" Target="fonts/Questrial-regular.fntdata"/><Relationship Id="rId22" Type="http://schemas.openxmlformats.org/officeDocument/2006/relationships/slide" Target="slides/slide17.xml"/><Relationship Id="rId66" Type="http://schemas.openxmlformats.org/officeDocument/2006/relationships/font" Target="fonts/CenturyGothic-italic.fntdata"/><Relationship Id="rId21" Type="http://schemas.openxmlformats.org/officeDocument/2006/relationships/slide" Target="slides/slide16.xml"/><Relationship Id="rId65" Type="http://schemas.openxmlformats.org/officeDocument/2006/relationships/font" Target="fonts/CenturyGothic-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CenturyGothic-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943" name="Google Shape;943;p4:notes"/>
          <p:cNvSpPr/>
          <p:nvPr>
            <p:ph idx="2"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1ca2a4e520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ca2a4e520_0_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g1ca2a4e520_0_97: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1cafb17c9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cafb17c9c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g1cafb17c9c_0_1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g1ca2a4e520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ca2a4e520_0_1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g1ca2a4e520_0_137: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51dfc7dac1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51dfc7dac1_1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g51dfc7dac1_1_1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g51dfc7dac1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51dfc7dac1_1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g51dfc7dac1_1_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g1c9f45be4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c9f45be43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g1c9f45be43_0_1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g1c9f45be4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c9f45be43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g1c9f45be43_0_2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g1cb0917e2a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cb0917e2a_1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g1cb0917e2a_1_25: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g1c9f45be4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c9f45be43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g1c9f45be43_0_3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1c9f45be43_0_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066" name="Google Shape;1066;g1c9f45be4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Google Shape;947;p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948" name="Google Shape;948;p7:notes"/>
          <p:cNvSpPr/>
          <p:nvPr>
            <p:ph idx="2" type="sldImg"/>
          </p:nvPr>
        </p:nvSpPr>
        <p:spPr>
          <a:xfrm>
            <a:off x="685800" y="1143000"/>
            <a:ext cx="5486399" cy="308609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1c9f45be43_0_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072" name="Google Shape;1072;g1c9f45be4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1c9f45be43_0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c9f45be43_0_5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g1c9f45be43_0_516: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1c9f45be43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c9f45be43_0_5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g1c9f45be43_0_52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g1cb0917e2a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1cb0917e2a_1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g1cb0917e2a_1_3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Google Shape;1098;g1ca2a4e52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ca2a4e520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g1ca2a4e520_0_3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1ca2a4e520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1ca2a4e520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g1ca2a4e520_0_14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g1ca2a4e520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ca2a4e520_0_1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g1ca2a4e520_0_15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g1ca2a4e520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ca2a4e520_0_1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g1ca2a4e520_0_15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g1ca2a4e520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1ca2a4e520_0_1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g1ca2a4e520_0_167: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2" name="Shape 1132"/>
        <p:cNvGrpSpPr/>
        <p:nvPr/>
      </p:nvGrpSpPr>
      <p:grpSpPr>
        <a:xfrm>
          <a:off x="0" y="0"/>
          <a:ext cx="0" cy="0"/>
          <a:chOff x="0" y="0"/>
          <a:chExt cx="0" cy="0"/>
        </a:xfrm>
      </p:grpSpPr>
      <p:sp>
        <p:nvSpPr>
          <p:cNvPr id="1133" name="Google Shape;1133;g1cafb17c9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1cafb17c9c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g1cafb17c9c_0_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g1ca2a4e520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a2a4e520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g1ca2a4e520_0_5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9" name="Shape 1139"/>
        <p:cNvGrpSpPr/>
        <p:nvPr/>
      </p:nvGrpSpPr>
      <p:grpSpPr>
        <a:xfrm>
          <a:off x="0" y="0"/>
          <a:ext cx="0" cy="0"/>
          <a:chOff x="0" y="0"/>
          <a:chExt cx="0" cy="0"/>
        </a:xfrm>
      </p:grpSpPr>
      <p:sp>
        <p:nvSpPr>
          <p:cNvPr id="1140" name="Google Shape;1140;g1cafb17c9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1cafb17c9c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g1cafb17c9c_0_3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6" name="Shape 1146"/>
        <p:cNvGrpSpPr/>
        <p:nvPr/>
      </p:nvGrpSpPr>
      <p:grpSpPr>
        <a:xfrm>
          <a:off x="0" y="0"/>
          <a:ext cx="0" cy="0"/>
          <a:chOff x="0" y="0"/>
          <a:chExt cx="0" cy="0"/>
        </a:xfrm>
      </p:grpSpPr>
      <p:sp>
        <p:nvSpPr>
          <p:cNvPr id="1147" name="Google Shape;1147;g1cafb17c9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1cafb17c9c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g1cafb17c9c_0_3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3" name="Shape 1153"/>
        <p:cNvGrpSpPr/>
        <p:nvPr/>
      </p:nvGrpSpPr>
      <p:grpSpPr>
        <a:xfrm>
          <a:off x="0" y="0"/>
          <a:ext cx="0" cy="0"/>
          <a:chOff x="0" y="0"/>
          <a:chExt cx="0" cy="0"/>
        </a:xfrm>
      </p:grpSpPr>
      <p:sp>
        <p:nvSpPr>
          <p:cNvPr id="1154" name="Google Shape;1154;g1cafb17c9c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cafb17c9c_0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g1cafb17c9c_0_5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1cb0917e2a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cb0917e2a_1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g1cb0917e2a_1_37: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7" name="Shape 1167"/>
        <p:cNvGrpSpPr/>
        <p:nvPr/>
      </p:nvGrpSpPr>
      <p:grpSpPr>
        <a:xfrm>
          <a:off x="0" y="0"/>
          <a:ext cx="0" cy="0"/>
          <a:chOff x="0" y="0"/>
          <a:chExt cx="0" cy="0"/>
        </a:xfrm>
      </p:grpSpPr>
      <p:sp>
        <p:nvSpPr>
          <p:cNvPr id="1168" name="Google Shape;1168;g1cb0917e2a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1cb0917e2a_1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g1cb0917e2a_1_4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Google Shape;1175;g1cb0917e2a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cb0917e2a_1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g1cb0917e2a_1_4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1" name="Shape 1181"/>
        <p:cNvGrpSpPr/>
        <p:nvPr/>
      </p:nvGrpSpPr>
      <p:grpSpPr>
        <a:xfrm>
          <a:off x="0" y="0"/>
          <a:ext cx="0" cy="0"/>
          <a:chOff x="0" y="0"/>
          <a:chExt cx="0" cy="0"/>
        </a:xfrm>
      </p:grpSpPr>
      <p:sp>
        <p:nvSpPr>
          <p:cNvPr id="1182" name="Google Shape;1182;g1ca2a4e52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ca2a4e520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g1ca2a4e520_0_1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8" name="Shape 1188"/>
        <p:cNvGrpSpPr/>
        <p:nvPr/>
      </p:nvGrpSpPr>
      <p:grpSpPr>
        <a:xfrm>
          <a:off x="0" y="0"/>
          <a:ext cx="0" cy="0"/>
          <a:chOff x="0" y="0"/>
          <a:chExt cx="0" cy="0"/>
        </a:xfrm>
      </p:grpSpPr>
      <p:sp>
        <p:nvSpPr>
          <p:cNvPr id="1189" name="Google Shape;1189;g1ca2a4e520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1ca2a4e520_0_1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g1ca2a4e520_0_12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Google Shape;1196;g1ca2a4e52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ca2a4e520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g1ca2a4e520_0_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Google Shape;1203;g1ca2a4e52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ca2a4e520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g1ca2a4e520_0_7: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1c9e2703a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c9e2703ac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g1c9e2703ac_0_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9" name="Shape 1209"/>
        <p:cNvGrpSpPr/>
        <p:nvPr/>
      </p:nvGrpSpPr>
      <p:grpSpPr>
        <a:xfrm>
          <a:off x="0" y="0"/>
          <a:ext cx="0" cy="0"/>
          <a:chOff x="0" y="0"/>
          <a:chExt cx="0" cy="0"/>
        </a:xfrm>
      </p:grpSpPr>
      <p:sp>
        <p:nvSpPr>
          <p:cNvPr id="1210" name="Google Shape;1210;g1ca2a4e520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ca2a4e520_0_1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g1ca2a4e520_0_10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6" name="Shape 1216"/>
        <p:cNvGrpSpPr/>
        <p:nvPr/>
      </p:nvGrpSpPr>
      <p:grpSpPr>
        <a:xfrm>
          <a:off x="0" y="0"/>
          <a:ext cx="0" cy="0"/>
          <a:chOff x="0" y="0"/>
          <a:chExt cx="0" cy="0"/>
        </a:xfrm>
      </p:grpSpPr>
      <p:sp>
        <p:nvSpPr>
          <p:cNvPr id="1217" name="Google Shape;1217;g1ca2a4e520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ca2a4e520_0_1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g1ca2a4e520_0_116: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g1cafb17c9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1cafb17c9c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g1cafb17c9c_0_2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0" name="Shape 1230"/>
        <p:cNvGrpSpPr/>
        <p:nvPr/>
      </p:nvGrpSpPr>
      <p:grpSpPr>
        <a:xfrm>
          <a:off x="0" y="0"/>
          <a:ext cx="0" cy="0"/>
          <a:chOff x="0" y="0"/>
          <a:chExt cx="0" cy="0"/>
        </a:xfrm>
      </p:grpSpPr>
      <p:sp>
        <p:nvSpPr>
          <p:cNvPr id="1231" name="Google Shape;1231;g1c9f45be43_0_5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c9f45be43_0_5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g1c9f45be43_0_53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7" name="Shape 1237"/>
        <p:cNvGrpSpPr/>
        <p:nvPr/>
      </p:nvGrpSpPr>
      <p:grpSpPr>
        <a:xfrm>
          <a:off x="0" y="0"/>
          <a:ext cx="0" cy="0"/>
          <a:chOff x="0" y="0"/>
          <a:chExt cx="0" cy="0"/>
        </a:xfrm>
      </p:grpSpPr>
      <p:sp>
        <p:nvSpPr>
          <p:cNvPr id="1238" name="Google Shape;1238;g1c9f45be43_0_5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1c9f45be43_0_5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g1c9f45be43_0_55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4" name="Shape 1244"/>
        <p:cNvGrpSpPr/>
        <p:nvPr/>
      </p:nvGrpSpPr>
      <p:grpSpPr>
        <a:xfrm>
          <a:off x="0" y="0"/>
          <a:ext cx="0" cy="0"/>
          <a:chOff x="0" y="0"/>
          <a:chExt cx="0" cy="0"/>
        </a:xfrm>
      </p:grpSpPr>
      <p:sp>
        <p:nvSpPr>
          <p:cNvPr id="1245" name="Google Shape;1245;g1c9f45be43_0_5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c9f45be43_0_5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g1c9f45be43_0_566: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1c9f45be43_0_5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c9f45be43_0_5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g1c9f45be43_0_57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g1c9f45be43_0_5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1c9f45be43_0_5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g1c9f45be43_0_58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Google Shape;1266;g1c9f45be43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1c9f45be43_0_5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g1c9f45be43_0_59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1ca2a4e520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1ca2a4e520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g1ca2a4e520_0_3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g1ca2a4e520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ca2a4e520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g1ca2a4e520_0_6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9" name="Shape 1279"/>
        <p:cNvGrpSpPr/>
        <p:nvPr/>
      </p:nvGrpSpPr>
      <p:grpSpPr>
        <a:xfrm>
          <a:off x="0" y="0"/>
          <a:ext cx="0" cy="0"/>
          <a:chOff x="0" y="0"/>
          <a:chExt cx="0" cy="0"/>
        </a:xfrm>
      </p:grpSpPr>
      <p:sp>
        <p:nvSpPr>
          <p:cNvPr id="1280" name="Google Shape;1280;g51dfc7dac1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51dfc7dac1_1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g51dfc7dac1_1_3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6" name="Shape 1286"/>
        <p:cNvGrpSpPr/>
        <p:nvPr/>
      </p:nvGrpSpPr>
      <p:grpSpPr>
        <a:xfrm>
          <a:off x="0" y="0"/>
          <a:ext cx="0" cy="0"/>
          <a:chOff x="0" y="0"/>
          <a:chExt cx="0" cy="0"/>
        </a:xfrm>
      </p:grpSpPr>
      <p:sp>
        <p:nvSpPr>
          <p:cNvPr id="1287" name="Google Shape;1287;g51dfc7dac1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51dfc7dac1_1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g51dfc7dac1_1_45: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3" name="Shape 1293"/>
        <p:cNvGrpSpPr/>
        <p:nvPr/>
      </p:nvGrpSpPr>
      <p:grpSpPr>
        <a:xfrm>
          <a:off x="0" y="0"/>
          <a:ext cx="0" cy="0"/>
          <a:chOff x="0" y="0"/>
          <a:chExt cx="0" cy="0"/>
        </a:xfrm>
      </p:grpSpPr>
      <p:sp>
        <p:nvSpPr>
          <p:cNvPr id="1294" name="Google Shape;1294;g1cb0917e2a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1cb0917e2a_1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g1cb0917e2a_1_7: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0" name="Shape 1300"/>
        <p:cNvGrpSpPr/>
        <p:nvPr/>
      </p:nvGrpSpPr>
      <p:grpSpPr>
        <a:xfrm>
          <a:off x="0" y="0"/>
          <a:ext cx="0" cy="0"/>
          <a:chOff x="0" y="0"/>
          <a:chExt cx="0" cy="0"/>
        </a:xfrm>
      </p:grpSpPr>
      <p:sp>
        <p:nvSpPr>
          <p:cNvPr id="1301" name="Google Shape;1301;g1cb0917e2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cb0917e2a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g1cb0917e2a_1_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7" name="Shape 1307"/>
        <p:cNvGrpSpPr/>
        <p:nvPr/>
      </p:nvGrpSpPr>
      <p:grpSpPr>
        <a:xfrm>
          <a:off x="0" y="0"/>
          <a:ext cx="0" cy="0"/>
          <a:chOff x="0" y="0"/>
          <a:chExt cx="0" cy="0"/>
        </a:xfrm>
      </p:grpSpPr>
      <p:sp>
        <p:nvSpPr>
          <p:cNvPr id="1308" name="Google Shape;1308;g1cb0917e2a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cb0917e2a_5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g1cb0917e2a_5_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4" name="Shape 1314"/>
        <p:cNvGrpSpPr/>
        <p:nvPr/>
      </p:nvGrpSpPr>
      <p:grpSpPr>
        <a:xfrm>
          <a:off x="0" y="0"/>
          <a:ext cx="0" cy="0"/>
          <a:chOff x="0" y="0"/>
          <a:chExt cx="0" cy="0"/>
        </a:xfrm>
      </p:grpSpPr>
      <p:sp>
        <p:nvSpPr>
          <p:cNvPr id="1315" name="Google Shape;1315;p64: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1316" name="Google Shape;1316;p6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1ca2a4e520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ca2a4e520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g1ca2a4e520_0_7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1cafb17c9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cafb17c9c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g1cafb17c9c_0_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1ca2a4e520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ca2a4e520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g1ca2a4e520_0_7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1ca2a4e520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ca2a4e520_0_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g1ca2a4e520_0_9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grpSp>
        <p:nvGrpSpPr>
          <p:cNvPr id="56" name="Google Shape;56;p2"/>
          <p:cNvGrpSpPr/>
          <p:nvPr/>
        </p:nvGrpSpPr>
        <p:grpSpPr>
          <a:xfrm>
            <a:off x="2405152" y="2065042"/>
            <a:ext cx="1257118" cy="942244"/>
            <a:chOff x="5256212" y="2085434"/>
            <a:chExt cx="2024785" cy="1517563"/>
          </a:xfrm>
        </p:grpSpPr>
        <p:sp>
          <p:nvSpPr>
            <p:cNvPr id="57" name="Google Shape;57;p2"/>
            <p:cNvSpPr/>
            <p:nvPr/>
          </p:nvSpPr>
          <p:spPr>
            <a:xfrm>
              <a:off x="5256212" y="2096960"/>
              <a:ext cx="220919"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2" cy="326562"/>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19" cy="313116"/>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6"/>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7" y="2444657"/>
              <a:ext cx="182500" cy="313116"/>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6" y="2788508"/>
              <a:ext cx="268945"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89" y="2788508"/>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7" y="2788508"/>
              <a:ext cx="405341"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0" y="3067049"/>
              <a:ext cx="26894" cy="36496"/>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7" cy="36496"/>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4"/>
              <a:ext cx="921196" cy="1035961"/>
              <a:chOff x="6359801" y="2085434"/>
              <a:chExt cx="921196" cy="1035961"/>
            </a:xfrm>
          </p:grpSpPr>
          <p:sp>
            <p:nvSpPr>
              <p:cNvPr id="68" name="Google Shape;68;p2"/>
              <p:cNvSpPr/>
              <p:nvPr/>
            </p:nvSpPr>
            <p:spPr>
              <a:xfrm>
                <a:off x="6413087" y="2871372"/>
                <a:ext cx="259246"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3" cy="1629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0"/>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8"/>
                <a:ext cx="242851" cy="727528"/>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1"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1"/>
                <a:ext cx="397579" cy="339171"/>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1"/>
                <a:ext cx="250023" cy="237728"/>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7" y="2085434"/>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4"/>
                <a:ext cx="147553"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89" y="2085434"/>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7" y="2092608"/>
                <a:ext cx="109641" cy="402701"/>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4" y="2092608"/>
                <a:ext cx="198788"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1" y="2495309"/>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7" y="2323165"/>
                <a:ext cx="301258" cy="404752"/>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3"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4" y="2480965"/>
                <a:ext cx="138332"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2" cy="319701"/>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1" y="2621349"/>
                <a:ext cx="407827" cy="198788"/>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1" y="2800666"/>
                <a:ext cx="407827" cy="11374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1"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6"/>
              <a:ext cx="341219" cy="414997"/>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6"/>
              <a:ext cx="102469" cy="41499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1" y="3171605"/>
              <a:ext cx="438565" cy="431392"/>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6"/>
              <a:ext cx="101443" cy="41499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8" y="3178776"/>
              <a:ext cx="293059" cy="414997"/>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1" y="3178776"/>
              <a:ext cx="399627" cy="414997"/>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1" y="3178776"/>
              <a:ext cx="237728" cy="414997"/>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3"/>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0999" cy="606284"/>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32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grpSp>
        <p:nvGrpSpPr>
          <p:cNvPr id="242" name="Google Shape;242;p11"/>
          <p:cNvGrpSpPr/>
          <p:nvPr/>
        </p:nvGrpSpPr>
        <p:grpSpPr>
          <a:xfrm>
            <a:off x="882252" y="1179081"/>
            <a:ext cx="5362575" cy="3200757"/>
            <a:chOff x="882252" y="1179081"/>
            <a:chExt cx="5362575" cy="3200757"/>
          </a:xfrm>
        </p:grpSpPr>
        <p:grpSp>
          <p:nvGrpSpPr>
            <p:cNvPr id="243" name="Google Shape;243;p11"/>
            <p:cNvGrpSpPr/>
            <p:nvPr/>
          </p:nvGrpSpPr>
          <p:grpSpPr>
            <a:xfrm>
              <a:off x="882252" y="1179081"/>
              <a:ext cx="5362575" cy="3200757"/>
              <a:chOff x="-12406313" y="784225"/>
              <a:chExt cx="10563227" cy="6303962"/>
            </a:xfrm>
          </p:grpSpPr>
          <p:sp>
            <p:nvSpPr>
              <p:cNvPr id="244" name="Google Shape;244;p11"/>
              <p:cNvSpPr/>
              <p:nvPr/>
            </p:nvSpPr>
            <p:spPr>
              <a:xfrm>
                <a:off x="-6191251" y="5287962"/>
                <a:ext cx="214312" cy="496886"/>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2" y="4498975"/>
                <a:ext cx="60323"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7"/>
                <a:ext cx="300038" cy="398461"/>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7" y="5133975"/>
                <a:ext cx="90486"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2" y="5175250"/>
                <a:ext cx="44450" cy="38098"/>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7"/>
                <a:ext cx="19048"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7"/>
                <a:ext cx="104774" cy="71436"/>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7" y="4949825"/>
                <a:ext cx="25398" cy="34923"/>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3" cy="30161"/>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7"/>
                <a:ext cx="604837" cy="371473"/>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7"/>
                <a:ext cx="60323" cy="66673"/>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0" y="5037137"/>
                <a:ext cx="30161"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7"/>
                <a:ext cx="19048" cy="25398"/>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7"/>
                <a:ext cx="33338" cy="19048"/>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1"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2"/>
                <a:ext cx="38098"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398"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7"/>
                <a:ext cx="41275" cy="19048"/>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2"/>
                <a:ext cx="225425" cy="266698"/>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098" cy="30161"/>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2"/>
                <a:ext cx="33338" cy="25398"/>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3"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7" y="4421187"/>
                <a:ext cx="33338" cy="55561"/>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7" y="4457700"/>
                <a:ext cx="33338" cy="65086"/>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7" y="4484687"/>
                <a:ext cx="17461"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1"/>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2" y="3921125"/>
                <a:ext cx="65086"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7"/>
                <a:ext cx="71436" cy="71436"/>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7" y="4894262"/>
                <a:ext cx="49211"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7"/>
                <a:ext cx="19048" cy="19048"/>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7"/>
                <a:ext cx="19048" cy="34923"/>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7" y="4803775"/>
                <a:ext cx="30161" cy="30161"/>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1" cy="30161"/>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5" y="3098800"/>
                <a:ext cx="38098"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48"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0" y="2681288"/>
                <a:ext cx="82550" cy="390523"/>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5" y="1704975"/>
                <a:ext cx="101599" cy="55561"/>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7" y="1411287"/>
                <a:ext cx="19048" cy="30161"/>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2" y="1085850"/>
                <a:ext cx="71436"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49" cy="207961"/>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7"/>
                <a:ext cx="30161"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7" y="1235075"/>
                <a:ext cx="33338" cy="19048"/>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7" cy="6348"/>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7" y="1028700"/>
                <a:ext cx="211136" cy="74611"/>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2" y="976312"/>
                <a:ext cx="69848" cy="55561"/>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7" y="1014412"/>
                <a:ext cx="79375" cy="55561"/>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2" y="1062037"/>
                <a:ext cx="82550" cy="34923"/>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7"/>
                <a:ext cx="414337" cy="274636"/>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0" y="1058862"/>
                <a:ext cx="269873"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0" y="1190625"/>
                <a:ext cx="49211"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7" cy="25398"/>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49" cy="425448"/>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0" y="4195762"/>
                <a:ext cx="47625" cy="25398"/>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2"/>
                <a:ext cx="22225" cy="25398"/>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5" y="4856162"/>
                <a:ext cx="71436"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2"/>
                <a:ext cx="22225" cy="71436"/>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7"/>
                <a:ext cx="17461" cy="25398"/>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0" y="4083050"/>
                <a:ext cx="19048" cy="19048"/>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5" y="1577975"/>
                <a:ext cx="544513" cy="344486"/>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2"/>
                <a:ext cx="304798"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1" cy="46036"/>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0" y="1355725"/>
                <a:ext cx="34923" cy="19048"/>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3"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1"/>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2"/>
                <a:ext cx="82550" cy="30161"/>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6"/>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3"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6"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1"/>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2" cy="71436"/>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5" y="2287588"/>
                <a:ext cx="38098"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5" y="1878013"/>
                <a:ext cx="34923" cy="25398"/>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48"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5" y="1806575"/>
                <a:ext cx="85723" cy="66673"/>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6"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5" y="2763838"/>
                <a:ext cx="34923"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2" cy="107948"/>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1" cy="85723"/>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5" y="2538413"/>
                <a:ext cx="63500" cy="49211"/>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1"/>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5" y="3222625"/>
                <a:ext cx="25398"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7"/>
                <a:ext cx="46036" cy="90486"/>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0" y="2636838"/>
                <a:ext cx="25398"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1"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1"/>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3"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2"/>
                <a:ext cx="60323" cy="38098"/>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7"/>
                <a:ext cx="30161"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1"/>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7" y="1584325"/>
                <a:ext cx="46036" cy="38098"/>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2" y="1517650"/>
                <a:ext cx="26987" cy="30161"/>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6" cy="38098"/>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3"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7"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0"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69"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79"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599" y="289202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0"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0"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4" y="289440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2"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7"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7" y="3159917"/>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1"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0"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398" y="249197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5" y="192047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4"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0"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3"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3" y="233005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5" y="246459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0" y="251102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3" y="215860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3" y="226456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6"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6" y="1902617"/>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7"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6"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6"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8"/>
            <a:ext cx="1469612"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29" y="3777853"/>
            <a:ext cx="146485" cy="235742"/>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29" y="3434953"/>
            <a:ext cx="146485" cy="235742"/>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72" name="Google Shape;472;p11"/>
          <p:cNvSpPr/>
          <p:nvPr/>
        </p:nvSpPr>
        <p:spPr>
          <a:xfrm>
            <a:off x="4333812" y="742950"/>
            <a:ext cx="628813"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7" y="3113483"/>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4" name="Google Shape;474;p11"/>
          <p:cNvSpPr txBox="1"/>
          <p:nvPr>
            <p:ph idx="2" type="body"/>
          </p:nvPr>
        </p:nvSpPr>
        <p:spPr>
          <a:xfrm>
            <a:off x="6629400" y="1203404"/>
            <a:ext cx="2198158" cy="572945"/>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19" name="Shape 519"/>
        <p:cNvGrpSpPr/>
        <p:nvPr/>
      </p:nvGrpSpPr>
      <p:grpSpPr>
        <a:xfrm>
          <a:off x="0" y="0"/>
          <a:ext cx="0" cy="0"/>
          <a:chOff x="0" y="0"/>
          <a:chExt cx="0" cy="0"/>
        </a:xfrm>
      </p:grpSpPr>
      <p:sp>
        <p:nvSpPr>
          <p:cNvPr id="520" name="Google Shape;520;p13"/>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21" name="Google Shape;521;p13"/>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grpSp>
        <p:nvGrpSpPr>
          <p:cNvPr id="522" name="Google Shape;522;p13"/>
          <p:cNvGrpSpPr/>
          <p:nvPr/>
        </p:nvGrpSpPr>
        <p:grpSpPr>
          <a:xfrm>
            <a:off x="2405336" y="2065058"/>
            <a:ext cx="1257255" cy="942259"/>
            <a:chOff x="5256212" y="2085435"/>
            <a:chExt cx="2024891" cy="1517570"/>
          </a:xfrm>
        </p:grpSpPr>
        <p:sp>
          <p:nvSpPr>
            <p:cNvPr id="523" name="Google Shape;523;p13"/>
            <p:cNvSpPr/>
            <p:nvPr/>
          </p:nvSpPr>
          <p:spPr>
            <a:xfrm>
              <a:off x="5256212" y="2096961"/>
              <a:ext cx="220800" cy="315000"/>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4" name="Google Shape;524;p13"/>
            <p:cNvSpPr/>
            <p:nvPr/>
          </p:nvSpPr>
          <p:spPr>
            <a:xfrm>
              <a:off x="5463685" y="2091199"/>
              <a:ext cx="334200" cy="32670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5" name="Google Shape;525;p13"/>
            <p:cNvSpPr/>
            <p:nvPr/>
          </p:nvSpPr>
          <p:spPr>
            <a:xfrm>
              <a:off x="5256212" y="2444657"/>
              <a:ext cx="220800" cy="313200"/>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6" name="Google Shape;526;p13"/>
            <p:cNvSpPr/>
            <p:nvPr/>
          </p:nvSpPr>
          <p:spPr>
            <a:xfrm>
              <a:off x="5498264" y="2444657"/>
              <a:ext cx="255600" cy="313200"/>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7" name="Google Shape;527;p13"/>
            <p:cNvSpPr/>
            <p:nvPr/>
          </p:nvSpPr>
          <p:spPr>
            <a:xfrm>
              <a:off x="5780657" y="2444657"/>
              <a:ext cx="182400" cy="313200"/>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8" name="Google Shape;528;p13"/>
            <p:cNvSpPr/>
            <p:nvPr/>
          </p:nvSpPr>
          <p:spPr>
            <a:xfrm>
              <a:off x="5285026" y="2788508"/>
              <a:ext cx="268800" cy="315000"/>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29" name="Google Shape;529;p13"/>
            <p:cNvSpPr/>
            <p:nvPr/>
          </p:nvSpPr>
          <p:spPr>
            <a:xfrm>
              <a:off x="5582789" y="2788508"/>
              <a:ext cx="178800" cy="315000"/>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0" name="Google Shape;530;p13"/>
            <p:cNvSpPr/>
            <p:nvPr/>
          </p:nvSpPr>
          <p:spPr>
            <a:xfrm>
              <a:off x="5780657" y="2788508"/>
              <a:ext cx="405300" cy="315000"/>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1" name="Google Shape;531;p13"/>
            <p:cNvSpPr/>
            <p:nvPr/>
          </p:nvSpPr>
          <p:spPr>
            <a:xfrm>
              <a:off x="6134130" y="3067049"/>
              <a:ext cx="27000" cy="3660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2" name="Google Shape;532;p13"/>
            <p:cNvSpPr/>
            <p:nvPr/>
          </p:nvSpPr>
          <p:spPr>
            <a:xfrm>
              <a:off x="6166789" y="3067049"/>
              <a:ext cx="34500" cy="3660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533" name="Google Shape;533;p13"/>
            <p:cNvGrpSpPr/>
            <p:nvPr/>
          </p:nvGrpSpPr>
          <p:grpSpPr>
            <a:xfrm>
              <a:off x="6359801" y="2085435"/>
              <a:ext cx="921302" cy="1035936"/>
              <a:chOff x="6359801" y="2085435"/>
              <a:chExt cx="921302" cy="1035936"/>
            </a:xfrm>
          </p:grpSpPr>
          <p:sp>
            <p:nvSpPr>
              <p:cNvPr id="534" name="Google Shape;534;p13"/>
              <p:cNvSpPr/>
              <p:nvPr/>
            </p:nvSpPr>
            <p:spPr>
              <a:xfrm>
                <a:off x="6413087" y="2871372"/>
                <a:ext cx="259200" cy="249900"/>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5" name="Google Shape;535;p13"/>
              <p:cNvSpPr/>
              <p:nvPr/>
            </p:nvSpPr>
            <p:spPr>
              <a:xfrm>
                <a:off x="6609827" y="2958471"/>
                <a:ext cx="433500" cy="162900"/>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6" name="Google Shape;536;p13"/>
              <p:cNvSpPr/>
              <p:nvPr/>
            </p:nvSpPr>
            <p:spPr>
              <a:xfrm>
                <a:off x="6413087" y="2483016"/>
                <a:ext cx="630300" cy="601500"/>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7" name="Google Shape;537;p13"/>
              <p:cNvSpPr/>
              <p:nvPr/>
            </p:nvSpPr>
            <p:spPr>
              <a:xfrm>
                <a:off x="6359801" y="2655161"/>
                <a:ext cx="186600" cy="21630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8" name="Google Shape;538;p13"/>
              <p:cNvSpPr/>
              <p:nvPr/>
            </p:nvSpPr>
            <p:spPr>
              <a:xfrm>
                <a:off x="6652864" y="2092608"/>
                <a:ext cx="243000" cy="7275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39" name="Google Shape;539;p13"/>
              <p:cNvSpPr/>
              <p:nvPr/>
            </p:nvSpPr>
            <p:spPr>
              <a:xfrm>
                <a:off x="6359801" y="2431781"/>
                <a:ext cx="109500" cy="26040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0" name="Google Shape;540;p13"/>
              <p:cNvSpPr/>
              <p:nvPr/>
            </p:nvSpPr>
            <p:spPr>
              <a:xfrm>
                <a:off x="6359801" y="2315991"/>
                <a:ext cx="397500" cy="339300"/>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1" name="Google Shape;541;p13"/>
              <p:cNvSpPr/>
              <p:nvPr/>
            </p:nvSpPr>
            <p:spPr>
              <a:xfrm>
                <a:off x="6359801" y="2431781"/>
                <a:ext cx="186600" cy="2448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2" name="Google Shape;542;p13"/>
              <p:cNvSpPr/>
              <p:nvPr/>
            </p:nvSpPr>
            <p:spPr>
              <a:xfrm>
                <a:off x="6359801" y="2194052"/>
                <a:ext cx="249900" cy="237600"/>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3" name="Google Shape;543;p13"/>
              <p:cNvSpPr/>
              <p:nvPr/>
            </p:nvSpPr>
            <p:spPr>
              <a:xfrm>
                <a:off x="6503258" y="2085435"/>
                <a:ext cx="225300" cy="273600"/>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4" name="Google Shape;544;p13"/>
              <p:cNvSpPr/>
              <p:nvPr/>
            </p:nvSpPr>
            <p:spPr>
              <a:xfrm>
                <a:off x="6609827" y="2085435"/>
                <a:ext cx="147600" cy="273600"/>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p13"/>
              <p:cNvSpPr/>
              <p:nvPr/>
            </p:nvSpPr>
            <p:spPr>
              <a:xfrm>
                <a:off x="6728690" y="2085435"/>
                <a:ext cx="167100" cy="230700"/>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6" name="Google Shape;546;p13"/>
              <p:cNvSpPr/>
              <p:nvPr/>
            </p:nvSpPr>
            <p:spPr>
              <a:xfrm>
                <a:off x="6883417" y="2092608"/>
                <a:ext cx="109500" cy="402600"/>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p13"/>
              <p:cNvSpPr/>
              <p:nvPr/>
            </p:nvSpPr>
            <p:spPr>
              <a:xfrm>
                <a:off x="6895714" y="2092608"/>
                <a:ext cx="198900" cy="31260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8" name="Google Shape;548;p13"/>
              <p:cNvSpPr/>
              <p:nvPr/>
            </p:nvSpPr>
            <p:spPr>
              <a:xfrm>
                <a:off x="6871122" y="2495310"/>
                <a:ext cx="211200" cy="324900"/>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9" name="Google Shape;549;p13"/>
              <p:cNvSpPr/>
              <p:nvPr/>
            </p:nvSpPr>
            <p:spPr>
              <a:xfrm>
                <a:off x="6883417" y="2323165"/>
                <a:ext cx="301200" cy="404700"/>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0" name="Google Shape;550;p13"/>
              <p:cNvSpPr/>
              <p:nvPr/>
            </p:nvSpPr>
            <p:spPr>
              <a:xfrm>
                <a:off x="7094503" y="2323165"/>
                <a:ext cx="186600" cy="22740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1" name="Google Shape;551;p13"/>
              <p:cNvSpPr/>
              <p:nvPr/>
            </p:nvSpPr>
            <p:spPr>
              <a:xfrm>
                <a:off x="7142664" y="2480965"/>
                <a:ext cx="138300" cy="24690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2" name="Google Shape;552;p13"/>
              <p:cNvSpPr/>
              <p:nvPr/>
            </p:nvSpPr>
            <p:spPr>
              <a:xfrm>
                <a:off x="7225664" y="2480965"/>
                <a:ext cx="55200" cy="31980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3" name="Google Shape;553;p13"/>
              <p:cNvSpPr/>
              <p:nvPr/>
            </p:nvSpPr>
            <p:spPr>
              <a:xfrm>
                <a:off x="6871122" y="2621349"/>
                <a:ext cx="407700" cy="198900"/>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4" name="Google Shape;554;p13"/>
              <p:cNvSpPr/>
              <p:nvPr/>
            </p:nvSpPr>
            <p:spPr>
              <a:xfrm>
                <a:off x="6871122" y="2800667"/>
                <a:ext cx="407700" cy="11370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5" name="Google Shape;555;p13"/>
              <p:cNvSpPr/>
              <p:nvPr/>
            </p:nvSpPr>
            <p:spPr>
              <a:xfrm>
                <a:off x="6871122" y="2820138"/>
                <a:ext cx="381300" cy="264300"/>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56" name="Google Shape;556;p13"/>
            <p:cNvSpPr/>
            <p:nvPr/>
          </p:nvSpPr>
          <p:spPr>
            <a:xfrm>
              <a:off x="5285928" y="3178777"/>
              <a:ext cx="341100" cy="414900"/>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p13"/>
            <p:cNvSpPr/>
            <p:nvPr/>
          </p:nvSpPr>
          <p:spPr>
            <a:xfrm>
              <a:off x="5653792" y="3178777"/>
              <a:ext cx="1026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558" name="Google Shape;558;p13"/>
            <p:cNvSpPr/>
            <p:nvPr/>
          </p:nvSpPr>
          <p:spPr>
            <a:xfrm>
              <a:off x="5782901" y="3171605"/>
              <a:ext cx="438600" cy="43140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9" name="Google Shape;559;p13"/>
            <p:cNvSpPr/>
            <p:nvPr/>
          </p:nvSpPr>
          <p:spPr>
            <a:xfrm>
              <a:off x="6253235" y="3178777"/>
              <a:ext cx="1014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560" name="Google Shape;560;p13"/>
            <p:cNvSpPr/>
            <p:nvPr/>
          </p:nvSpPr>
          <p:spPr>
            <a:xfrm>
              <a:off x="6372098" y="3178777"/>
              <a:ext cx="293100" cy="414900"/>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1" name="Google Shape;561;p13"/>
            <p:cNvSpPr/>
            <p:nvPr/>
          </p:nvSpPr>
          <p:spPr>
            <a:xfrm>
              <a:off x="6622121" y="3178777"/>
              <a:ext cx="399600" cy="414900"/>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13"/>
            <p:cNvSpPr/>
            <p:nvPr/>
          </p:nvSpPr>
          <p:spPr>
            <a:xfrm>
              <a:off x="7039171" y="3178777"/>
              <a:ext cx="237600" cy="414900"/>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563" name="Google Shape;563;p13"/>
          <p:cNvCxnSpPr/>
          <p:nvPr/>
        </p:nvCxnSpPr>
        <p:spPr>
          <a:xfrm>
            <a:off x="3962400" y="2025684"/>
            <a:ext cx="0" cy="1020900"/>
          </a:xfrm>
          <a:prstGeom prst="straightConnector1">
            <a:avLst/>
          </a:prstGeom>
          <a:noFill/>
          <a:ln cap="flat" cmpd="sng" w="25400">
            <a:solidFill>
              <a:srgbClr val="7F7F7F"/>
            </a:solidFill>
            <a:prstDash val="dot"/>
            <a:round/>
            <a:headEnd len="sm" w="sm" type="none"/>
            <a:tailEnd len="sm" w="sm" type="none"/>
          </a:ln>
        </p:spPr>
      </p:cxnSp>
      <p:sp>
        <p:nvSpPr>
          <p:cNvPr id="564" name="Google Shape;564;p13"/>
          <p:cNvSpPr txBox="1"/>
          <p:nvPr>
            <p:ph type="title"/>
          </p:nvPr>
        </p:nvSpPr>
        <p:spPr>
          <a:xfrm>
            <a:off x="4191000" y="2218073"/>
            <a:ext cx="4191000" cy="6063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32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565" name="Shape 565"/>
        <p:cNvGrpSpPr/>
        <p:nvPr/>
      </p:nvGrpSpPr>
      <p:grpSpPr>
        <a:xfrm>
          <a:off x="0" y="0"/>
          <a:ext cx="0" cy="0"/>
          <a:chOff x="0" y="0"/>
          <a:chExt cx="0" cy="0"/>
        </a:xfrm>
      </p:grpSpPr>
      <p:sp>
        <p:nvSpPr>
          <p:cNvPr id="566" name="Google Shape;566;p14"/>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grpSp>
        <p:nvGrpSpPr>
          <p:cNvPr id="567" name="Google Shape;567;p14"/>
          <p:cNvGrpSpPr/>
          <p:nvPr/>
        </p:nvGrpSpPr>
        <p:grpSpPr>
          <a:xfrm>
            <a:off x="415011" y="1157893"/>
            <a:ext cx="3332840" cy="3334054"/>
            <a:chOff x="874712" y="1150937"/>
            <a:chExt cx="4943400" cy="4945200"/>
          </a:xfrm>
        </p:grpSpPr>
        <p:sp>
          <p:nvSpPr>
            <p:cNvPr id="568" name="Google Shape;568;p14"/>
            <p:cNvSpPr/>
            <p:nvPr/>
          </p:nvSpPr>
          <p:spPr>
            <a:xfrm>
              <a:off x="874712" y="1150937"/>
              <a:ext cx="4943400" cy="4945200"/>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69" name="Google Shape;569;p14"/>
            <p:cNvSpPr/>
            <p:nvPr/>
          </p:nvSpPr>
          <p:spPr>
            <a:xfrm>
              <a:off x="1068387" y="1346200"/>
              <a:ext cx="4554600" cy="45546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570" name="Google Shape;570;p14"/>
          <p:cNvGrpSpPr/>
          <p:nvPr/>
        </p:nvGrpSpPr>
        <p:grpSpPr>
          <a:xfrm>
            <a:off x="1562652" y="1742317"/>
            <a:ext cx="1036577" cy="776707"/>
            <a:chOff x="2481263" y="2292350"/>
            <a:chExt cx="1730513" cy="1295375"/>
          </a:xfrm>
        </p:grpSpPr>
        <p:sp>
          <p:nvSpPr>
            <p:cNvPr id="571" name="Google Shape;571;p14"/>
            <p:cNvSpPr/>
            <p:nvPr/>
          </p:nvSpPr>
          <p:spPr>
            <a:xfrm>
              <a:off x="2481263" y="2308225"/>
              <a:ext cx="189000" cy="265200"/>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2" name="Google Shape;572;p14"/>
            <p:cNvSpPr/>
            <p:nvPr/>
          </p:nvSpPr>
          <p:spPr>
            <a:xfrm>
              <a:off x="2654459" y="2298700"/>
              <a:ext cx="285900" cy="281100"/>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3" name="Google Shape;573;p14"/>
            <p:cNvSpPr/>
            <p:nvPr/>
          </p:nvSpPr>
          <p:spPr>
            <a:xfrm>
              <a:off x="2481263" y="2600325"/>
              <a:ext cx="189000" cy="268200"/>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4" name="Google Shape;574;p14"/>
            <p:cNvSpPr/>
            <p:nvPr/>
          </p:nvSpPr>
          <p:spPr>
            <a:xfrm>
              <a:off x="2684650" y="2600325"/>
              <a:ext cx="222600" cy="268200"/>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5" name="Google Shape;575;p14"/>
            <p:cNvSpPr/>
            <p:nvPr/>
          </p:nvSpPr>
          <p:spPr>
            <a:xfrm>
              <a:off x="2927760" y="2600325"/>
              <a:ext cx="150900" cy="268200"/>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6" name="Google Shape;576;p14"/>
            <p:cNvSpPr/>
            <p:nvPr/>
          </p:nvSpPr>
          <p:spPr>
            <a:xfrm>
              <a:off x="2506685" y="2892425"/>
              <a:ext cx="227100" cy="271500"/>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7" name="Google Shape;577;p14"/>
            <p:cNvSpPr/>
            <p:nvPr/>
          </p:nvSpPr>
          <p:spPr>
            <a:xfrm>
              <a:off x="2756152" y="2892425"/>
              <a:ext cx="154200" cy="271500"/>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8" name="Google Shape;578;p14"/>
            <p:cNvSpPr/>
            <p:nvPr/>
          </p:nvSpPr>
          <p:spPr>
            <a:xfrm>
              <a:off x="2927760" y="2892425"/>
              <a:ext cx="346500" cy="271500"/>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79" name="Google Shape;579;p14"/>
            <p:cNvSpPr/>
            <p:nvPr/>
          </p:nvSpPr>
          <p:spPr>
            <a:xfrm>
              <a:off x="3229661" y="3132138"/>
              <a:ext cx="22200" cy="3180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0" name="Google Shape;580;p14"/>
            <p:cNvSpPr/>
            <p:nvPr/>
          </p:nvSpPr>
          <p:spPr>
            <a:xfrm>
              <a:off x="3255085" y="3132138"/>
              <a:ext cx="30300" cy="3180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1" name="Google Shape;581;p14"/>
            <p:cNvSpPr/>
            <p:nvPr/>
          </p:nvSpPr>
          <p:spPr>
            <a:xfrm>
              <a:off x="3466417" y="2963863"/>
              <a:ext cx="220800" cy="214200"/>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2" name="Google Shape;582;p14"/>
            <p:cNvSpPr/>
            <p:nvPr/>
          </p:nvSpPr>
          <p:spPr>
            <a:xfrm>
              <a:off x="3634846" y="3036888"/>
              <a:ext cx="370200" cy="141300"/>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3" name="Google Shape;583;p14"/>
            <p:cNvSpPr/>
            <p:nvPr/>
          </p:nvSpPr>
          <p:spPr>
            <a:xfrm>
              <a:off x="3466417" y="2635250"/>
              <a:ext cx="538800" cy="512700"/>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4" name="Google Shape;584;p14"/>
            <p:cNvSpPr/>
            <p:nvPr/>
          </p:nvSpPr>
          <p:spPr>
            <a:xfrm>
              <a:off x="3420337" y="2779713"/>
              <a:ext cx="159000" cy="18420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5" name="Google Shape;585;p14"/>
            <p:cNvSpPr/>
            <p:nvPr/>
          </p:nvSpPr>
          <p:spPr>
            <a:xfrm>
              <a:off x="3672980" y="2301875"/>
              <a:ext cx="208200" cy="619200"/>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6" name="Google Shape;586;p14"/>
            <p:cNvSpPr/>
            <p:nvPr/>
          </p:nvSpPr>
          <p:spPr>
            <a:xfrm>
              <a:off x="3420337" y="2590800"/>
              <a:ext cx="92100" cy="219000"/>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7" name="Google Shape;587;p14"/>
            <p:cNvSpPr/>
            <p:nvPr/>
          </p:nvSpPr>
          <p:spPr>
            <a:xfrm>
              <a:off x="3420337" y="2489200"/>
              <a:ext cx="341700" cy="290400"/>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8" name="Google Shape;588;p14"/>
            <p:cNvSpPr/>
            <p:nvPr/>
          </p:nvSpPr>
          <p:spPr>
            <a:xfrm>
              <a:off x="3420337" y="2590800"/>
              <a:ext cx="159000" cy="206400"/>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89" name="Google Shape;589;p14"/>
            <p:cNvSpPr/>
            <p:nvPr/>
          </p:nvSpPr>
          <p:spPr>
            <a:xfrm>
              <a:off x="3420337" y="2386013"/>
              <a:ext cx="214500" cy="204900"/>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0" name="Google Shape;590;p14"/>
            <p:cNvSpPr/>
            <p:nvPr/>
          </p:nvSpPr>
          <p:spPr>
            <a:xfrm>
              <a:off x="3542685" y="2292350"/>
              <a:ext cx="193800" cy="238200"/>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1" name="Google Shape;591;p14"/>
            <p:cNvSpPr/>
            <p:nvPr/>
          </p:nvSpPr>
          <p:spPr>
            <a:xfrm>
              <a:off x="3634846" y="2292350"/>
              <a:ext cx="127200" cy="238200"/>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2" name="Google Shape;592;p14"/>
            <p:cNvSpPr/>
            <p:nvPr/>
          </p:nvSpPr>
          <p:spPr>
            <a:xfrm>
              <a:off x="3736539" y="2292350"/>
              <a:ext cx="144600" cy="19680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3" name="Google Shape;593;p14"/>
            <p:cNvSpPr/>
            <p:nvPr/>
          </p:nvSpPr>
          <p:spPr>
            <a:xfrm>
              <a:off x="3870012" y="2301875"/>
              <a:ext cx="95400" cy="341400"/>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4" name="Google Shape;594;p14"/>
            <p:cNvSpPr/>
            <p:nvPr/>
          </p:nvSpPr>
          <p:spPr>
            <a:xfrm>
              <a:off x="3881135" y="2301875"/>
              <a:ext cx="166800" cy="268200"/>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5" name="Google Shape;595;p14"/>
            <p:cNvSpPr/>
            <p:nvPr/>
          </p:nvSpPr>
          <p:spPr>
            <a:xfrm>
              <a:off x="3860478" y="2643188"/>
              <a:ext cx="177900" cy="277800"/>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6" name="Google Shape;596;p14"/>
            <p:cNvSpPr/>
            <p:nvPr/>
          </p:nvSpPr>
          <p:spPr>
            <a:xfrm>
              <a:off x="3870012" y="2498725"/>
              <a:ext cx="254100" cy="341400"/>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7" name="Google Shape;597;p14"/>
            <p:cNvSpPr/>
            <p:nvPr/>
          </p:nvSpPr>
          <p:spPr>
            <a:xfrm>
              <a:off x="4047975" y="2498725"/>
              <a:ext cx="163800" cy="193800"/>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8" name="Google Shape;598;p14"/>
            <p:cNvSpPr/>
            <p:nvPr/>
          </p:nvSpPr>
          <p:spPr>
            <a:xfrm>
              <a:off x="4090876" y="2632075"/>
              <a:ext cx="120900" cy="207900"/>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599" name="Google Shape;599;p14"/>
            <p:cNvSpPr/>
            <p:nvPr/>
          </p:nvSpPr>
          <p:spPr>
            <a:xfrm>
              <a:off x="4162380" y="2632075"/>
              <a:ext cx="49200" cy="27300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0" name="Google Shape;600;p14"/>
            <p:cNvSpPr/>
            <p:nvPr/>
          </p:nvSpPr>
          <p:spPr>
            <a:xfrm>
              <a:off x="3860478" y="2754313"/>
              <a:ext cx="344700" cy="166800"/>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1" name="Google Shape;601;p14"/>
            <p:cNvSpPr/>
            <p:nvPr/>
          </p:nvSpPr>
          <p:spPr>
            <a:xfrm>
              <a:off x="3860478" y="2905125"/>
              <a:ext cx="344700" cy="98400"/>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2" name="Google Shape;602;p14"/>
            <p:cNvSpPr/>
            <p:nvPr/>
          </p:nvSpPr>
          <p:spPr>
            <a:xfrm>
              <a:off x="3860478" y="2921000"/>
              <a:ext cx="322500" cy="227100"/>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3" name="Google Shape;603;p14"/>
            <p:cNvSpPr/>
            <p:nvPr/>
          </p:nvSpPr>
          <p:spPr>
            <a:xfrm>
              <a:off x="2506685" y="3225800"/>
              <a:ext cx="289200" cy="3555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4" name="Google Shape;604;p14"/>
            <p:cNvSpPr/>
            <p:nvPr/>
          </p:nvSpPr>
          <p:spPr>
            <a:xfrm>
              <a:off x="2818122" y="3225800"/>
              <a:ext cx="89100" cy="3555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5" name="Google Shape;605;p14"/>
            <p:cNvSpPr/>
            <p:nvPr/>
          </p:nvSpPr>
          <p:spPr>
            <a:xfrm>
              <a:off x="2930938" y="3222625"/>
              <a:ext cx="373500" cy="365100"/>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6" name="Google Shape;606;p14"/>
            <p:cNvSpPr/>
            <p:nvPr/>
          </p:nvSpPr>
          <p:spPr>
            <a:xfrm>
              <a:off x="3331355" y="3225800"/>
              <a:ext cx="85800" cy="3555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7" name="Google Shape;607;p14"/>
            <p:cNvSpPr/>
            <p:nvPr/>
          </p:nvSpPr>
          <p:spPr>
            <a:xfrm>
              <a:off x="3428282" y="3225800"/>
              <a:ext cx="255900" cy="3555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8" name="Google Shape;608;p14"/>
            <p:cNvSpPr/>
            <p:nvPr/>
          </p:nvSpPr>
          <p:spPr>
            <a:xfrm>
              <a:off x="3644380" y="3225800"/>
              <a:ext cx="341700" cy="3555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609" name="Google Shape;609;p14"/>
            <p:cNvSpPr/>
            <p:nvPr/>
          </p:nvSpPr>
          <p:spPr>
            <a:xfrm>
              <a:off x="4005073" y="3225800"/>
              <a:ext cx="200100" cy="3555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610" name="Google Shape;610;p14"/>
          <p:cNvSpPr txBox="1"/>
          <p:nvPr>
            <p:ph idx="1" type="body"/>
          </p:nvPr>
        </p:nvSpPr>
        <p:spPr>
          <a:xfrm>
            <a:off x="5324373" y="1276350"/>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1" name="Google Shape;611;p14"/>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2" name="Google Shape;612;p14"/>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3" name="Google Shape;613;p14"/>
          <p:cNvSpPr/>
          <p:nvPr>
            <p:ph idx="4" type="pic"/>
          </p:nvPr>
        </p:nvSpPr>
        <p:spPr>
          <a:xfrm>
            <a:off x="4648200" y="3684735"/>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4" name="Google Shape;614;p14"/>
          <p:cNvSpPr txBox="1"/>
          <p:nvPr>
            <p:ph idx="5" type="body"/>
          </p:nvPr>
        </p:nvSpPr>
        <p:spPr>
          <a:xfrm>
            <a:off x="5324373" y="1708428"/>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5" name="Google Shape;615;p14"/>
          <p:cNvSpPr txBox="1"/>
          <p:nvPr>
            <p:ph idx="6" type="body"/>
          </p:nvPr>
        </p:nvSpPr>
        <p:spPr>
          <a:xfrm>
            <a:off x="5324373" y="2488014"/>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6" name="Google Shape;616;p14"/>
          <p:cNvSpPr txBox="1"/>
          <p:nvPr>
            <p:ph idx="7" type="body"/>
          </p:nvPr>
        </p:nvSpPr>
        <p:spPr>
          <a:xfrm>
            <a:off x="5324373" y="2920092"/>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7" name="Google Shape;617;p14"/>
          <p:cNvSpPr txBox="1"/>
          <p:nvPr>
            <p:ph idx="8" type="body"/>
          </p:nvPr>
        </p:nvSpPr>
        <p:spPr>
          <a:xfrm>
            <a:off x="5324373" y="3663671"/>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8" name="Google Shape;618;p14"/>
          <p:cNvSpPr txBox="1"/>
          <p:nvPr>
            <p:ph idx="9" type="body"/>
          </p:nvPr>
        </p:nvSpPr>
        <p:spPr>
          <a:xfrm>
            <a:off x="5324373" y="4095750"/>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9" name="Google Shape;619;p14"/>
          <p:cNvSpPr txBox="1"/>
          <p:nvPr>
            <p:ph idx="13" type="body"/>
          </p:nvPr>
        </p:nvSpPr>
        <p:spPr>
          <a:xfrm>
            <a:off x="671297" y="2785334"/>
            <a:ext cx="2819400" cy="3348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620" name="Shape 620"/>
        <p:cNvGrpSpPr/>
        <p:nvPr/>
      </p:nvGrpSpPr>
      <p:grpSpPr>
        <a:xfrm>
          <a:off x="0" y="0"/>
          <a:ext cx="0" cy="0"/>
          <a:chOff x="0" y="0"/>
          <a:chExt cx="0" cy="0"/>
        </a:xfrm>
      </p:grpSpPr>
      <p:sp>
        <p:nvSpPr>
          <p:cNvPr id="621" name="Google Shape;621;p15"/>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22" name="Google Shape;622;p1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pic>
        <p:nvPicPr>
          <p:cNvPr id="623" name="Google Shape;623;p15"/>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624" name="Google Shape;624;p15"/>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625" name="Google Shape;625;p15"/>
          <p:cNvGrpSpPr/>
          <p:nvPr/>
        </p:nvGrpSpPr>
        <p:grpSpPr>
          <a:xfrm>
            <a:off x="1382064" y="1428750"/>
            <a:ext cx="6500400" cy="2702100"/>
            <a:chOff x="1382064" y="1207082"/>
            <a:chExt cx="6500400" cy="2702100"/>
          </a:xfrm>
        </p:grpSpPr>
        <p:cxnSp>
          <p:nvCxnSpPr>
            <p:cNvPr id="626" name="Google Shape;626;p15"/>
            <p:cNvCxnSpPr/>
            <p:nvPr/>
          </p:nvCxnSpPr>
          <p:spPr>
            <a:xfrm>
              <a:off x="4724400" y="1207082"/>
              <a:ext cx="0" cy="2702100"/>
            </a:xfrm>
            <a:prstGeom prst="straightConnector1">
              <a:avLst/>
            </a:prstGeom>
            <a:noFill/>
            <a:ln cap="flat" cmpd="sng" w="19050">
              <a:solidFill>
                <a:srgbClr val="7F7F7F"/>
              </a:solidFill>
              <a:prstDash val="dot"/>
              <a:round/>
              <a:headEnd len="sm" w="sm" type="none"/>
              <a:tailEnd len="sm" w="sm" type="none"/>
            </a:ln>
          </p:spPr>
        </p:cxnSp>
        <p:cxnSp>
          <p:nvCxnSpPr>
            <p:cNvPr id="627" name="Google Shape;627;p15"/>
            <p:cNvCxnSpPr/>
            <p:nvPr/>
          </p:nvCxnSpPr>
          <p:spPr>
            <a:xfrm rot="10800000">
              <a:off x="1382064" y="2545416"/>
              <a:ext cx="6500400" cy="18000"/>
            </a:xfrm>
            <a:prstGeom prst="straightConnector1">
              <a:avLst/>
            </a:prstGeom>
            <a:noFill/>
            <a:ln cap="flat" cmpd="sng" w="19050">
              <a:solidFill>
                <a:srgbClr val="7F7F7F"/>
              </a:solidFill>
              <a:prstDash val="dot"/>
              <a:round/>
              <a:headEnd len="sm" w="sm" type="none"/>
              <a:tailEnd len="sm" w="sm" type="none"/>
            </a:ln>
          </p:spPr>
        </p:cxnSp>
        <p:sp>
          <p:nvSpPr>
            <p:cNvPr id="628" name="Google Shape;628;p15"/>
            <p:cNvSpPr/>
            <p:nvPr/>
          </p:nvSpPr>
          <p:spPr>
            <a:xfrm>
              <a:off x="4545164" y="2386469"/>
              <a:ext cx="357300" cy="3384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629" name="Google Shape;629;p15"/>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30" name="Google Shape;630;p15"/>
          <p:cNvSpPr/>
          <p:nvPr>
            <p:ph idx="2" type="pic"/>
          </p:nvPr>
        </p:nvSpPr>
        <p:spPr>
          <a:xfrm>
            <a:off x="49626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1" name="Google Shape;631;p15"/>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32" name="Google Shape;632;p15"/>
          <p:cNvSpPr/>
          <p:nvPr>
            <p:ph idx="4" type="pic"/>
          </p:nvPr>
        </p:nvSpPr>
        <p:spPr>
          <a:xfrm>
            <a:off x="19654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3" name="Google Shape;633;p15"/>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34" name="Google Shape;634;p15"/>
          <p:cNvSpPr/>
          <p:nvPr>
            <p:ph idx="6" type="pic"/>
          </p:nvPr>
        </p:nvSpPr>
        <p:spPr>
          <a:xfrm>
            <a:off x="49626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5" name="Google Shape;635;p15"/>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36" name="Google Shape;636;p15"/>
          <p:cNvSpPr/>
          <p:nvPr>
            <p:ph idx="8" type="pic"/>
          </p:nvPr>
        </p:nvSpPr>
        <p:spPr>
          <a:xfrm>
            <a:off x="19654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637" name="Shape 637"/>
        <p:cNvGrpSpPr/>
        <p:nvPr/>
      </p:nvGrpSpPr>
      <p:grpSpPr>
        <a:xfrm>
          <a:off x="0" y="0"/>
          <a:ext cx="0" cy="0"/>
          <a:chOff x="0" y="0"/>
          <a:chExt cx="0" cy="0"/>
        </a:xfrm>
      </p:grpSpPr>
      <p:sp>
        <p:nvSpPr>
          <p:cNvPr id="638" name="Google Shape;638;p16"/>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639" name="Google Shape;639;p16"/>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0" name="Google Shape;640;p16"/>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1" name="Google Shape;641;p16"/>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2" name="Google Shape;642;p16"/>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643" name="Google Shape;643;p16"/>
          <p:cNvCxnSpPr/>
          <p:nvPr/>
        </p:nvCxnSpPr>
        <p:spPr>
          <a:xfrm>
            <a:off x="3056209" y="1259076"/>
            <a:ext cx="0" cy="1572000"/>
          </a:xfrm>
          <a:prstGeom prst="straightConnector1">
            <a:avLst/>
          </a:prstGeom>
          <a:noFill/>
          <a:ln cap="flat" cmpd="sng" w="19050">
            <a:solidFill>
              <a:srgbClr val="7F7F7F"/>
            </a:solidFill>
            <a:prstDash val="dot"/>
            <a:round/>
            <a:headEnd len="sm" w="sm" type="none"/>
            <a:tailEnd len="sm" w="sm" type="none"/>
          </a:ln>
        </p:spPr>
      </p:cxnSp>
      <p:cxnSp>
        <p:nvCxnSpPr>
          <p:cNvPr id="644" name="Google Shape;644;p16"/>
          <p:cNvCxnSpPr/>
          <p:nvPr/>
        </p:nvCxnSpPr>
        <p:spPr>
          <a:xfrm>
            <a:off x="5943600" y="1259076"/>
            <a:ext cx="0" cy="1572000"/>
          </a:xfrm>
          <a:prstGeom prst="straightConnector1">
            <a:avLst/>
          </a:prstGeom>
          <a:noFill/>
          <a:ln cap="flat" cmpd="sng" w="19050">
            <a:solidFill>
              <a:srgbClr val="7F7F7F"/>
            </a:solidFill>
            <a:prstDash val="dot"/>
            <a:round/>
            <a:headEnd len="sm" w="sm" type="none"/>
            <a:tailEnd len="sm" w="sm" type="none"/>
          </a:ln>
        </p:spPr>
      </p:cxnSp>
      <p:sp>
        <p:nvSpPr>
          <p:cNvPr id="645" name="Google Shape;645;p16"/>
          <p:cNvSpPr/>
          <p:nvPr>
            <p:ph idx="5" type="pic"/>
          </p:nvPr>
        </p:nvSpPr>
        <p:spPr>
          <a:xfrm>
            <a:off x="131964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6" name="Google Shape;646;p16"/>
          <p:cNvSpPr/>
          <p:nvPr>
            <p:ph idx="6" type="pic"/>
          </p:nvPr>
        </p:nvSpPr>
        <p:spPr>
          <a:xfrm>
            <a:off x="42558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7" name="Google Shape;647;p16"/>
          <p:cNvSpPr/>
          <p:nvPr>
            <p:ph idx="7" type="pic"/>
          </p:nvPr>
        </p:nvSpPr>
        <p:spPr>
          <a:xfrm>
            <a:off x="71514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8" name="Google Shape;648;p16"/>
          <p:cNvSpPr txBox="1"/>
          <p:nvPr>
            <p:ph idx="8" type="body"/>
          </p:nvPr>
        </p:nvSpPr>
        <p:spPr>
          <a:xfrm>
            <a:off x="45720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9" name="Google Shape;649;p16"/>
          <p:cNvSpPr txBox="1"/>
          <p:nvPr>
            <p:ph idx="9" type="body"/>
          </p:nvPr>
        </p:nvSpPr>
        <p:spPr>
          <a:xfrm>
            <a:off x="336296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50" name="Google Shape;650;p16"/>
          <p:cNvSpPr txBox="1"/>
          <p:nvPr>
            <p:ph idx="13" type="body"/>
          </p:nvPr>
        </p:nvSpPr>
        <p:spPr>
          <a:xfrm>
            <a:off x="6268719"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51" name="Google Shape;651;p16"/>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52" name="Google Shape;652;p16"/>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53" name="Google Shape;653;p16"/>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654" name="Google Shape;654;p16"/>
          <p:cNvCxnSpPr/>
          <p:nvPr/>
        </p:nvCxnSpPr>
        <p:spPr>
          <a:xfrm>
            <a:off x="3056209" y="3181350"/>
            <a:ext cx="0" cy="1572000"/>
          </a:xfrm>
          <a:prstGeom prst="straightConnector1">
            <a:avLst/>
          </a:prstGeom>
          <a:noFill/>
          <a:ln cap="flat" cmpd="sng" w="19050">
            <a:solidFill>
              <a:srgbClr val="7F7F7F"/>
            </a:solidFill>
            <a:prstDash val="dot"/>
            <a:round/>
            <a:headEnd len="sm" w="sm" type="none"/>
            <a:tailEnd len="sm" w="sm" type="none"/>
          </a:ln>
        </p:spPr>
      </p:cxnSp>
      <p:cxnSp>
        <p:nvCxnSpPr>
          <p:cNvPr id="655" name="Google Shape;655;p16"/>
          <p:cNvCxnSpPr/>
          <p:nvPr/>
        </p:nvCxnSpPr>
        <p:spPr>
          <a:xfrm>
            <a:off x="5943600" y="3181350"/>
            <a:ext cx="0" cy="1572000"/>
          </a:xfrm>
          <a:prstGeom prst="straightConnector1">
            <a:avLst/>
          </a:prstGeom>
          <a:noFill/>
          <a:ln cap="flat" cmpd="sng" w="19050">
            <a:solidFill>
              <a:srgbClr val="7F7F7F"/>
            </a:solidFill>
            <a:prstDash val="dot"/>
            <a:round/>
            <a:headEnd len="sm" w="sm" type="none"/>
            <a:tailEnd len="sm" w="sm" type="none"/>
          </a:ln>
        </p:spPr>
      </p:cxnSp>
      <p:sp>
        <p:nvSpPr>
          <p:cNvPr id="656" name="Google Shape;656;p16"/>
          <p:cNvSpPr/>
          <p:nvPr>
            <p:ph idx="17" type="pic"/>
          </p:nvPr>
        </p:nvSpPr>
        <p:spPr>
          <a:xfrm>
            <a:off x="131964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7" name="Google Shape;657;p16"/>
          <p:cNvSpPr/>
          <p:nvPr>
            <p:ph idx="18" type="pic"/>
          </p:nvPr>
        </p:nvSpPr>
        <p:spPr>
          <a:xfrm>
            <a:off x="42558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8" name="Google Shape;658;p16"/>
          <p:cNvSpPr/>
          <p:nvPr>
            <p:ph idx="19" type="pic"/>
          </p:nvPr>
        </p:nvSpPr>
        <p:spPr>
          <a:xfrm>
            <a:off x="71514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9" name="Google Shape;659;p16"/>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60" name="Google Shape;660;p16"/>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61" name="Google Shape;661;p16"/>
          <p:cNvSpPr txBox="1"/>
          <p:nvPr>
            <p:ph idx="22" type="body"/>
          </p:nvPr>
        </p:nvSpPr>
        <p:spPr>
          <a:xfrm>
            <a:off x="6268719"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662" name="Shape 662"/>
        <p:cNvGrpSpPr/>
        <p:nvPr/>
      </p:nvGrpSpPr>
      <p:grpSpPr>
        <a:xfrm>
          <a:off x="0" y="0"/>
          <a:ext cx="0" cy="0"/>
          <a:chOff x="0" y="0"/>
          <a:chExt cx="0" cy="0"/>
        </a:xfrm>
      </p:grpSpPr>
      <p:sp>
        <p:nvSpPr>
          <p:cNvPr id="663" name="Google Shape;663;p1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64" name="Google Shape;664;p1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pic>
        <p:nvPicPr>
          <p:cNvPr id="665" name="Google Shape;665;p17"/>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666" name="Google Shape;666;p17"/>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67" name="Google Shape;667;p17"/>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668" name="Shape 668"/>
        <p:cNvGrpSpPr/>
        <p:nvPr/>
      </p:nvGrpSpPr>
      <p:grpSpPr>
        <a:xfrm>
          <a:off x="0" y="0"/>
          <a:ext cx="0" cy="0"/>
          <a:chOff x="0" y="0"/>
          <a:chExt cx="0" cy="0"/>
        </a:xfrm>
      </p:grpSpPr>
      <p:sp>
        <p:nvSpPr>
          <p:cNvPr id="669" name="Google Shape;669;p1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670" name="Google Shape;670;p18"/>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671" name="Google Shape;671;p18"/>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672" name="Shape 672"/>
        <p:cNvGrpSpPr/>
        <p:nvPr/>
      </p:nvGrpSpPr>
      <p:grpSpPr>
        <a:xfrm>
          <a:off x="0" y="0"/>
          <a:ext cx="0" cy="0"/>
          <a:chOff x="0" y="0"/>
          <a:chExt cx="0" cy="0"/>
        </a:xfrm>
      </p:grpSpPr>
      <p:sp>
        <p:nvSpPr>
          <p:cNvPr id="673" name="Google Shape;673;p19"/>
          <p:cNvSpPr txBox="1"/>
          <p:nvPr>
            <p:ph idx="1" type="body"/>
          </p:nvPr>
        </p:nvSpPr>
        <p:spPr>
          <a:xfrm>
            <a:off x="86359" y="971550"/>
            <a:ext cx="7696200" cy="2514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74" name="Google Shape;674;p19"/>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675" name="Shape 675"/>
        <p:cNvGrpSpPr/>
        <p:nvPr/>
      </p:nvGrpSpPr>
      <p:grpSpPr>
        <a:xfrm>
          <a:off x="0" y="0"/>
          <a:ext cx="0" cy="0"/>
          <a:chOff x="0" y="0"/>
          <a:chExt cx="0" cy="0"/>
        </a:xfrm>
      </p:grpSpPr>
      <p:sp>
        <p:nvSpPr>
          <p:cNvPr id="676" name="Google Shape;676;p20"/>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677" name="Google Shape;677;p20"/>
          <p:cNvSpPr txBox="1"/>
          <p:nvPr>
            <p:ph idx="1" type="body"/>
          </p:nvPr>
        </p:nvSpPr>
        <p:spPr>
          <a:xfrm>
            <a:off x="835687"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78" name="Google Shape;678;p20"/>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679" name="Shape 679"/>
        <p:cNvGrpSpPr/>
        <p:nvPr/>
      </p:nvGrpSpPr>
      <p:grpSpPr>
        <a:xfrm>
          <a:off x="0" y="0"/>
          <a:ext cx="0" cy="0"/>
          <a:chOff x="0" y="0"/>
          <a:chExt cx="0" cy="0"/>
        </a:xfrm>
      </p:grpSpPr>
      <p:grpSp>
        <p:nvGrpSpPr>
          <p:cNvPr id="680" name="Google Shape;680;p21"/>
          <p:cNvGrpSpPr/>
          <p:nvPr/>
        </p:nvGrpSpPr>
        <p:grpSpPr>
          <a:xfrm>
            <a:off x="546832" y="1435359"/>
            <a:ext cx="2805774" cy="2312054"/>
            <a:chOff x="671588" y="1726448"/>
            <a:chExt cx="3047436" cy="2511191"/>
          </a:xfrm>
        </p:grpSpPr>
        <p:grpSp>
          <p:nvGrpSpPr>
            <p:cNvPr id="681" name="Google Shape;681;p21"/>
            <p:cNvGrpSpPr/>
            <p:nvPr/>
          </p:nvGrpSpPr>
          <p:grpSpPr>
            <a:xfrm>
              <a:off x="671588" y="1726448"/>
              <a:ext cx="3047436" cy="2511191"/>
              <a:chOff x="5978837" y="1358253"/>
              <a:chExt cx="6047700" cy="4984500"/>
            </a:xfrm>
          </p:grpSpPr>
          <p:pic>
            <p:nvPicPr>
              <p:cNvPr id="682" name="Google Shape;682;p21"/>
              <p:cNvPicPr preferRelativeResize="0"/>
              <p:nvPr/>
            </p:nvPicPr>
            <p:blipFill rotWithShape="1">
              <a:blip r:embed="rId2">
                <a:alphaModFix/>
              </a:blip>
              <a:srcRect b="9442" l="14700" r="15757" t="540"/>
              <a:stretch/>
            </p:blipFill>
            <p:spPr>
              <a:xfrm>
                <a:off x="5978837" y="1358253"/>
                <a:ext cx="6047700" cy="4984500"/>
              </a:xfrm>
              <a:prstGeom prst="rect">
                <a:avLst/>
              </a:prstGeom>
              <a:noFill/>
              <a:ln>
                <a:noFill/>
              </a:ln>
            </p:spPr>
          </p:pic>
          <p:sp>
            <p:nvSpPr>
              <p:cNvPr id="683" name="Google Shape;683;p21"/>
              <p:cNvSpPr/>
              <p:nvPr/>
            </p:nvSpPr>
            <p:spPr>
              <a:xfrm>
                <a:off x="8755784" y="5125571"/>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684" name="Google Shape;684;p21"/>
            <p:cNvSpPr/>
            <p:nvPr/>
          </p:nvSpPr>
          <p:spPr>
            <a:xfrm>
              <a:off x="819156" y="1947860"/>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685" name="Google Shape;685;p21"/>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686" name="Google Shape;686;p21"/>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grpSp>
        <p:nvGrpSpPr>
          <p:cNvPr id="687" name="Google Shape;687;p21"/>
          <p:cNvGrpSpPr/>
          <p:nvPr/>
        </p:nvGrpSpPr>
        <p:grpSpPr>
          <a:xfrm>
            <a:off x="256303" y="1222139"/>
            <a:ext cx="1078621" cy="1078387"/>
            <a:chOff x="508000" y="1302692"/>
            <a:chExt cx="2336700" cy="2336700"/>
          </a:xfrm>
        </p:grpSpPr>
        <p:sp>
          <p:nvSpPr>
            <p:cNvPr id="688" name="Google Shape;688;p21"/>
            <p:cNvSpPr/>
            <p:nvPr/>
          </p:nvSpPr>
          <p:spPr>
            <a:xfrm>
              <a:off x="613218" y="1432379"/>
              <a:ext cx="2126400" cy="2097000"/>
            </a:xfrm>
            <a:prstGeom prst="ellipse">
              <a:avLst/>
            </a:prstGeom>
            <a:solidFill>
              <a:srgbClr val="000000">
                <a:alpha val="470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89" name="Google Shape;689;p21"/>
            <p:cNvSpPr/>
            <p:nvPr/>
          </p:nvSpPr>
          <p:spPr>
            <a:xfrm>
              <a:off x="508000" y="1302692"/>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690" name="Google Shape;690;p21"/>
          <p:cNvSpPr/>
          <p:nvPr>
            <p:ph idx="2" type="pic"/>
          </p:nvPr>
        </p:nvSpPr>
        <p:spPr>
          <a:xfrm>
            <a:off x="670968" y="1634424"/>
            <a:ext cx="2548200" cy="14766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1" name="Google Shape;691;p21"/>
          <p:cNvSpPr/>
          <p:nvPr>
            <p:ph idx="3" type="pic"/>
          </p:nvPr>
        </p:nvSpPr>
        <p:spPr>
          <a:xfrm>
            <a:off x="332960" y="1303292"/>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18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2" name="Google Shape;692;p21"/>
          <p:cNvSpPr txBox="1"/>
          <p:nvPr>
            <p:ph idx="4" type="body"/>
          </p:nvPr>
        </p:nvSpPr>
        <p:spPr>
          <a:xfrm>
            <a:off x="3776455" y="717056"/>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93" name="Google Shape;693;p21"/>
          <p:cNvSpPr txBox="1"/>
          <p:nvPr>
            <p:ph idx="5" type="body"/>
          </p:nvPr>
        </p:nvSpPr>
        <p:spPr>
          <a:xfrm>
            <a:off x="3776455" y="1298082"/>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94" name="Google Shape;694;p21"/>
          <p:cNvSpPr txBox="1"/>
          <p:nvPr>
            <p:ph idx="6" type="body"/>
          </p:nvPr>
        </p:nvSpPr>
        <p:spPr>
          <a:xfrm>
            <a:off x="3776455" y="2269632"/>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95" name="Google Shape;695;p21"/>
          <p:cNvSpPr txBox="1"/>
          <p:nvPr>
            <p:ph idx="7"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96" name="Google Shape;696;p21"/>
          <p:cNvSpPr/>
          <p:nvPr/>
        </p:nvSpPr>
        <p:spPr>
          <a:xfrm rot="5400000">
            <a:off x="4949541" y="1428600"/>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97" name="Google Shape;697;p21"/>
          <p:cNvSpPr/>
          <p:nvPr/>
        </p:nvSpPr>
        <p:spPr>
          <a:xfrm rot="5400000">
            <a:off x="4949541"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98" name="Google Shape;698;p21"/>
          <p:cNvSpPr/>
          <p:nvPr/>
        </p:nvSpPr>
        <p:spPr>
          <a:xfrm rot="5400000">
            <a:off x="4949993" y="240208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699" name="Google Shape;699;p21"/>
          <p:cNvSpPr/>
          <p:nvPr/>
        </p:nvSpPr>
        <p:spPr>
          <a:xfrm rot="5400000">
            <a:off x="4949993" y="817358"/>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700" name="Google Shape;700;p21"/>
          <p:cNvSpPr txBox="1"/>
          <p:nvPr>
            <p:ph idx="8" type="body"/>
          </p:nvPr>
        </p:nvSpPr>
        <p:spPr>
          <a:xfrm>
            <a:off x="5181600" y="705445"/>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01" name="Google Shape;701;p21"/>
          <p:cNvSpPr txBox="1"/>
          <p:nvPr>
            <p:ph idx="9" type="body"/>
          </p:nvPr>
        </p:nvSpPr>
        <p:spPr>
          <a:xfrm>
            <a:off x="5181600" y="1276945"/>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02" name="Google Shape;702;p21"/>
          <p:cNvSpPr txBox="1"/>
          <p:nvPr>
            <p:ph idx="13" type="body"/>
          </p:nvPr>
        </p:nvSpPr>
        <p:spPr>
          <a:xfrm>
            <a:off x="5181600" y="2258019"/>
            <a:ext cx="3810000" cy="1647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03" name="Google Shape;703;p21"/>
          <p:cNvSpPr txBox="1"/>
          <p:nvPr>
            <p:ph idx="14" type="body"/>
          </p:nvPr>
        </p:nvSpPr>
        <p:spPr>
          <a:xfrm>
            <a:off x="5181600" y="4010619"/>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04" name="Google Shape;704;p21"/>
          <p:cNvSpPr txBox="1"/>
          <p:nvPr>
            <p:ph idx="15" type="body"/>
          </p:nvPr>
        </p:nvSpPr>
        <p:spPr>
          <a:xfrm>
            <a:off x="409575" y="4010619"/>
            <a:ext cx="3190800" cy="618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99" name="Shape 99"/>
        <p:cNvGrpSpPr/>
        <p:nvPr/>
      </p:nvGrpSpPr>
      <p:grpSpPr>
        <a:xfrm>
          <a:off x="0" y="0"/>
          <a:ext cx="0" cy="0"/>
          <a:chOff x="0" y="0"/>
          <a:chExt cx="0" cy="0"/>
        </a:xfrm>
      </p:grpSpPr>
      <p:sp>
        <p:nvSpPr>
          <p:cNvPr id="100" name="Google Shape;100;p3"/>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pic>
        <p:nvPicPr>
          <p:cNvPr id="102" name="Google Shape;102;p3"/>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sp>
        <p:nvSpPr>
          <p:cNvPr id="103" name="Google Shape;103;p3"/>
          <p:cNvSpPr/>
          <p:nvPr/>
        </p:nvSpPr>
        <p:spPr>
          <a:xfrm>
            <a:off x="4333812" y="742950"/>
            <a:ext cx="628813"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705" name="Shape 705"/>
        <p:cNvGrpSpPr/>
        <p:nvPr/>
      </p:nvGrpSpPr>
      <p:grpSpPr>
        <a:xfrm>
          <a:off x="0" y="0"/>
          <a:ext cx="0" cy="0"/>
          <a:chOff x="0" y="0"/>
          <a:chExt cx="0" cy="0"/>
        </a:xfrm>
      </p:grpSpPr>
      <p:sp>
        <p:nvSpPr>
          <p:cNvPr id="706" name="Google Shape;706;p2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707" name="Google Shape;707;p22"/>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grpSp>
        <p:nvGrpSpPr>
          <p:cNvPr id="708" name="Google Shape;708;p22"/>
          <p:cNvGrpSpPr/>
          <p:nvPr/>
        </p:nvGrpSpPr>
        <p:grpSpPr>
          <a:xfrm>
            <a:off x="881812" y="1179053"/>
            <a:ext cx="5362956" cy="3200522"/>
            <a:chOff x="881812" y="1179053"/>
            <a:chExt cx="5362956" cy="3200522"/>
          </a:xfrm>
        </p:grpSpPr>
        <p:grpSp>
          <p:nvGrpSpPr>
            <p:cNvPr id="709" name="Google Shape;709;p22"/>
            <p:cNvGrpSpPr/>
            <p:nvPr/>
          </p:nvGrpSpPr>
          <p:grpSpPr>
            <a:xfrm>
              <a:off x="881812" y="1179053"/>
              <a:ext cx="5362956" cy="3200522"/>
              <a:chOff x="-12406313" y="784225"/>
              <a:chExt cx="10563238" cy="6303963"/>
            </a:xfrm>
          </p:grpSpPr>
          <p:sp>
            <p:nvSpPr>
              <p:cNvPr id="710" name="Google Shape;710;p22"/>
              <p:cNvSpPr/>
              <p:nvPr/>
            </p:nvSpPr>
            <p:spPr>
              <a:xfrm>
                <a:off x="-6191251" y="5287962"/>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1" name="Google Shape;711;p22"/>
              <p:cNvSpPr/>
              <p:nvPr/>
            </p:nvSpPr>
            <p:spPr>
              <a:xfrm>
                <a:off x="-5110162"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2" name="Google Shape;712;p22"/>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3" name="Google Shape;713;p22"/>
              <p:cNvSpPr/>
              <p:nvPr/>
            </p:nvSpPr>
            <p:spPr>
              <a:xfrm>
                <a:off x="-4241801" y="4592637"/>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4" name="Google Shape;714;p22"/>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5" name="Google Shape;715;p22"/>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6" name="Google Shape;716;p22"/>
              <p:cNvSpPr/>
              <p:nvPr/>
            </p:nvSpPr>
            <p:spPr>
              <a:xfrm>
                <a:off x="-3919537"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7" name="Google Shape;717;p22"/>
              <p:cNvSpPr/>
              <p:nvPr/>
            </p:nvSpPr>
            <p:spPr>
              <a:xfrm>
                <a:off x="-4010026" y="5141912"/>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8" name="Google Shape;718;p22"/>
              <p:cNvSpPr/>
              <p:nvPr/>
            </p:nvSpPr>
            <p:spPr>
              <a:xfrm>
                <a:off x="-3941762"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19" name="Google Shape;719;p22"/>
              <p:cNvSpPr/>
              <p:nvPr/>
            </p:nvSpPr>
            <p:spPr>
              <a:xfrm>
                <a:off x="-4032251" y="5138737"/>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0" name="Google Shape;720;p22"/>
              <p:cNvSpPr/>
              <p:nvPr/>
            </p:nvSpPr>
            <p:spPr>
              <a:xfrm>
                <a:off x="-3810001" y="5145087"/>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1" name="Google Shape;721;p22"/>
              <p:cNvSpPr/>
              <p:nvPr/>
            </p:nvSpPr>
            <p:spPr>
              <a:xfrm>
                <a:off x="-3503612" y="5040312"/>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2" name="Google Shape;722;p22"/>
              <p:cNvSpPr/>
              <p:nvPr/>
            </p:nvSpPr>
            <p:spPr>
              <a:xfrm>
                <a:off x="-3735387"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3" name="Google Shape;723;p22"/>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4" name="Google Shape;724;p22"/>
              <p:cNvSpPr/>
              <p:nvPr/>
            </p:nvSpPr>
            <p:spPr>
              <a:xfrm>
                <a:off x="-3697287"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5" name="Google Shape;725;p22"/>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6" name="Google Shape;726;p22"/>
              <p:cNvSpPr/>
              <p:nvPr/>
            </p:nvSpPr>
            <p:spPr>
              <a:xfrm>
                <a:off x="-3600451" y="4852987"/>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7" name="Google Shape;727;p22"/>
              <p:cNvSpPr/>
              <p:nvPr/>
            </p:nvSpPr>
            <p:spPr>
              <a:xfrm>
                <a:off x="-2989263" y="4935537"/>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8" name="Google Shape;728;p22"/>
              <p:cNvSpPr/>
              <p:nvPr/>
            </p:nvSpPr>
            <p:spPr>
              <a:xfrm>
                <a:off x="-2882900" y="5037137"/>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29" name="Google Shape;729;p22"/>
              <p:cNvSpPr/>
              <p:nvPr/>
            </p:nvSpPr>
            <p:spPr>
              <a:xfrm>
                <a:off x="-2681288" y="5202237"/>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0" name="Google Shape;730;p22"/>
              <p:cNvSpPr/>
              <p:nvPr/>
            </p:nvSpPr>
            <p:spPr>
              <a:xfrm>
                <a:off x="-2725738" y="5183187"/>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1" name="Google Shape;731;p22"/>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2" name="Google Shape;732;p22"/>
              <p:cNvSpPr/>
              <p:nvPr/>
            </p:nvSpPr>
            <p:spPr>
              <a:xfrm>
                <a:off x="-2782888" y="5103812"/>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3" name="Google Shape;733;p22"/>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4" name="Google Shape;734;p22"/>
              <p:cNvSpPr/>
              <p:nvPr/>
            </p:nvSpPr>
            <p:spPr>
              <a:xfrm>
                <a:off x="-3187700" y="6373812"/>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5" name="Google Shape;735;p22"/>
              <p:cNvSpPr/>
              <p:nvPr/>
            </p:nvSpPr>
            <p:spPr>
              <a:xfrm>
                <a:off x="-3089275"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6" name="Google Shape;736;p22"/>
              <p:cNvSpPr/>
              <p:nvPr/>
            </p:nvSpPr>
            <p:spPr>
              <a:xfrm>
                <a:off x="-3427412" y="6170612"/>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7" name="Google Shape;737;p22"/>
              <p:cNvSpPr/>
              <p:nvPr/>
            </p:nvSpPr>
            <p:spPr>
              <a:xfrm>
                <a:off x="-3619501" y="5246687"/>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8" name="Google Shape;738;p22"/>
              <p:cNvSpPr/>
              <p:nvPr/>
            </p:nvSpPr>
            <p:spPr>
              <a:xfrm>
                <a:off x="-4117976" y="5227637"/>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39" name="Google Shape;739;p22"/>
              <p:cNvSpPr/>
              <p:nvPr/>
            </p:nvSpPr>
            <p:spPr>
              <a:xfrm>
                <a:off x="-2541588" y="6373812"/>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0" name="Google Shape;740;p22"/>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1" name="Google Shape;741;p22"/>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2" name="Google Shape;742;p22"/>
              <p:cNvSpPr/>
              <p:nvPr/>
            </p:nvSpPr>
            <p:spPr>
              <a:xfrm>
                <a:off x="-2189163" y="5427662"/>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3" name="Google Shape;743;p22"/>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4" name="Google Shape;744;p22"/>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5" name="Google Shape;745;p22"/>
              <p:cNvSpPr/>
              <p:nvPr/>
            </p:nvSpPr>
            <p:spPr>
              <a:xfrm>
                <a:off x="-3927476" y="4179887"/>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6" name="Google Shape;746;p22"/>
              <p:cNvSpPr/>
              <p:nvPr/>
            </p:nvSpPr>
            <p:spPr>
              <a:xfrm>
                <a:off x="-3795712"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7" name="Google Shape;747;p22"/>
              <p:cNvSpPr/>
              <p:nvPr/>
            </p:nvSpPr>
            <p:spPr>
              <a:xfrm>
                <a:off x="-3856037" y="4421187"/>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8" name="Google Shape;748;p22"/>
              <p:cNvSpPr/>
              <p:nvPr/>
            </p:nvSpPr>
            <p:spPr>
              <a:xfrm>
                <a:off x="-3836987"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49" name="Google Shape;749;p22"/>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0" name="Google Shape;750;p22"/>
              <p:cNvSpPr/>
              <p:nvPr/>
            </p:nvSpPr>
            <p:spPr>
              <a:xfrm>
                <a:off x="-3798887" y="4484687"/>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1" name="Google Shape;751;p22"/>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2" name="Google Shape;752;p22"/>
              <p:cNvSpPr/>
              <p:nvPr/>
            </p:nvSpPr>
            <p:spPr>
              <a:xfrm>
                <a:off x="-3900487" y="4364037"/>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3" name="Google Shape;753;p22"/>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4" name="Google Shape;754;p22"/>
              <p:cNvSpPr/>
              <p:nvPr/>
            </p:nvSpPr>
            <p:spPr>
              <a:xfrm>
                <a:off x="-3916362"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5" name="Google Shape;755;p22"/>
              <p:cNvSpPr/>
              <p:nvPr/>
            </p:nvSpPr>
            <p:spPr>
              <a:xfrm>
                <a:off x="-4257676" y="4116387"/>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6" name="Google Shape;756;p22"/>
              <p:cNvSpPr/>
              <p:nvPr/>
            </p:nvSpPr>
            <p:spPr>
              <a:xfrm>
                <a:off x="-4351337" y="4894262"/>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7" name="Google Shape;757;p22"/>
              <p:cNvSpPr/>
              <p:nvPr/>
            </p:nvSpPr>
            <p:spPr>
              <a:xfrm>
                <a:off x="-4276726" y="4935537"/>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8" name="Google Shape;758;p22"/>
              <p:cNvSpPr/>
              <p:nvPr/>
            </p:nvSpPr>
            <p:spPr>
              <a:xfrm>
                <a:off x="-4543426" y="4878387"/>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59" name="Google Shape;759;p22"/>
              <p:cNvSpPr/>
              <p:nvPr/>
            </p:nvSpPr>
            <p:spPr>
              <a:xfrm>
                <a:off x="-4579937"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0" name="Google Shape;760;p22"/>
              <p:cNvSpPr/>
              <p:nvPr/>
            </p:nvSpPr>
            <p:spPr>
              <a:xfrm>
                <a:off x="-3630612" y="3586162"/>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1" name="Google Shape;761;p22"/>
              <p:cNvSpPr/>
              <p:nvPr/>
            </p:nvSpPr>
            <p:spPr>
              <a:xfrm>
                <a:off x="-3551237" y="3563937"/>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2" name="Google Shape;762;p22"/>
              <p:cNvSpPr/>
              <p:nvPr/>
            </p:nvSpPr>
            <p:spPr>
              <a:xfrm>
                <a:off x="-3592512" y="3278187"/>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3" name="Google Shape;763;p22"/>
              <p:cNvSpPr/>
              <p:nvPr/>
            </p:nvSpPr>
            <p:spPr>
              <a:xfrm>
                <a:off x="-3325812"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4" name="Google Shape;764;p22"/>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5" name="Google Shape;765;p22"/>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6" name="Google Shape;766;p22"/>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7" name="Google Shape;767;p22"/>
              <p:cNvSpPr/>
              <p:nvPr/>
            </p:nvSpPr>
            <p:spPr>
              <a:xfrm>
                <a:off x="-3101975"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8" name="Google Shape;768;p22"/>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69" name="Google Shape;769;p22"/>
              <p:cNvSpPr/>
              <p:nvPr/>
            </p:nvSpPr>
            <p:spPr>
              <a:xfrm>
                <a:off x="-3270250"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0" name="Google Shape;770;p22"/>
              <p:cNvSpPr/>
              <p:nvPr/>
            </p:nvSpPr>
            <p:spPr>
              <a:xfrm>
                <a:off x="-5943601" y="1328737"/>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1" name="Google Shape;771;p22"/>
              <p:cNvSpPr/>
              <p:nvPr/>
            </p:nvSpPr>
            <p:spPr>
              <a:xfrm>
                <a:off x="-5770562"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2" name="Google Shape;772;p22"/>
              <p:cNvSpPr/>
              <p:nvPr/>
            </p:nvSpPr>
            <p:spPr>
              <a:xfrm>
                <a:off x="-5770562"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3" name="Google Shape;773;p22"/>
              <p:cNvSpPr/>
              <p:nvPr/>
            </p:nvSpPr>
            <p:spPr>
              <a:xfrm>
                <a:off x="-7966075" y="1287462"/>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4" name="Google Shape;774;p22"/>
              <p:cNvSpPr/>
              <p:nvPr/>
            </p:nvSpPr>
            <p:spPr>
              <a:xfrm>
                <a:off x="-2181225"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5" name="Google Shape;775;p22"/>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6" name="Google Shape;776;p22"/>
              <p:cNvSpPr/>
              <p:nvPr/>
            </p:nvSpPr>
            <p:spPr>
              <a:xfrm>
                <a:off x="-3462337" y="1411287"/>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7" name="Google Shape;777;p22"/>
              <p:cNvSpPr/>
              <p:nvPr/>
            </p:nvSpPr>
            <p:spPr>
              <a:xfrm>
                <a:off x="-4159251" y="1506537"/>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8" name="Google Shape;778;p22"/>
              <p:cNvSpPr/>
              <p:nvPr/>
            </p:nvSpPr>
            <p:spPr>
              <a:xfrm>
                <a:off x="-4122737" y="1528762"/>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79" name="Google Shape;779;p22"/>
              <p:cNvSpPr/>
              <p:nvPr/>
            </p:nvSpPr>
            <p:spPr>
              <a:xfrm>
                <a:off x="-4527551" y="1141412"/>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0" name="Google Shape;780;p22"/>
              <p:cNvSpPr/>
              <p:nvPr/>
            </p:nvSpPr>
            <p:spPr>
              <a:xfrm>
                <a:off x="-4779962"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1" name="Google Shape;781;p22"/>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2" name="Google Shape;782;p22"/>
              <p:cNvSpPr/>
              <p:nvPr/>
            </p:nvSpPr>
            <p:spPr>
              <a:xfrm>
                <a:off x="-4648201" y="1322387"/>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3" name="Google Shape;783;p22"/>
              <p:cNvSpPr/>
              <p:nvPr/>
            </p:nvSpPr>
            <p:spPr>
              <a:xfrm>
                <a:off x="-4805362" y="995362"/>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4" name="Google Shape;784;p22"/>
              <p:cNvSpPr/>
              <p:nvPr/>
            </p:nvSpPr>
            <p:spPr>
              <a:xfrm>
                <a:off x="-4313237"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5" name="Google Shape;785;p22"/>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6" name="Google Shape;786;p22"/>
              <p:cNvSpPr/>
              <p:nvPr/>
            </p:nvSpPr>
            <p:spPr>
              <a:xfrm>
                <a:off x="-6161087"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7" name="Google Shape;787;p22"/>
              <p:cNvSpPr/>
              <p:nvPr/>
            </p:nvSpPr>
            <p:spPr>
              <a:xfrm>
                <a:off x="-5611812" y="976312"/>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8" name="Google Shape;788;p22"/>
              <p:cNvSpPr/>
              <p:nvPr/>
            </p:nvSpPr>
            <p:spPr>
              <a:xfrm>
                <a:off x="-5710237" y="1014412"/>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9" name="Google Shape;789;p22"/>
              <p:cNvSpPr/>
              <p:nvPr/>
            </p:nvSpPr>
            <p:spPr>
              <a:xfrm>
                <a:off x="-5815012" y="1062037"/>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0" name="Google Shape;790;p22"/>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1" name="Google Shape;791;p22"/>
              <p:cNvSpPr/>
              <p:nvPr/>
            </p:nvSpPr>
            <p:spPr>
              <a:xfrm>
                <a:off x="-7148513" y="1100137"/>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2" name="Google Shape;792;p22"/>
              <p:cNvSpPr/>
              <p:nvPr/>
            </p:nvSpPr>
            <p:spPr>
              <a:xfrm>
                <a:off x="-6934200" y="1058862"/>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3" name="Google Shape;793;p22"/>
              <p:cNvSpPr/>
              <p:nvPr/>
            </p:nvSpPr>
            <p:spPr>
              <a:xfrm>
                <a:off x="-7162800"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4" name="Google Shape;794;p22"/>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5" name="Google Shape;795;p22"/>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6" name="Google Shape;796;p22"/>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7" name="Google Shape;797;p22"/>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8" name="Google Shape;798;p22"/>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9" name="Google Shape;799;p22"/>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0" name="Google Shape;800;p22"/>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1" name="Google Shape;801;p22"/>
              <p:cNvSpPr/>
              <p:nvPr/>
            </p:nvSpPr>
            <p:spPr>
              <a:xfrm>
                <a:off x="-7597775"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2" name="Google Shape;802;p22"/>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3" name="Google Shape;803;p22"/>
              <p:cNvSpPr/>
              <p:nvPr/>
            </p:nvSpPr>
            <p:spPr>
              <a:xfrm>
                <a:off x="-9959975"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4" name="Google Shape;804;p22"/>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5" name="Google Shape;805;p22"/>
              <p:cNvSpPr/>
              <p:nvPr/>
            </p:nvSpPr>
            <p:spPr>
              <a:xfrm>
                <a:off x="-9759950" y="4195762"/>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6" name="Google Shape;806;p22"/>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7" name="Google Shape;807;p22"/>
              <p:cNvSpPr/>
              <p:nvPr/>
            </p:nvSpPr>
            <p:spPr>
              <a:xfrm>
                <a:off x="-9647238" y="4138612"/>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8" name="Google Shape;808;p22"/>
              <p:cNvSpPr/>
              <p:nvPr/>
            </p:nvSpPr>
            <p:spPr>
              <a:xfrm>
                <a:off x="-9272588" y="4481512"/>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9" name="Google Shape;809;p22"/>
              <p:cNvSpPr/>
              <p:nvPr/>
            </p:nvSpPr>
            <p:spPr>
              <a:xfrm>
                <a:off x="-8950325" y="4856162"/>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0" name="Google Shape;810;p22"/>
              <p:cNvSpPr/>
              <p:nvPr/>
            </p:nvSpPr>
            <p:spPr>
              <a:xfrm>
                <a:off x="-9640888" y="6456362"/>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1" name="Google Shape;811;p22"/>
              <p:cNvSpPr/>
              <p:nvPr/>
            </p:nvSpPr>
            <p:spPr>
              <a:xfrm>
                <a:off x="-11093450"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2" name="Google Shape;812;p22"/>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3" name="Google Shape;813;p22"/>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4" name="Google Shape;814;p22"/>
              <p:cNvSpPr/>
              <p:nvPr/>
            </p:nvSpPr>
            <p:spPr>
              <a:xfrm>
                <a:off x="-9771063" y="3951287"/>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5" name="Google Shape;815;p22"/>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6" name="Google Shape;816;p22"/>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7" name="Google Shape;817;p22"/>
              <p:cNvSpPr/>
              <p:nvPr/>
            </p:nvSpPr>
            <p:spPr>
              <a:xfrm>
                <a:off x="-9632950"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8" name="Google Shape;818;p22"/>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9" name="Google Shape;819;p22"/>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0" name="Google Shape;820;p22"/>
              <p:cNvSpPr/>
              <p:nvPr/>
            </p:nvSpPr>
            <p:spPr>
              <a:xfrm>
                <a:off x="-10988675"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1" name="Google Shape;821;p22"/>
              <p:cNvSpPr/>
              <p:nvPr/>
            </p:nvSpPr>
            <p:spPr>
              <a:xfrm>
                <a:off x="-11187113" y="1528762"/>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2" name="Google Shape;822;p22"/>
              <p:cNvSpPr/>
              <p:nvPr/>
            </p:nvSpPr>
            <p:spPr>
              <a:xfrm>
                <a:off x="-10947400"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3" name="Google Shape;823;p22"/>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4" name="Google Shape;824;p22"/>
              <p:cNvSpPr/>
              <p:nvPr/>
            </p:nvSpPr>
            <p:spPr>
              <a:xfrm>
                <a:off x="-10864850"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5" name="Google Shape;825;p22"/>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6" name="Google Shape;826;p22"/>
              <p:cNvSpPr/>
              <p:nvPr/>
            </p:nvSpPr>
            <p:spPr>
              <a:xfrm>
                <a:off x="-10823575"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7" name="Google Shape;827;p22"/>
              <p:cNvSpPr/>
              <p:nvPr/>
            </p:nvSpPr>
            <p:spPr>
              <a:xfrm>
                <a:off x="-10818813" y="1262062"/>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8" name="Google Shape;828;p22"/>
              <p:cNvSpPr/>
              <p:nvPr/>
            </p:nvSpPr>
            <p:spPr>
              <a:xfrm>
                <a:off x="-10871200"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9" name="Google Shape;829;p22"/>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0" name="Google Shape;830;p22"/>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1" name="Google Shape;831;p22"/>
              <p:cNvSpPr/>
              <p:nvPr/>
            </p:nvSpPr>
            <p:spPr>
              <a:xfrm>
                <a:off x="-10398125"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2" name="Google Shape;832;p22"/>
              <p:cNvSpPr/>
              <p:nvPr/>
            </p:nvSpPr>
            <p:spPr>
              <a:xfrm>
                <a:off x="-10290175" y="1554162"/>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3" name="Google Shape;833;p22"/>
              <p:cNvSpPr/>
              <p:nvPr/>
            </p:nvSpPr>
            <p:spPr>
              <a:xfrm>
                <a:off x="-10601325" y="1287462"/>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4" name="Google Shape;834;p22"/>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5" name="Google Shape;835;p22"/>
              <p:cNvSpPr/>
              <p:nvPr/>
            </p:nvSpPr>
            <p:spPr>
              <a:xfrm>
                <a:off x="-10587038" y="1163637"/>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6" name="Google Shape;836;p22"/>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7" name="Google Shape;837;p22"/>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8" name="Google Shape;838;p22"/>
              <p:cNvSpPr/>
              <p:nvPr/>
            </p:nvSpPr>
            <p:spPr>
              <a:xfrm>
                <a:off x="-10315575" y="1446212"/>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9" name="Google Shape;839;p22"/>
              <p:cNvSpPr/>
              <p:nvPr/>
            </p:nvSpPr>
            <p:spPr>
              <a:xfrm>
                <a:off x="-10304463" y="1287462"/>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0" name="Google Shape;840;p22"/>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1" name="Google Shape;841;p22"/>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2" name="Google Shape;842;p22"/>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3" name="Google Shape;843;p22"/>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4" name="Google Shape;844;p22"/>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5" name="Google Shape;845;p22"/>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6" name="Google Shape;846;p22"/>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7" name="Google Shape;847;p22"/>
              <p:cNvSpPr/>
              <p:nvPr/>
            </p:nvSpPr>
            <p:spPr>
              <a:xfrm>
                <a:off x="-9839325"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8" name="Google Shape;848;p22"/>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9" name="Google Shape;849;p22"/>
              <p:cNvSpPr/>
              <p:nvPr/>
            </p:nvSpPr>
            <p:spPr>
              <a:xfrm>
                <a:off x="-9813925"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0" name="Google Shape;850;p22"/>
              <p:cNvSpPr/>
              <p:nvPr/>
            </p:nvSpPr>
            <p:spPr>
              <a:xfrm>
                <a:off x="-10125075"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1" name="Google Shape;851;p22"/>
              <p:cNvSpPr/>
              <p:nvPr/>
            </p:nvSpPr>
            <p:spPr>
              <a:xfrm>
                <a:off x="-9775825"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2" name="Google Shape;852;p22"/>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3" name="Google Shape;853;p22"/>
              <p:cNvSpPr/>
              <p:nvPr/>
            </p:nvSpPr>
            <p:spPr>
              <a:xfrm>
                <a:off x="-10177463" y="836612"/>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4" name="Google Shape;854;p22"/>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5" name="Google Shape;855;p22"/>
              <p:cNvSpPr/>
              <p:nvPr/>
            </p:nvSpPr>
            <p:spPr>
              <a:xfrm>
                <a:off x="-9077325"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6" name="Google Shape;856;p22"/>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7" name="Google Shape;857;p22"/>
              <p:cNvSpPr/>
              <p:nvPr/>
            </p:nvSpPr>
            <p:spPr>
              <a:xfrm>
                <a:off x="-9204325"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8" name="Google Shape;858;p22"/>
              <p:cNvSpPr/>
              <p:nvPr/>
            </p:nvSpPr>
            <p:spPr>
              <a:xfrm>
                <a:off x="-3408362" y="1385887"/>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9" name="Google Shape;859;p22"/>
              <p:cNvSpPr/>
              <p:nvPr/>
            </p:nvSpPr>
            <p:spPr>
              <a:xfrm>
                <a:off x="-9877425"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0" name="Google Shape;860;p22"/>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1" name="Google Shape;861;p22"/>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2" name="Google Shape;862;p22"/>
              <p:cNvSpPr/>
              <p:nvPr/>
            </p:nvSpPr>
            <p:spPr>
              <a:xfrm>
                <a:off x="-12023725"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3" name="Google Shape;863;p22"/>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4" name="Google Shape;864;p22"/>
              <p:cNvSpPr/>
              <p:nvPr/>
            </p:nvSpPr>
            <p:spPr>
              <a:xfrm>
                <a:off x="-7204075"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5" name="Google Shape;865;p22"/>
              <p:cNvSpPr/>
              <p:nvPr/>
            </p:nvSpPr>
            <p:spPr>
              <a:xfrm>
                <a:off x="-7212013" y="3297237"/>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6" name="Google Shape;866;p22"/>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7" name="Google Shape;867;p22"/>
              <p:cNvSpPr/>
              <p:nvPr/>
            </p:nvSpPr>
            <p:spPr>
              <a:xfrm>
                <a:off x="-7162800"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8" name="Google Shape;868;p22"/>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9" name="Google Shape;869;p22"/>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0" name="Google Shape;870;p22"/>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1" name="Google Shape;871;p22"/>
              <p:cNvSpPr/>
              <p:nvPr/>
            </p:nvSpPr>
            <p:spPr>
              <a:xfrm>
                <a:off x="-6753225" y="3538537"/>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2" name="Google Shape;872;p22"/>
              <p:cNvSpPr/>
              <p:nvPr/>
            </p:nvSpPr>
            <p:spPr>
              <a:xfrm>
                <a:off x="-6502401" y="3522662"/>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3" name="Google Shape;873;p22"/>
              <p:cNvSpPr/>
              <p:nvPr/>
            </p:nvSpPr>
            <p:spPr>
              <a:xfrm>
                <a:off x="-5886451" y="4402137"/>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4" name="Google Shape;874;p22"/>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5" name="Google Shape;875;p22"/>
              <p:cNvSpPr/>
              <p:nvPr/>
            </p:nvSpPr>
            <p:spPr>
              <a:xfrm>
                <a:off x="-5735637"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6" name="Google Shape;876;p22"/>
              <p:cNvSpPr/>
              <p:nvPr/>
            </p:nvSpPr>
            <p:spPr>
              <a:xfrm>
                <a:off x="-5399087"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7" name="Google Shape;877;p22"/>
              <p:cNvSpPr/>
              <p:nvPr/>
            </p:nvSpPr>
            <p:spPr>
              <a:xfrm>
                <a:off x="-3319462" y="1547812"/>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8" name="Google Shape;878;p22"/>
              <p:cNvSpPr/>
              <p:nvPr/>
            </p:nvSpPr>
            <p:spPr>
              <a:xfrm>
                <a:off x="-3130550" y="1430337"/>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9" name="Google Shape;879;p22"/>
              <p:cNvSpPr/>
              <p:nvPr/>
            </p:nvSpPr>
            <p:spPr>
              <a:xfrm>
                <a:off x="-3319462"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0" name="Google Shape;880;p22"/>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1" name="Google Shape;881;p22"/>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2" name="Google Shape;882;p22"/>
              <p:cNvSpPr/>
              <p:nvPr/>
            </p:nvSpPr>
            <p:spPr>
              <a:xfrm>
                <a:off x="-9264650"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3" name="Google Shape;883;p22"/>
              <p:cNvSpPr/>
              <p:nvPr/>
            </p:nvSpPr>
            <p:spPr>
              <a:xfrm>
                <a:off x="-12395200"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884" name="Google Shape;884;p22"/>
            <p:cNvSpPr/>
            <p:nvPr/>
          </p:nvSpPr>
          <p:spPr>
            <a:xfrm flipH="1">
              <a:off x="5511777"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5" name="Google Shape;885;p22"/>
            <p:cNvSpPr/>
            <p:nvPr/>
          </p:nvSpPr>
          <p:spPr>
            <a:xfrm flipH="1">
              <a:off x="4828170"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6" name="Google Shape;886;p22"/>
            <p:cNvSpPr/>
            <p:nvPr/>
          </p:nvSpPr>
          <p:spPr>
            <a:xfrm flipH="1">
              <a:off x="4457799"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7" name="Google Shape;887;p22"/>
            <p:cNvSpPr/>
            <p:nvPr/>
          </p:nvSpPr>
          <p:spPr>
            <a:xfrm flipH="1">
              <a:off x="4456599"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8" name="Google Shape;888;p22"/>
            <p:cNvSpPr/>
            <p:nvPr/>
          </p:nvSpPr>
          <p:spPr>
            <a:xfrm flipH="1">
              <a:off x="4519728" y="2892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9" name="Google Shape;889;p22"/>
            <p:cNvSpPr/>
            <p:nvPr/>
          </p:nvSpPr>
          <p:spPr>
            <a:xfrm flipH="1">
              <a:off x="4523300"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0" name="Google Shape;890;p22"/>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1" name="Google Shape;891;p22"/>
            <p:cNvSpPr/>
            <p:nvPr/>
          </p:nvSpPr>
          <p:spPr>
            <a:xfrm flipH="1">
              <a:off x="5147350"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2" name="Google Shape;892;p22"/>
            <p:cNvSpPr/>
            <p:nvPr/>
          </p:nvSpPr>
          <p:spPr>
            <a:xfrm flipH="1">
              <a:off x="5012776" y="26158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3" name="Google Shape;893;p22"/>
            <p:cNvSpPr/>
            <p:nvPr/>
          </p:nvSpPr>
          <p:spPr>
            <a:xfrm flipH="1">
              <a:off x="4834143" y="289440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4" name="Google Shape;894;p22"/>
            <p:cNvSpPr/>
            <p:nvPr/>
          </p:nvSpPr>
          <p:spPr>
            <a:xfrm flipH="1">
              <a:off x="4894872"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5" name="Google Shape;895;p22"/>
            <p:cNvSpPr/>
            <p:nvPr/>
          </p:nvSpPr>
          <p:spPr>
            <a:xfrm flipH="1">
              <a:off x="4519736"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6" name="Google Shape;896;p22"/>
            <p:cNvSpPr/>
            <p:nvPr/>
          </p:nvSpPr>
          <p:spPr>
            <a:xfrm flipH="1">
              <a:off x="4887736" y="3159918"/>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7" name="Google Shape;897;p22"/>
            <p:cNvSpPr/>
            <p:nvPr/>
          </p:nvSpPr>
          <p:spPr>
            <a:xfrm flipH="1">
              <a:off x="5402211"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8" name="Google Shape;898;p22"/>
            <p:cNvSpPr/>
            <p:nvPr/>
          </p:nvSpPr>
          <p:spPr>
            <a:xfrm flipH="1">
              <a:off x="1450687"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9" name="Google Shape;899;p22"/>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0" name="Google Shape;900;p22"/>
            <p:cNvSpPr/>
            <p:nvPr/>
          </p:nvSpPr>
          <p:spPr>
            <a:xfrm flipH="1">
              <a:off x="3457414"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1" name="Google Shape;901;p22"/>
            <p:cNvSpPr/>
            <p:nvPr/>
          </p:nvSpPr>
          <p:spPr>
            <a:xfrm flipH="1">
              <a:off x="3594370"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2" name="Google Shape;902;p22"/>
            <p:cNvSpPr/>
            <p:nvPr/>
          </p:nvSpPr>
          <p:spPr>
            <a:xfrm flipH="1">
              <a:off x="2023528" y="24919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3" name="Google Shape;903;p22"/>
            <p:cNvSpPr/>
            <p:nvPr/>
          </p:nvSpPr>
          <p:spPr>
            <a:xfrm flipH="1">
              <a:off x="1811541"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4" name="Google Shape;904;p22"/>
            <p:cNvSpPr/>
            <p:nvPr/>
          </p:nvSpPr>
          <p:spPr>
            <a:xfrm flipH="1">
              <a:off x="3522915" y="19204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5" name="Google Shape;905;p22"/>
            <p:cNvSpPr/>
            <p:nvPr/>
          </p:nvSpPr>
          <p:spPr>
            <a:xfrm flipH="1">
              <a:off x="3508624"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6" name="Google Shape;906;p22"/>
            <p:cNvSpPr/>
            <p:nvPr/>
          </p:nvSpPr>
          <p:spPr>
            <a:xfrm flipH="1">
              <a:off x="1530480"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7" name="Google Shape;907;p22"/>
            <p:cNvSpPr/>
            <p:nvPr/>
          </p:nvSpPr>
          <p:spPr>
            <a:xfrm flipH="1">
              <a:off x="1495943"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8" name="Google Shape;908;p22"/>
            <p:cNvSpPr/>
            <p:nvPr/>
          </p:nvSpPr>
          <p:spPr>
            <a:xfrm flipH="1">
              <a:off x="1712693" y="233005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9" name="Google Shape;909;p22"/>
            <p:cNvSpPr/>
            <p:nvPr/>
          </p:nvSpPr>
          <p:spPr>
            <a:xfrm flipH="1">
              <a:off x="1840124"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0" name="Google Shape;910;p22"/>
            <p:cNvSpPr/>
            <p:nvPr/>
          </p:nvSpPr>
          <p:spPr>
            <a:xfrm flipH="1">
              <a:off x="2096174" y="24645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1" name="Google Shape;911;p22"/>
            <p:cNvSpPr/>
            <p:nvPr/>
          </p:nvSpPr>
          <p:spPr>
            <a:xfrm flipH="1">
              <a:off x="1606700" y="2511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2" name="Google Shape;912;p22"/>
            <p:cNvSpPr/>
            <p:nvPr/>
          </p:nvSpPr>
          <p:spPr>
            <a:xfrm flipH="1">
              <a:off x="2208123" y="233243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3" name="Google Shape;913;p22"/>
            <p:cNvSpPr/>
            <p:nvPr/>
          </p:nvSpPr>
          <p:spPr>
            <a:xfrm flipH="1">
              <a:off x="1520953"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4" name="Google Shape;914;p22"/>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5" name="Google Shape;915;p22"/>
            <p:cNvSpPr/>
            <p:nvPr/>
          </p:nvSpPr>
          <p:spPr>
            <a:xfrm flipH="1">
              <a:off x="4875816"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6" name="Google Shape;916;p22"/>
            <p:cNvSpPr/>
            <p:nvPr/>
          </p:nvSpPr>
          <p:spPr>
            <a:xfrm flipH="1">
              <a:off x="3378812" y="21586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7" name="Google Shape;917;p22"/>
            <p:cNvSpPr/>
            <p:nvPr/>
          </p:nvSpPr>
          <p:spPr>
            <a:xfrm flipH="1">
              <a:off x="3394293" y="226456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8" name="Google Shape;918;p22"/>
            <p:cNvSpPr/>
            <p:nvPr/>
          </p:nvSpPr>
          <p:spPr>
            <a:xfrm flipH="1">
              <a:off x="3563406"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9" name="Google Shape;919;p22"/>
            <p:cNvSpPr/>
            <p:nvPr/>
          </p:nvSpPr>
          <p:spPr>
            <a:xfrm flipH="1">
              <a:off x="3433596" y="18168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0" name="Google Shape;920;p22"/>
            <p:cNvSpPr/>
            <p:nvPr/>
          </p:nvSpPr>
          <p:spPr>
            <a:xfrm flipH="1">
              <a:off x="3303782"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1" name="Google Shape;921;p22"/>
            <p:cNvSpPr/>
            <p:nvPr/>
          </p:nvSpPr>
          <p:spPr>
            <a:xfrm flipH="1">
              <a:off x="5543932"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2" name="Google Shape;922;p22"/>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3" name="Google Shape;923;p22"/>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4" name="Google Shape;924;p22"/>
            <p:cNvSpPr/>
            <p:nvPr/>
          </p:nvSpPr>
          <p:spPr>
            <a:xfrm flipH="1">
              <a:off x="4045745" y="1902618"/>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5" name="Google Shape;925;p22"/>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6" name="Google Shape;926;p22"/>
            <p:cNvSpPr/>
            <p:nvPr/>
          </p:nvSpPr>
          <p:spPr>
            <a:xfrm flipH="1">
              <a:off x="4500673"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7" name="Google Shape;927;p22"/>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8" name="Google Shape;928;p22"/>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9" name="Google Shape;929;p22"/>
            <p:cNvSpPr/>
            <p:nvPr/>
          </p:nvSpPr>
          <p:spPr>
            <a:xfrm flipH="1">
              <a:off x="5042547"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0" name="Google Shape;930;p22"/>
            <p:cNvSpPr/>
            <p:nvPr/>
          </p:nvSpPr>
          <p:spPr>
            <a:xfrm flipH="1">
              <a:off x="3270436"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1" name="Google Shape;931;p22"/>
            <p:cNvSpPr/>
            <p:nvPr/>
          </p:nvSpPr>
          <p:spPr>
            <a:xfrm flipH="1">
              <a:off x="5957186" y="389810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932" name="Google Shape;932;p22"/>
          <p:cNvSpPr/>
          <p:nvPr/>
        </p:nvSpPr>
        <p:spPr>
          <a:xfrm>
            <a:off x="645487" y="3768328"/>
            <a:ext cx="14697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933" name="Google Shape;933;p22"/>
          <p:cNvSpPr/>
          <p:nvPr/>
        </p:nvSpPr>
        <p:spPr>
          <a:xfrm>
            <a:off x="683597" y="3414712"/>
            <a:ext cx="9861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Our Office</a:t>
            </a:r>
            <a:endParaRPr/>
          </a:p>
        </p:txBody>
      </p:sp>
      <p:sp>
        <p:nvSpPr>
          <p:cNvPr id="934" name="Google Shape;934;p22"/>
          <p:cNvSpPr/>
          <p:nvPr/>
        </p:nvSpPr>
        <p:spPr>
          <a:xfrm flipH="1">
            <a:off x="508614" y="37778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5" name="Google Shape;935;p22"/>
          <p:cNvSpPr/>
          <p:nvPr/>
        </p:nvSpPr>
        <p:spPr>
          <a:xfrm flipH="1">
            <a:off x="508614" y="34349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6" name="Google Shape;936;p22"/>
          <p:cNvSpPr txBox="1"/>
          <p:nvPr/>
        </p:nvSpPr>
        <p:spPr>
          <a:xfrm>
            <a:off x="6397703"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937" name="Google Shape;937;p2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938" name="Google Shape;938;p22"/>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939" name="Google Shape;939;p22"/>
          <p:cNvSpPr txBox="1"/>
          <p:nvPr>
            <p:ph idx="1" type="body"/>
          </p:nvPr>
        </p:nvSpPr>
        <p:spPr>
          <a:xfrm>
            <a:off x="6285467" y="3113484"/>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940" name="Google Shape;940;p22"/>
          <p:cNvSpPr txBox="1"/>
          <p:nvPr>
            <p:ph idx="2" type="body"/>
          </p:nvPr>
        </p:nvSpPr>
        <p:spPr>
          <a:xfrm>
            <a:off x="6629400" y="1203404"/>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105" name="Shape 105"/>
        <p:cNvGrpSpPr/>
        <p:nvPr/>
      </p:nvGrpSpPr>
      <p:grpSpPr>
        <a:xfrm>
          <a:off x="0" y="0"/>
          <a:ext cx="0" cy="0"/>
          <a:chOff x="0" y="0"/>
          <a:chExt cx="0" cy="0"/>
        </a:xfrm>
      </p:grpSpPr>
      <p:sp>
        <p:nvSpPr>
          <p:cNvPr id="106" name="Google Shape;106;p4"/>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107" name="Google Shape;107;p4"/>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sp>
        <p:nvSpPr>
          <p:cNvPr id="108" name="Google Shape;108;p4"/>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09" name="Shape 109"/>
        <p:cNvGrpSpPr/>
        <p:nvPr/>
      </p:nvGrpSpPr>
      <p:grpSpPr>
        <a:xfrm>
          <a:off x="0" y="0"/>
          <a:ext cx="0" cy="0"/>
          <a:chOff x="0" y="0"/>
          <a:chExt cx="0" cy="0"/>
        </a:xfrm>
      </p:grpSpPr>
      <p:sp>
        <p:nvSpPr>
          <p:cNvPr id="110" name="Google Shape;110;p5"/>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111" name="Google Shape;111;p5"/>
          <p:cNvGrpSpPr/>
          <p:nvPr/>
        </p:nvGrpSpPr>
        <p:grpSpPr>
          <a:xfrm>
            <a:off x="415031" y="1157918"/>
            <a:ext cx="3333003" cy="3334072"/>
            <a:chOff x="874712" y="1150937"/>
            <a:chExt cx="4943475" cy="4945062"/>
          </a:xfrm>
        </p:grpSpPr>
        <p:sp>
          <p:nvSpPr>
            <p:cNvPr id="112" name="Google Shape;112;p5"/>
            <p:cNvSpPr/>
            <p:nvPr/>
          </p:nvSpPr>
          <p:spPr>
            <a:xfrm>
              <a:off x="874712" y="1150937"/>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5"/>
            <p:cNvSpPr/>
            <p:nvPr/>
          </p:nvSpPr>
          <p:spPr>
            <a:xfrm>
              <a:off x="1068387" y="1346200"/>
              <a:ext cx="4554536" cy="45545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14" name="Google Shape;114;p5"/>
          <p:cNvGrpSpPr/>
          <p:nvPr/>
        </p:nvGrpSpPr>
        <p:grpSpPr>
          <a:xfrm>
            <a:off x="1562725" y="1742267"/>
            <a:ext cx="1036546" cy="776693"/>
            <a:chOff x="2481263" y="2292350"/>
            <a:chExt cx="1730374" cy="1295400"/>
          </a:xfrm>
        </p:grpSpPr>
        <p:sp>
          <p:nvSpPr>
            <p:cNvPr id="115" name="Google Shape;115;p5"/>
            <p:cNvSpPr/>
            <p:nvPr/>
          </p:nvSpPr>
          <p:spPr>
            <a:xfrm>
              <a:off x="2481263" y="2308225"/>
              <a:ext cx="189085"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5"/>
            <p:cNvSpPr/>
            <p:nvPr/>
          </p:nvSpPr>
          <p:spPr>
            <a:xfrm>
              <a:off x="2654458" y="2298700"/>
              <a:ext cx="286011" cy="280987"/>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5"/>
            <p:cNvSpPr/>
            <p:nvPr/>
          </p:nvSpPr>
          <p:spPr>
            <a:xfrm>
              <a:off x="2481263" y="2600325"/>
              <a:ext cx="189085"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5"/>
            <p:cNvSpPr/>
            <p:nvPr/>
          </p:nvSpPr>
          <p:spPr>
            <a:xfrm>
              <a:off x="2684650" y="2600325"/>
              <a:ext cx="222453"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5"/>
            <p:cNvSpPr/>
            <p:nvPr/>
          </p:nvSpPr>
          <p:spPr>
            <a:xfrm>
              <a:off x="2927759" y="2600325"/>
              <a:ext cx="150949"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5"/>
            <p:cNvSpPr/>
            <p:nvPr/>
          </p:nvSpPr>
          <p:spPr>
            <a:xfrm>
              <a:off x="2506684" y="2892425"/>
              <a:ext cx="227220" cy="271461"/>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5"/>
            <p:cNvSpPr/>
            <p:nvPr/>
          </p:nvSpPr>
          <p:spPr>
            <a:xfrm>
              <a:off x="2756151" y="2892425"/>
              <a:ext cx="154128" cy="271461"/>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5"/>
            <p:cNvSpPr/>
            <p:nvPr/>
          </p:nvSpPr>
          <p:spPr>
            <a:xfrm>
              <a:off x="2927759" y="2892425"/>
              <a:ext cx="346392" cy="271461"/>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5"/>
            <p:cNvSpPr/>
            <p:nvPr/>
          </p:nvSpPr>
          <p:spPr>
            <a:xfrm>
              <a:off x="3229660" y="3132138"/>
              <a:ext cx="22243"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5"/>
            <p:cNvSpPr/>
            <p:nvPr/>
          </p:nvSpPr>
          <p:spPr>
            <a:xfrm>
              <a:off x="3255084"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5"/>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5"/>
            <p:cNvSpPr/>
            <p:nvPr/>
          </p:nvSpPr>
          <p:spPr>
            <a:xfrm>
              <a:off x="3634846" y="3036888"/>
              <a:ext cx="370227"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5"/>
            <p:cNvSpPr/>
            <p:nvPr/>
          </p:nvSpPr>
          <p:spPr>
            <a:xfrm>
              <a:off x="3466417" y="2635250"/>
              <a:ext cx="538656" cy="512762"/>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5"/>
            <p:cNvSpPr/>
            <p:nvPr/>
          </p:nvSpPr>
          <p:spPr>
            <a:xfrm>
              <a:off x="3420337" y="2779713"/>
              <a:ext cx="158895" cy="184149"/>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5"/>
            <p:cNvSpPr/>
            <p:nvPr/>
          </p:nvSpPr>
          <p:spPr>
            <a:xfrm>
              <a:off x="3672980" y="2301875"/>
              <a:ext cx="208153"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5"/>
            <p:cNvSpPr/>
            <p:nvPr/>
          </p:nvSpPr>
          <p:spPr>
            <a:xfrm>
              <a:off x="3420337" y="2590800"/>
              <a:ext cx="92158"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5"/>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5"/>
            <p:cNvSpPr/>
            <p:nvPr/>
          </p:nvSpPr>
          <p:spPr>
            <a:xfrm>
              <a:off x="3420337" y="2590800"/>
              <a:ext cx="158895" cy="206373"/>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5"/>
            <p:cNvSpPr/>
            <p:nvPr/>
          </p:nvSpPr>
          <p:spPr>
            <a:xfrm>
              <a:off x="3420337" y="2386013"/>
              <a:ext cx="214507" cy="204786"/>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5"/>
            <p:cNvSpPr/>
            <p:nvPr/>
          </p:nvSpPr>
          <p:spPr>
            <a:xfrm>
              <a:off x="3542685" y="2292350"/>
              <a:ext cx="193852" cy="238123"/>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5"/>
            <p:cNvSpPr/>
            <p:nvPr/>
          </p:nvSpPr>
          <p:spPr>
            <a:xfrm>
              <a:off x="3634846" y="2292350"/>
              <a:ext cx="127117" cy="238123"/>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5"/>
            <p:cNvSpPr/>
            <p:nvPr/>
          </p:nvSpPr>
          <p:spPr>
            <a:xfrm>
              <a:off x="3736539" y="2292350"/>
              <a:ext cx="144595"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5"/>
            <p:cNvSpPr/>
            <p:nvPr/>
          </p:nvSpPr>
          <p:spPr>
            <a:xfrm>
              <a:off x="3870012" y="2301875"/>
              <a:ext cx="95336" cy="341311"/>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5"/>
            <p:cNvSpPr/>
            <p:nvPr/>
          </p:nvSpPr>
          <p:spPr>
            <a:xfrm>
              <a:off x="3881135" y="2301875"/>
              <a:ext cx="166838"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5"/>
            <p:cNvSpPr/>
            <p:nvPr/>
          </p:nvSpPr>
          <p:spPr>
            <a:xfrm>
              <a:off x="3860478" y="2643188"/>
              <a:ext cx="177963" cy="277811"/>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0" name="Google Shape;140;p5"/>
            <p:cNvSpPr/>
            <p:nvPr/>
          </p:nvSpPr>
          <p:spPr>
            <a:xfrm>
              <a:off x="3870012" y="2498725"/>
              <a:ext cx="254233" cy="341311"/>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1" name="Google Shape;141;p5"/>
            <p:cNvSpPr/>
            <p:nvPr/>
          </p:nvSpPr>
          <p:spPr>
            <a:xfrm>
              <a:off x="4047975" y="2498725"/>
              <a:ext cx="163662"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2" name="Google Shape;142;p5"/>
            <p:cNvSpPr/>
            <p:nvPr/>
          </p:nvSpPr>
          <p:spPr>
            <a:xfrm>
              <a:off x="4090876" y="2632075"/>
              <a:ext cx="120760" cy="207961"/>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3" name="Google Shape;143;p5"/>
            <p:cNvSpPr/>
            <p:nvPr/>
          </p:nvSpPr>
          <p:spPr>
            <a:xfrm>
              <a:off x="4162380" y="2632075"/>
              <a:ext cx="49257" cy="273048"/>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4" name="Google Shape;144;p5"/>
            <p:cNvSpPr/>
            <p:nvPr/>
          </p:nvSpPr>
          <p:spPr>
            <a:xfrm>
              <a:off x="3860478" y="2754313"/>
              <a:ext cx="344804" cy="166686"/>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5" name="Google Shape;145;p5"/>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6" name="Google Shape;146;p5"/>
            <p:cNvSpPr/>
            <p:nvPr/>
          </p:nvSpPr>
          <p:spPr>
            <a:xfrm>
              <a:off x="3860478" y="2921000"/>
              <a:ext cx="322558"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7" name="Google Shape;147;p5"/>
            <p:cNvSpPr/>
            <p:nvPr/>
          </p:nvSpPr>
          <p:spPr>
            <a:xfrm>
              <a:off x="2506684"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8" name="Google Shape;148;p5"/>
            <p:cNvSpPr/>
            <p:nvPr/>
          </p:nvSpPr>
          <p:spPr>
            <a:xfrm>
              <a:off x="2818122" y="3225800"/>
              <a:ext cx="88980"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9" name="Google Shape;149;p5"/>
            <p:cNvSpPr/>
            <p:nvPr/>
          </p:nvSpPr>
          <p:spPr>
            <a:xfrm>
              <a:off x="2930938" y="3222625"/>
              <a:ext cx="373402"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50" name="Google Shape;150;p5"/>
            <p:cNvSpPr/>
            <p:nvPr/>
          </p:nvSpPr>
          <p:spPr>
            <a:xfrm>
              <a:off x="3331355"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51" name="Google Shape;151;p5"/>
            <p:cNvSpPr/>
            <p:nvPr/>
          </p:nvSpPr>
          <p:spPr>
            <a:xfrm>
              <a:off x="3428282" y="3225800"/>
              <a:ext cx="255822"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52" name="Google Shape;152;p5"/>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53" name="Google Shape;153;p5"/>
            <p:cNvSpPr/>
            <p:nvPr/>
          </p:nvSpPr>
          <p:spPr>
            <a:xfrm>
              <a:off x="4005073" y="3225800"/>
              <a:ext cx="200207"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54" name="Google Shape;154;p5"/>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5" name="Google Shape;155;p5"/>
          <p:cNvSpPr/>
          <p:nvPr>
            <p:ph idx="2" type="pic"/>
          </p:nvPr>
        </p:nvSpPr>
        <p:spPr>
          <a:xfrm>
            <a:off x="4648200" y="1276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6" name="Google Shape;156;p5"/>
          <p:cNvSpPr/>
          <p:nvPr>
            <p:ph idx="3" type="pic"/>
          </p:nvPr>
        </p:nvSpPr>
        <p:spPr>
          <a:xfrm>
            <a:off x="4648200" y="24955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7" name="Google Shape;157;p5"/>
          <p:cNvSpPr/>
          <p:nvPr>
            <p:ph idx="4" type="pic"/>
          </p:nvPr>
        </p:nvSpPr>
        <p:spPr>
          <a:xfrm>
            <a:off x="4648200" y="3684735"/>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Google Shape;158;p5"/>
          <p:cNvSpPr txBox="1"/>
          <p:nvPr>
            <p:ph idx="5" type="body"/>
          </p:nvPr>
        </p:nvSpPr>
        <p:spPr>
          <a:xfrm>
            <a:off x="5324373" y="1708427"/>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9" name="Google Shape;159;p5"/>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0" name="Google Shape;160;p5"/>
          <p:cNvSpPr txBox="1"/>
          <p:nvPr>
            <p:ph idx="7" type="body"/>
          </p:nvPr>
        </p:nvSpPr>
        <p:spPr>
          <a:xfrm>
            <a:off x="5324373" y="2920091"/>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1" name="Google Shape;161;p5"/>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2" name="Google Shape;162;p5"/>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3" name="Google Shape;163;p5"/>
          <p:cNvSpPr txBox="1"/>
          <p:nvPr>
            <p:ph idx="13" type="body"/>
          </p:nvPr>
        </p:nvSpPr>
        <p:spPr>
          <a:xfrm>
            <a:off x="671297" y="2785333"/>
            <a:ext cx="2819400" cy="334814"/>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64" name="Shape 164"/>
        <p:cNvGrpSpPr/>
        <p:nvPr/>
      </p:nvGrpSpPr>
      <p:grpSpPr>
        <a:xfrm>
          <a:off x="0" y="0"/>
          <a:ext cx="0" cy="0"/>
          <a:chOff x="0" y="0"/>
          <a:chExt cx="0" cy="0"/>
        </a:xfrm>
      </p:grpSpPr>
      <p:sp>
        <p:nvSpPr>
          <p:cNvPr id="165" name="Google Shape;165;p6"/>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pic>
        <p:nvPicPr>
          <p:cNvPr id="167" name="Google Shape;167;p6"/>
          <p:cNvPicPr preferRelativeResize="0"/>
          <p:nvPr/>
        </p:nvPicPr>
        <p:blipFill rotWithShape="1">
          <a:blip r:embed="rId2">
            <a:alphaModFix/>
          </a:blip>
          <a:srcRect b="0" l="0" r="630" t="0"/>
          <a:stretch/>
        </p:blipFill>
        <p:spPr>
          <a:xfrm>
            <a:off x="1192" y="4513660"/>
            <a:ext cx="9142807" cy="651271"/>
          </a:xfrm>
          <a:prstGeom prst="rect">
            <a:avLst/>
          </a:prstGeom>
          <a:noFill/>
          <a:ln>
            <a:noFill/>
          </a:ln>
        </p:spPr>
      </p:pic>
      <p:sp>
        <p:nvSpPr>
          <p:cNvPr id="168" name="Google Shape;168;p6"/>
          <p:cNvSpPr/>
          <p:nvPr/>
        </p:nvSpPr>
        <p:spPr>
          <a:xfrm>
            <a:off x="4333812" y="742950"/>
            <a:ext cx="628813"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69" name="Google Shape;169;p6"/>
          <p:cNvGrpSpPr/>
          <p:nvPr/>
        </p:nvGrpSpPr>
        <p:grpSpPr>
          <a:xfrm>
            <a:off x="1381971" y="1428750"/>
            <a:ext cx="6500493" cy="2701952"/>
            <a:chOff x="1381971" y="1207082"/>
            <a:chExt cx="6500493" cy="2701952"/>
          </a:xfrm>
        </p:grpSpPr>
        <p:cxnSp>
          <p:nvCxnSpPr>
            <p:cNvPr id="170" name="Google Shape;170;p6"/>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71" name="Google Shape;171;p6"/>
            <p:cNvCxnSpPr/>
            <p:nvPr/>
          </p:nvCxnSpPr>
          <p:spPr>
            <a:xfrm rot="10800000">
              <a:off x="1381971" y="2545556"/>
              <a:ext cx="6500493" cy="17860"/>
            </a:xfrm>
            <a:prstGeom prst="straightConnector1">
              <a:avLst/>
            </a:prstGeom>
            <a:noFill/>
            <a:ln cap="flat" cmpd="sng" w="19050">
              <a:solidFill>
                <a:srgbClr val="7F7F7F"/>
              </a:solidFill>
              <a:prstDash val="dot"/>
              <a:round/>
              <a:headEnd len="sm" w="sm" type="none"/>
              <a:tailEnd len="sm" w="sm" type="none"/>
            </a:ln>
          </p:spPr>
        </p:cxnSp>
        <p:sp>
          <p:nvSpPr>
            <p:cNvPr id="172" name="Google Shape;172;p6"/>
            <p:cNvSpPr/>
            <p:nvPr/>
          </p:nvSpPr>
          <p:spPr>
            <a:xfrm>
              <a:off x="4545164" y="2386468"/>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3" name="Google Shape;173;p6"/>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4" name="Google Shape;174;p6"/>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5" name="Google Shape;175;p6"/>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6" name="Google Shape;176;p6"/>
          <p:cNvSpPr/>
          <p:nvPr>
            <p:ph idx="4" type="pic"/>
          </p:nvPr>
        </p:nvSpPr>
        <p:spPr>
          <a:xfrm>
            <a:off x="1965425"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Google Shape;177;p6"/>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8" name="Google Shape;178;p6"/>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9" name="Google Shape;179;p6"/>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0" name="Google Shape;180;p6"/>
          <p:cNvSpPr/>
          <p:nvPr>
            <p:ph idx="8" type="pic"/>
          </p:nvPr>
        </p:nvSpPr>
        <p:spPr>
          <a:xfrm>
            <a:off x="1965425"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81" name="Shape 181"/>
        <p:cNvGrpSpPr/>
        <p:nvPr/>
      </p:nvGrpSpPr>
      <p:grpSpPr>
        <a:xfrm>
          <a:off x="0" y="0"/>
          <a:ext cx="0" cy="0"/>
          <a:chOff x="0" y="0"/>
          <a:chExt cx="0" cy="0"/>
        </a:xfrm>
      </p:grpSpPr>
      <p:sp>
        <p:nvSpPr>
          <p:cNvPr id="182" name="Google Shape;182;p7"/>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83" name="Google Shape;183;p7"/>
          <p:cNvSpPr txBox="1"/>
          <p:nvPr>
            <p:ph idx="1" type="body"/>
          </p:nvPr>
        </p:nvSpPr>
        <p:spPr>
          <a:xfrm>
            <a:off x="86359" y="666750"/>
            <a:ext cx="2656839" cy="30479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4" name="Google Shape;184;p7"/>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5" name="Google Shape;185;p7"/>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6" name="Google Shape;186;p7"/>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87" name="Google Shape;187;p7"/>
          <p:cNvCxnSpPr/>
          <p:nvPr/>
        </p:nvCxnSpPr>
        <p:spPr>
          <a:xfrm>
            <a:off x="3056208" y="1259075"/>
            <a:ext cx="0" cy="1572043"/>
          </a:xfrm>
          <a:prstGeom prst="straightConnector1">
            <a:avLst/>
          </a:prstGeom>
          <a:noFill/>
          <a:ln cap="flat" cmpd="sng" w="19050">
            <a:solidFill>
              <a:srgbClr val="7F7F7F"/>
            </a:solidFill>
            <a:prstDash val="dot"/>
            <a:round/>
            <a:headEnd len="sm" w="sm" type="none"/>
            <a:tailEnd len="sm" w="sm" type="none"/>
          </a:ln>
        </p:spPr>
      </p:cxnSp>
      <p:cxnSp>
        <p:nvCxnSpPr>
          <p:cNvPr id="188" name="Google Shape;188;p7"/>
          <p:cNvCxnSpPr/>
          <p:nvPr/>
        </p:nvCxnSpPr>
        <p:spPr>
          <a:xfrm>
            <a:off x="5943600" y="1259075"/>
            <a:ext cx="0" cy="1572043"/>
          </a:xfrm>
          <a:prstGeom prst="straightConnector1">
            <a:avLst/>
          </a:prstGeom>
          <a:noFill/>
          <a:ln cap="flat" cmpd="sng" w="19050">
            <a:solidFill>
              <a:srgbClr val="7F7F7F"/>
            </a:solidFill>
            <a:prstDash val="dot"/>
            <a:round/>
            <a:headEnd len="sm" w="sm" type="none"/>
            <a:tailEnd len="sm" w="sm" type="none"/>
          </a:ln>
        </p:spPr>
      </p:cxnSp>
      <p:sp>
        <p:nvSpPr>
          <p:cNvPr id="189" name="Google Shape;189;p7"/>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0" name="Google Shape;190;p7"/>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Google Shape;191;p7"/>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2" name="Google Shape;192;p7"/>
          <p:cNvSpPr txBox="1"/>
          <p:nvPr>
            <p:ph idx="8" type="body"/>
          </p:nvPr>
        </p:nvSpPr>
        <p:spPr>
          <a:xfrm>
            <a:off x="457200" y="2102001"/>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3" name="Google Shape;193;p7"/>
          <p:cNvSpPr txBox="1"/>
          <p:nvPr>
            <p:ph idx="9" type="body"/>
          </p:nvPr>
        </p:nvSpPr>
        <p:spPr>
          <a:xfrm>
            <a:off x="3362960" y="2102001"/>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4" name="Google Shape;194;p7"/>
          <p:cNvSpPr txBox="1"/>
          <p:nvPr>
            <p:ph idx="13" type="body"/>
          </p:nvPr>
        </p:nvSpPr>
        <p:spPr>
          <a:xfrm>
            <a:off x="6268719" y="2102001"/>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5" name="Google Shape;195;p7"/>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6" name="Google Shape;196;p7"/>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7" name="Google Shape;197;p7"/>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98" name="Google Shape;198;p7"/>
          <p:cNvCxnSpPr/>
          <p:nvPr/>
        </p:nvCxnSpPr>
        <p:spPr>
          <a:xfrm>
            <a:off x="3056208" y="3181350"/>
            <a:ext cx="0" cy="1572043"/>
          </a:xfrm>
          <a:prstGeom prst="straightConnector1">
            <a:avLst/>
          </a:prstGeom>
          <a:noFill/>
          <a:ln cap="flat" cmpd="sng" w="19050">
            <a:solidFill>
              <a:srgbClr val="7F7F7F"/>
            </a:solidFill>
            <a:prstDash val="dot"/>
            <a:round/>
            <a:headEnd len="sm" w="sm" type="none"/>
            <a:tailEnd len="sm" w="sm" type="none"/>
          </a:ln>
        </p:spPr>
      </p:cxnSp>
      <p:cxnSp>
        <p:nvCxnSpPr>
          <p:cNvPr id="199" name="Google Shape;199;p7"/>
          <p:cNvCxnSpPr/>
          <p:nvPr/>
        </p:nvCxnSpPr>
        <p:spPr>
          <a:xfrm>
            <a:off x="5943600" y="3181350"/>
            <a:ext cx="0" cy="1572043"/>
          </a:xfrm>
          <a:prstGeom prst="straightConnector1">
            <a:avLst/>
          </a:prstGeom>
          <a:noFill/>
          <a:ln cap="flat" cmpd="sng" w="19050">
            <a:solidFill>
              <a:srgbClr val="7F7F7F"/>
            </a:solidFill>
            <a:prstDash val="dot"/>
            <a:round/>
            <a:headEnd len="sm" w="sm" type="none"/>
            <a:tailEnd len="sm" w="sm" type="none"/>
          </a:ln>
        </p:spPr>
      </p:cxnSp>
      <p:sp>
        <p:nvSpPr>
          <p:cNvPr id="200" name="Google Shape;200;p7"/>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1" name="Google Shape;201;p7"/>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2" name="Google Shape;202;p7"/>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3" name="Google Shape;203;p7"/>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4" name="Google Shape;204;p7"/>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5" name="Google Shape;205;p7"/>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59" y="971550"/>
            <a:ext cx="7696198" cy="2514599"/>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8" name="Google Shape;208;p8"/>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11" name="Google Shape;211;p9"/>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4" y="1435294"/>
            <a:ext cx="2805885" cy="2311866"/>
            <a:chOff x="671687" y="1726405"/>
            <a:chExt cx="3047603" cy="2511026"/>
          </a:xfrm>
        </p:grpSpPr>
        <p:grpSp>
          <p:nvGrpSpPr>
            <p:cNvPr id="215" name="Google Shape;215;p10"/>
            <p:cNvGrpSpPr/>
            <p:nvPr/>
          </p:nvGrpSpPr>
          <p:grpSpPr>
            <a:xfrm>
              <a:off x="671687" y="1726405"/>
              <a:ext cx="3047603" cy="2511026"/>
              <a:chOff x="5978837" y="1358253"/>
              <a:chExt cx="6047832" cy="4984488"/>
            </a:xfrm>
          </p:grpSpPr>
          <p:pic>
            <p:nvPicPr>
              <p:cNvPr id="216" name="Google Shape;216;p10"/>
              <p:cNvPicPr preferRelativeResize="0"/>
              <p:nvPr/>
            </p:nvPicPr>
            <p:blipFill rotWithShape="1">
              <a:blip r:embed="rId2">
                <a:alphaModFix/>
              </a:blip>
              <a:srcRect b="9445" l="14702" r="15757" t="539"/>
              <a:stretch/>
            </p:blipFill>
            <p:spPr>
              <a:xfrm>
                <a:off x="5978837" y="1358253"/>
                <a:ext cx="6047832" cy="4984488"/>
              </a:xfrm>
              <a:prstGeom prst="rect">
                <a:avLst/>
              </a:prstGeom>
              <a:noFill/>
              <a:ln>
                <a:noFill/>
              </a:ln>
            </p:spPr>
          </p:pic>
          <p:sp>
            <p:nvSpPr>
              <p:cNvPr id="217" name="Google Shape;217;p10"/>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59"/>
              <a:ext cx="2743199" cy="160019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20" name="Google Shape;220;p10"/>
          <p:cNvSpPr txBox="1"/>
          <p:nvPr>
            <p:ph idx="1" type="body"/>
          </p:nvPr>
        </p:nvSpPr>
        <p:spPr>
          <a:xfrm>
            <a:off x="86359" y="666750"/>
            <a:ext cx="2656839" cy="30479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grpSp>
        <p:nvGrpSpPr>
          <p:cNvPr id="221" name="Google Shape;221;p10"/>
          <p:cNvGrpSpPr/>
          <p:nvPr/>
        </p:nvGrpSpPr>
        <p:grpSpPr>
          <a:xfrm>
            <a:off x="256327" y="1222173"/>
            <a:ext cx="1078776" cy="1078495"/>
            <a:chOff x="508000" y="1302691"/>
            <a:chExt cx="2336800" cy="2336803"/>
          </a:xfrm>
        </p:grpSpPr>
        <p:sp>
          <p:nvSpPr>
            <p:cNvPr id="222" name="Google Shape;222;p10"/>
            <p:cNvSpPr/>
            <p:nvPr/>
          </p:nvSpPr>
          <p:spPr>
            <a:xfrm>
              <a:off x="613218" y="1432379"/>
              <a:ext cx="2126363" cy="2097003"/>
            </a:xfrm>
            <a:prstGeom prst="ellipse">
              <a:avLst/>
            </a:prstGeom>
            <a:solidFill>
              <a:srgbClr val="000000">
                <a:alpha val="4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1"/>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1"/>
            <a:ext cx="920233" cy="917982"/>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18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5" y="717056"/>
            <a:ext cx="1171880" cy="304798"/>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7" name="Google Shape;227;p10"/>
          <p:cNvSpPr txBox="1"/>
          <p:nvPr>
            <p:ph idx="5" type="body"/>
          </p:nvPr>
        </p:nvSpPr>
        <p:spPr>
          <a:xfrm>
            <a:off x="3776455" y="1298082"/>
            <a:ext cx="1171880" cy="304798"/>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8" name="Google Shape;228;p10"/>
          <p:cNvSpPr txBox="1"/>
          <p:nvPr>
            <p:ph idx="6" type="body"/>
          </p:nvPr>
        </p:nvSpPr>
        <p:spPr>
          <a:xfrm>
            <a:off x="3776455" y="2269632"/>
            <a:ext cx="1171880" cy="304798"/>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9" name="Google Shape;229;p10"/>
          <p:cNvSpPr txBox="1"/>
          <p:nvPr>
            <p:ph idx="7"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0" name="Google Shape;230;p10"/>
          <p:cNvSpPr/>
          <p:nvPr/>
        </p:nvSpPr>
        <p:spPr>
          <a:xfrm rot="5400000">
            <a:off x="4949534" y="1428742"/>
            <a:ext cx="20954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4" y="4249483"/>
            <a:ext cx="20954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1" y="2402077"/>
            <a:ext cx="20835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1" y="817355"/>
            <a:ext cx="208359" cy="57163"/>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09998"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5" name="Google Shape;235;p10"/>
          <p:cNvSpPr txBox="1"/>
          <p:nvPr>
            <p:ph idx="9" type="body"/>
          </p:nvPr>
        </p:nvSpPr>
        <p:spPr>
          <a:xfrm>
            <a:off x="5181600" y="1276945"/>
            <a:ext cx="3809998" cy="89475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6" name="Google Shape;236;p10"/>
          <p:cNvSpPr txBox="1"/>
          <p:nvPr>
            <p:ph idx="13" type="body"/>
          </p:nvPr>
        </p:nvSpPr>
        <p:spPr>
          <a:xfrm>
            <a:off x="5181600" y="2258018"/>
            <a:ext cx="3809998" cy="164723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7" name="Google Shape;237;p10"/>
          <p:cNvSpPr txBox="1"/>
          <p:nvPr>
            <p:ph idx="14" type="body"/>
          </p:nvPr>
        </p:nvSpPr>
        <p:spPr>
          <a:xfrm>
            <a:off x="5181600" y="4010619"/>
            <a:ext cx="3809998"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8" name="Google Shape;238;p10"/>
          <p:cNvSpPr txBox="1"/>
          <p:nvPr>
            <p:ph idx="15" type="body"/>
          </p:nvPr>
        </p:nvSpPr>
        <p:spPr>
          <a:xfrm>
            <a:off x="409575" y="4010619"/>
            <a:ext cx="3190873" cy="61853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1"/>
          </a:xfrm>
        </p:grpSpPr>
        <p:sp>
          <p:nvSpPr>
            <p:cNvPr id="11" name="Google Shape;11;p1"/>
            <p:cNvSpPr/>
            <p:nvPr/>
          </p:nvSpPr>
          <p:spPr>
            <a:xfrm>
              <a:off x="11168703" y="297664"/>
              <a:ext cx="92817"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7"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7"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7" y="442910"/>
              <a:ext cx="76058"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4" y="587295"/>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5"/>
              <a:ext cx="75199"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7" y="587295"/>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69"/>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2" y="704179"/>
              <a:ext cx="15039" cy="15469"/>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3" y="622102"/>
              <a:ext cx="108718"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0" y="658629"/>
              <a:ext cx="181771" cy="68323"/>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3" y="459239"/>
              <a:ext cx="264277" cy="252244"/>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1"/>
              <a:ext cx="78209" cy="9067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5"/>
              <a:ext cx="101842"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78"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4"/>
              <a:ext cx="166730" cy="142236"/>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7" cy="114734"/>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0" y="292509"/>
              <a:ext cx="61877" cy="114734"/>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7" y="292509"/>
              <a:ext cx="70042" cy="9668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5"/>
              <a:ext cx="45978" cy="168878"/>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5"/>
              <a:ext cx="83365" cy="131063"/>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5"/>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6"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6"/>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79"/>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79"/>
              <a:ext cx="23203" cy="13407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7"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7"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6"/>
              <a:ext cx="159854" cy="110866"/>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4" y="751018"/>
              <a:ext cx="143095"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5"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4" y="751018"/>
              <a:ext cx="122898"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89"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39" y="533400"/>
            <a:ext cx="630004" cy="50004"/>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4"/>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1" cy="196452"/>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5" name="Shape 475"/>
        <p:cNvGrpSpPr/>
        <p:nvPr/>
      </p:nvGrpSpPr>
      <p:grpSpPr>
        <a:xfrm>
          <a:off x="0" y="0"/>
          <a:ext cx="0" cy="0"/>
          <a:chOff x="0" y="0"/>
          <a:chExt cx="0" cy="0"/>
        </a:xfrm>
      </p:grpSpPr>
      <p:grpSp>
        <p:nvGrpSpPr>
          <p:cNvPr id="476" name="Google Shape;476;p12"/>
          <p:cNvGrpSpPr/>
          <p:nvPr/>
        </p:nvGrpSpPr>
        <p:grpSpPr>
          <a:xfrm>
            <a:off x="8411188" y="148823"/>
            <a:ext cx="577635" cy="432180"/>
            <a:chOff x="11168703" y="292509"/>
            <a:chExt cx="849214" cy="636401"/>
          </a:xfrm>
        </p:grpSpPr>
        <p:sp>
          <p:nvSpPr>
            <p:cNvPr id="477" name="Google Shape;477;p12"/>
            <p:cNvSpPr/>
            <p:nvPr/>
          </p:nvSpPr>
          <p:spPr>
            <a:xfrm>
              <a:off x="11168703" y="297665"/>
              <a:ext cx="92700" cy="132000"/>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8" name="Google Shape;478;p12"/>
            <p:cNvSpPr/>
            <p:nvPr/>
          </p:nvSpPr>
          <p:spPr>
            <a:xfrm>
              <a:off x="11255506" y="294658"/>
              <a:ext cx="140100" cy="13710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9" name="Google Shape;479;p12"/>
            <p:cNvSpPr/>
            <p:nvPr/>
          </p:nvSpPr>
          <p:spPr>
            <a:xfrm>
              <a:off x="11168703" y="442910"/>
              <a:ext cx="92700" cy="131400"/>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0" name="Google Shape;480;p12"/>
            <p:cNvSpPr/>
            <p:nvPr/>
          </p:nvSpPr>
          <p:spPr>
            <a:xfrm>
              <a:off x="11270546" y="442910"/>
              <a:ext cx="107100" cy="131400"/>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1" name="Google Shape;481;p12"/>
            <p:cNvSpPr/>
            <p:nvPr/>
          </p:nvSpPr>
          <p:spPr>
            <a:xfrm>
              <a:off x="11388718" y="442910"/>
              <a:ext cx="76200" cy="131400"/>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2" name="Google Shape;482;p12"/>
            <p:cNvSpPr/>
            <p:nvPr/>
          </p:nvSpPr>
          <p:spPr>
            <a:xfrm>
              <a:off x="11181164" y="587295"/>
              <a:ext cx="112500" cy="132300"/>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3" name="Google Shape;483;p12"/>
            <p:cNvSpPr/>
            <p:nvPr/>
          </p:nvSpPr>
          <p:spPr>
            <a:xfrm>
              <a:off x="11305353" y="587295"/>
              <a:ext cx="75300" cy="132300"/>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4" name="Google Shape;484;p12"/>
            <p:cNvSpPr/>
            <p:nvPr/>
          </p:nvSpPr>
          <p:spPr>
            <a:xfrm>
              <a:off x="11388718" y="587295"/>
              <a:ext cx="169800" cy="132300"/>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12"/>
            <p:cNvSpPr/>
            <p:nvPr/>
          </p:nvSpPr>
          <p:spPr>
            <a:xfrm>
              <a:off x="11536971" y="704179"/>
              <a:ext cx="11100" cy="1560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12"/>
            <p:cNvSpPr/>
            <p:nvPr/>
          </p:nvSpPr>
          <p:spPr>
            <a:xfrm>
              <a:off x="11550292" y="704179"/>
              <a:ext cx="15000" cy="1560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7" name="Google Shape;487;p12"/>
            <p:cNvSpPr/>
            <p:nvPr/>
          </p:nvSpPr>
          <p:spPr>
            <a:xfrm>
              <a:off x="11653854" y="622102"/>
              <a:ext cx="108600" cy="105000"/>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8" name="Google Shape;488;p12"/>
            <p:cNvSpPr/>
            <p:nvPr/>
          </p:nvSpPr>
          <p:spPr>
            <a:xfrm>
              <a:off x="11736360" y="658629"/>
              <a:ext cx="181800" cy="68400"/>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p12"/>
            <p:cNvSpPr/>
            <p:nvPr/>
          </p:nvSpPr>
          <p:spPr>
            <a:xfrm>
              <a:off x="11653854" y="459239"/>
              <a:ext cx="264300" cy="252300"/>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0" name="Google Shape;490;p12"/>
            <p:cNvSpPr/>
            <p:nvPr/>
          </p:nvSpPr>
          <p:spPr>
            <a:xfrm>
              <a:off x="11631509" y="531431"/>
              <a:ext cx="78300" cy="9060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1" name="Google Shape;491;p12"/>
            <p:cNvSpPr/>
            <p:nvPr/>
          </p:nvSpPr>
          <p:spPr>
            <a:xfrm>
              <a:off x="11754409" y="295516"/>
              <a:ext cx="101700"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2" name="Google Shape;492;p12"/>
            <p:cNvSpPr/>
            <p:nvPr/>
          </p:nvSpPr>
          <p:spPr>
            <a:xfrm>
              <a:off x="11631509" y="437754"/>
              <a:ext cx="45900" cy="10920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3" name="Google Shape;493;p12"/>
            <p:cNvSpPr/>
            <p:nvPr/>
          </p:nvSpPr>
          <p:spPr>
            <a:xfrm>
              <a:off x="11631509" y="389195"/>
              <a:ext cx="166800" cy="142200"/>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4" name="Google Shape;494;p12"/>
            <p:cNvSpPr/>
            <p:nvPr/>
          </p:nvSpPr>
          <p:spPr>
            <a:xfrm>
              <a:off x="11631509" y="437754"/>
              <a:ext cx="78300" cy="1026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5" name="Google Shape;495;p12"/>
            <p:cNvSpPr/>
            <p:nvPr/>
          </p:nvSpPr>
          <p:spPr>
            <a:xfrm>
              <a:off x="11631509" y="338059"/>
              <a:ext cx="105000" cy="99600"/>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6" name="Google Shape;496;p12"/>
            <p:cNvSpPr/>
            <p:nvPr/>
          </p:nvSpPr>
          <p:spPr>
            <a:xfrm>
              <a:off x="11691670" y="292509"/>
              <a:ext cx="94500" cy="114600"/>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7" name="Google Shape;497;p12"/>
            <p:cNvSpPr/>
            <p:nvPr/>
          </p:nvSpPr>
          <p:spPr>
            <a:xfrm>
              <a:off x="11736360" y="292509"/>
              <a:ext cx="61800" cy="114600"/>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8" name="Google Shape;498;p12"/>
            <p:cNvSpPr/>
            <p:nvPr/>
          </p:nvSpPr>
          <p:spPr>
            <a:xfrm>
              <a:off x="11786207" y="292509"/>
              <a:ext cx="69900" cy="96600"/>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p12"/>
            <p:cNvSpPr/>
            <p:nvPr/>
          </p:nvSpPr>
          <p:spPr>
            <a:xfrm>
              <a:off x="11851095" y="295516"/>
              <a:ext cx="45900" cy="168900"/>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p12"/>
            <p:cNvSpPr/>
            <p:nvPr/>
          </p:nvSpPr>
          <p:spPr>
            <a:xfrm>
              <a:off x="11856252" y="295516"/>
              <a:ext cx="83400" cy="13110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p12"/>
            <p:cNvSpPr/>
            <p:nvPr/>
          </p:nvSpPr>
          <p:spPr>
            <a:xfrm>
              <a:off x="11845939" y="464395"/>
              <a:ext cx="88500" cy="136200"/>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p12"/>
            <p:cNvSpPr/>
            <p:nvPr/>
          </p:nvSpPr>
          <p:spPr>
            <a:xfrm>
              <a:off x="11851095" y="392204"/>
              <a:ext cx="126300" cy="169800"/>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p12"/>
            <p:cNvSpPr/>
            <p:nvPr/>
          </p:nvSpPr>
          <p:spPr>
            <a:xfrm>
              <a:off x="11939617" y="392204"/>
              <a:ext cx="78300" cy="9540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4" name="Google Shape;504;p12"/>
            <p:cNvSpPr/>
            <p:nvPr/>
          </p:nvSpPr>
          <p:spPr>
            <a:xfrm>
              <a:off x="11959814" y="458379"/>
              <a:ext cx="57900" cy="10350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5" name="Google Shape;505;p12"/>
            <p:cNvSpPr/>
            <p:nvPr/>
          </p:nvSpPr>
          <p:spPr>
            <a:xfrm>
              <a:off x="11994621" y="458379"/>
              <a:ext cx="23100" cy="13410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6" name="Google Shape;506;p12"/>
            <p:cNvSpPr/>
            <p:nvPr/>
          </p:nvSpPr>
          <p:spPr>
            <a:xfrm>
              <a:off x="11845939" y="517252"/>
              <a:ext cx="171000" cy="83400"/>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7" name="Google Shape;507;p12"/>
            <p:cNvSpPr/>
            <p:nvPr/>
          </p:nvSpPr>
          <p:spPr>
            <a:xfrm>
              <a:off x="11845939" y="592452"/>
              <a:ext cx="171000" cy="4770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8" name="Google Shape;508;p12"/>
            <p:cNvSpPr/>
            <p:nvPr/>
          </p:nvSpPr>
          <p:spPr>
            <a:xfrm>
              <a:off x="11845939" y="600616"/>
              <a:ext cx="159900" cy="111000"/>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p12"/>
            <p:cNvSpPr/>
            <p:nvPr/>
          </p:nvSpPr>
          <p:spPr>
            <a:xfrm>
              <a:off x="11181164" y="751018"/>
              <a:ext cx="143100" cy="174000"/>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0" name="Google Shape;510;p12"/>
            <p:cNvSpPr/>
            <p:nvPr/>
          </p:nvSpPr>
          <p:spPr>
            <a:xfrm>
              <a:off x="11336777" y="751847"/>
              <a:ext cx="42000" cy="1737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511" name="Google Shape;511;p12"/>
            <p:cNvSpPr/>
            <p:nvPr/>
          </p:nvSpPr>
          <p:spPr>
            <a:xfrm>
              <a:off x="11389578" y="748010"/>
              <a:ext cx="183900" cy="18090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2" name="Google Shape;512;p12"/>
            <p:cNvSpPr/>
            <p:nvPr/>
          </p:nvSpPr>
          <p:spPr>
            <a:xfrm>
              <a:off x="11587136" y="751847"/>
              <a:ext cx="42000" cy="1737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513" name="Google Shape;513;p12"/>
            <p:cNvSpPr/>
            <p:nvPr/>
          </p:nvSpPr>
          <p:spPr>
            <a:xfrm>
              <a:off x="11636665" y="751018"/>
              <a:ext cx="123000" cy="174000"/>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4" name="Google Shape;514;p12"/>
            <p:cNvSpPr/>
            <p:nvPr/>
          </p:nvSpPr>
          <p:spPr>
            <a:xfrm>
              <a:off x="11741517" y="751018"/>
              <a:ext cx="167700" cy="174000"/>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p12"/>
            <p:cNvSpPr/>
            <p:nvPr/>
          </p:nvSpPr>
          <p:spPr>
            <a:xfrm>
              <a:off x="11916413" y="751018"/>
              <a:ext cx="99600" cy="174000"/>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6" name="Google Shape;516;p12"/>
          <p:cNvSpPr/>
          <p:nvPr/>
        </p:nvSpPr>
        <p:spPr>
          <a:xfrm>
            <a:off x="204840" y="533400"/>
            <a:ext cx="6300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7" name="Google Shape;517;p12"/>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8" name="Google Shape;518;p12"/>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hyperlink" Target="https://developer.mozilla.org/en-US/docs/Web/JavaScript/Reference/Global_Objects/Arra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23"/>
          <p:cNvSpPr txBox="1"/>
          <p:nvPr>
            <p:ph type="title"/>
          </p:nvPr>
        </p:nvSpPr>
        <p:spPr>
          <a:xfrm>
            <a:off x="4191000" y="1893875"/>
            <a:ext cx="4190999" cy="10349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3200" u="none" cap="none" strike="noStrike">
                <a:solidFill>
                  <a:schemeClr val="dk1"/>
                </a:solidFill>
                <a:latin typeface="Tahoma"/>
                <a:ea typeface="Tahoma"/>
                <a:cs typeface="Tahoma"/>
                <a:sym typeface="Tahoma"/>
              </a:rPr>
              <a:t>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3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250">
                <a:highlight>
                  <a:srgbClr val="FFFFFF"/>
                </a:highlight>
                <a:latin typeface="Arial"/>
                <a:ea typeface="Arial"/>
                <a:cs typeface="Arial"/>
                <a:sym typeface="Arial"/>
              </a:rPr>
              <a:t>finally Statement</a:t>
            </a:r>
            <a:endParaRPr sz="2250">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007" name="Google Shape;1007;p32"/>
          <p:cNvSpPr txBox="1"/>
          <p:nvPr>
            <p:ph idx="1" type="body"/>
          </p:nvPr>
        </p:nvSpPr>
        <p:spPr>
          <a:xfrm>
            <a:off x="990425" y="866625"/>
            <a:ext cx="7574700" cy="37818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chemeClr val="dk1"/>
                </a:solidFill>
                <a:highlight>
                  <a:srgbClr val="FFFFFF"/>
                </a:highlight>
                <a:latin typeface="Verdana"/>
                <a:ea typeface="Verdana"/>
                <a:cs typeface="Verdana"/>
                <a:sym typeface="Verdana"/>
              </a:rPr>
              <a:t>The </a:t>
            </a:r>
            <a:r>
              <a:rPr b="1" lang="en-US" sz="1400">
                <a:solidFill>
                  <a:schemeClr val="dk1"/>
                </a:solidFill>
                <a:highlight>
                  <a:srgbClr val="FFFFFF"/>
                </a:highlight>
                <a:latin typeface="Verdana"/>
                <a:ea typeface="Verdana"/>
                <a:cs typeface="Verdana"/>
                <a:sym typeface="Verdana"/>
              </a:rPr>
              <a:t>finally</a:t>
            </a:r>
            <a:r>
              <a:rPr lang="en-US" sz="1400">
                <a:solidFill>
                  <a:schemeClr val="dk1"/>
                </a:solidFill>
                <a:highlight>
                  <a:srgbClr val="FFFFFF"/>
                </a:highlight>
                <a:latin typeface="Verdana"/>
                <a:ea typeface="Verdana"/>
                <a:cs typeface="Verdana"/>
                <a:sym typeface="Verdana"/>
              </a:rPr>
              <a:t> statement lets you execute code, after try and catch, regardless of the result:</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None/>
            </a:pPr>
            <a:r>
              <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try {</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    </a:t>
            </a:r>
            <a:r>
              <a:rPr i="1" lang="en-US" sz="1400">
                <a:solidFill>
                  <a:schemeClr val="dk1"/>
                </a:solidFill>
                <a:latin typeface="Verdana"/>
                <a:ea typeface="Verdana"/>
                <a:cs typeface="Verdana"/>
                <a:sym typeface="Verdana"/>
              </a:rPr>
              <a:t>Block of code to try</a:t>
            </a:r>
            <a:endParaRPr i="1" sz="1400">
              <a:solidFill>
                <a:schemeClr val="dk1"/>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catch(err) {</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    </a:t>
            </a:r>
            <a:r>
              <a:rPr i="1" lang="en-US" sz="1400">
                <a:solidFill>
                  <a:schemeClr val="dk1"/>
                </a:solidFill>
                <a:latin typeface="Verdana"/>
                <a:ea typeface="Verdana"/>
                <a:cs typeface="Verdana"/>
                <a:sym typeface="Verdana"/>
              </a:rPr>
              <a:t>Block of code to handle errors</a:t>
            </a:r>
            <a:endParaRPr i="1" sz="1400">
              <a:solidFill>
                <a:schemeClr val="dk1"/>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 </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finally {</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    </a:t>
            </a:r>
            <a:r>
              <a:rPr i="1" lang="en-US" sz="1400">
                <a:solidFill>
                  <a:schemeClr val="dk1"/>
                </a:solidFill>
                <a:latin typeface="Verdana"/>
                <a:ea typeface="Verdana"/>
                <a:cs typeface="Verdana"/>
                <a:sym typeface="Verdana"/>
              </a:rPr>
              <a:t>Block of code to be executed regardless of the try / catch result</a:t>
            </a:r>
            <a:endParaRPr i="1" sz="1400">
              <a:solidFill>
                <a:schemeClr val="dk1"/>
              </a:solidFill>
              <a:latin typeface="Verdana"/>
              <a:ea typeface="Verdana"/>
              <a:cs typeface="Verdana"/>
              <a:sym typeface="Verdana"/>
            </a:endParaRPr>
          </a:p>
          <a:p>
            <a:pPr indent="0" lvl="0" marL="0" rtl="0" algn="l">
              <a:spcBef>
                <a:spcPts val="360"/>
              </a:spcBef>
              <a:spcAft>
                <a:spcPts val="0"/>
              </a:spcAft>
              <a:buNone/>
            </a:pPr>
            <a:r>
              <a:rPr lang="en-US" sz="1400">
                <a:solidFill>
                  <a:schemeClr val="dk1"/>
                </a:solidFill>
                <a:highlight>
                  <a:srgbClr val="FFFFFF"/>
                </a:highlight>
                <a:latin typeface="Verdana"/>
                <a:ea typeface="Verdana"/>
                <a:cs typeface="Verdana"/>
                <a:sym typeface="Verdana"/>
              </a:rPr>
              <a:t>}</a:t>
            </a:r>
            <a:endParaRPr sz="14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3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a:t>Exercise Time...</a:t>
            </a:r>
            <a:endParaRPr/>
          </a:p>
        </p:txBody>
      </p:sp>
      <p:sp>
        <p:nvSpPr>
          <p:cNvPr id="1014" name="Google Shape;1014;p33"/>
          <p:cNvSpPr txBox="1"/>
          <p:nvPr>
            <p:ph idx="1" type="body"/>
          </p:nvPr>
        </p:nvSpPr>
        <p:spPr>
          <a:xfrm>
            <a:off x="576875" y="1176600"/>
            <a:ext cx="8143200" cy="35229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let a = 1;</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//let p = 2;</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try {</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    a = 1/p;</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    console.log(`New value of 'a' is ${a}`);</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 catch (err) {</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    console.log(err.message);</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 finally {</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    console.log(`Final value of 'a' is ${a}`)</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b="1" lang="en-US" sz="1400">
                <a:solidFill>
                  <a:schemeClr val="dk1"/>
                </a:solidFill>
                <a:highlight>
                  <a:srgbClr val="FFFFFF"/>
                </a:highlight>
                <a:latin typeface="Verdana"/>
                <a:ea typeface="Verdana"/>
                <a:cs typeface="Verdana"/>
                <a:sym typeface="Verdana"/>
              </a:rPr>
              <a:t>Output = ?</a:t>
            </a:r>
            <a:endParaRPr b="1"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br>
              <a:rPr lang="en-US" sz="1000">
                <a:solidFill>
                  <a:schemeClr val="dk1"/>
                </a:solidFill>
                <a:highlight>
                  <a:srgbClr val="FFFFFF"/>
                </a:highlight>
                <a:latin typeface="Verdana"/>
                <a:ea typeface="Verdana"/>
                <a:cs typeface="Verdana"/>
                <a:sym typeface="Verdana"/>
              </a:rPr>
            </a:br>
            <a:endParaRPr sz="10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000">
              <a:solidFill>
                <a:schemeClr val="dk1"/>
              </a:solidFill>
              <a:highlight>
                <a:srgbClr val="FFFFFF"/>
              </a:highlight>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Google Shape;1020;p3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Functions - Invoke &amp; Declare</a:t>
            </a:r>
            <a:endParaRPr/>
          </a:p>
        </p:txBody>
      </p:sp>
      <p:sp>
        <p:nvSpPr>
          <p:cNvPr id="1021" name="Google Shape;1021;p34"/>
          <p:cNvSpPr txBox="1"/>
          <p:nvPr>
            <p:ph idx="1" type="body"/>
          </p:nvPr>
        </p:nvSpPr>
        <p:spPr>
          <a:xfrm>
            <a:off x="576875" y="1035450"/>
            <a:ext cx="8143200" cy="29037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The code inside a JavaScript function will execute when "something" invokes it.</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200">
                <a:solidFill>
                  <a:srgbClr val="0000CD"/>
                </a:solidFill>
                <a:highlight>
                  <a:srgbClr val="FFFFFF"/>
                </a:highlight>
                <a:latin typeface="Courier New"/>
                <a:ea typeface="Courier New"/>
                <a:cs typeface="Courier New"/>
                <a:sym typeface="Courier New"/>
              </a:rPr>
              <a:t>function</a:t>
            </a:r>
            <a:r>
              <a:rPr lang="en-US" sz="1200">
                <a:solidFill>
                  <a:schemeClr val="dk1"/>
                </a:solidFill>
                <a:highlight>
                  <a:srgbClr val="FFFFFF"/>
                </a:highlight>
                <a:latin typeface="Courier New"/>
                <a:ea typeface="Courier New"/>
                <a:cs typeface="Courier New"/>
                <a:sym typeface="Courier New"/>
              </a:rPr>
              <a:t> myFunction(a, b) {</a:t>
            </a:r>
            <a:endParaRPr sz="1200">
              <a:solidFill>
                <a:schemeClr val="dk1"/>
              </a:solidFill>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0000CD"/>
                </a:solidFill>
                <a:highlight>
                  <a:srgbClr val="FFFFFF"/>
                </a:highlight>
                <a:latin typeface="Courier New"/>
                <a:ea typeface="Courier New"/>
                <a:cs typeface="Courier New"/>
                <a:sym typeface="Courier New"/>
              </a:rPr>
              <a:t>return</a:t>
            </a:r>
            <a:r>
              <a:rPr lang="en-US" sz="1200">
                <a:solidFill>
                  <a:schemeClr val="dk1"/>
                </a:solidFill>
                <a:highlight>
                  <a:srgbClr val="FFFFFF"/>
                </a:highlight>
                <a:latin typeface="Courier New"/>
                <a:ea typeface="Courier New"/>
                <a:cs typeface="Courier New"/>
                <a:sym typeface="Courier New"/>
              </a:rPr>
              <a:t> a * b;</a:t>
            </a:r>
            <a:endParaRPr sz="1200">
              <a:solidFill>
                <a:schemeClr val="dk1"/>
              </a:solidFill>
              <a:highlight>
                <a:srgbClr val="FFFFFF"/>
              </a:highlight>
              <a:latin typeface="Courier New"/>
              <a:ea typeface="Courier New"/>
              <a:cs typeface="Courier New"/>
              <a:sym typeface="Courier New"/>
            </a:endParaRPr>
          </a:p>
          <a:p>
            <a:pPr indent="0" lvl="0" marL="0" rtl="0" algn="l">
              <a:spcBef>
                <a:spcPts val="36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360"/>
              </a:spcBef>
              <a:spcAft>
                <a:spcPts val="0"/>
              </a:spcAft>
              <a:buNone/>
            </a:pPr>
            <a:r>
              <a:rPr lang="en-US" sz="1200">
                <a:solidFill>
                  <a:schemeClr val="dk1"/>
                </a:solidFill>
                <a:highlight>
                  <a:srgbClr val="FFFFFF"/>
                </a:highlight>
                <a:latin typeface="Courier New"/>
                <a:ea typeface="Courier New"/>
                <a:cs typeface="Courier New"/>
                <a:sym typeface="Courier New"/>
              </a:rPr>
              <a:t>myFunction(</a:t>
            </a:r>
            <a:r>
              <a:rPr lang="en-US" sz="1200">
                <a:solidFill>
                  <a:srgbClr val="FF0000"/>
                </a:solidFill>
                <a:highlight>
                  <a:srgbClr val="FFFFFF"/>
                </a:highlight>
                <a:latin typeface="Courier New"/>
                <a:ea typeface="Courier New"/>
                <a:cs typeface="Courier New"/>
                <a:sym typeface="Courier New"/>
              </a:rPr>
              <a:t>10</a:t>
            </a:r>
            <a:r>
              <a:rPr lang="en-US" sz="1200">
                <a:solidFill>
                  <a:schemeClr val="dk1"/>
                </a:solidFill>
                <a:highlight>
                  <a:srgbClr val="FFFFFF"/>
                </a:highlight>
                <a:latin typeface="Courier New"/>
                <a:ea typeface="Courier New"/>
                <a:cs typeface="Courier New"/>
                <a:sym typeface="Courier New"/>
              </a:rPr>
              <a:t>, </a:t>
            </a:r>
            <a:r>
              <a:rPr lang="en-US" sz="1200">
                <a:solidFill>
                  <a:srgbClr val="FF0000"/>
                </a:solidFill>
                <a:highlight>
                  <a:srgbClr val="FFFFFF"/>
                </a:highlight>
                <a:latin typeface="Courier New"/>
                <a:ea typeface="Courier New"/>
                <a:cs typeface="Courier New"/>
                <a:sym typeface="Courier New"/>
              </a:rPr>
              <a:t>2</a:t>
            </a:r>
            <a:r>
              <a:rPr lang="en-US"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36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292100" lvl="0" marL="457200" rtl="0" algn="l">
              <a:spcBef>
                <a:spcPts val="360"/>
              </a:spcBef>
              <a:spcAft>
                <a:spcPts val="0"/>
              </a:spcAft>
              <a:buClr>
                <a:schemeClr val="dk1"/>
              </a:buClr>
              <a:buSzPts val="1000"/>
              <a:buFont typeface="Courier New"/>
              <a:buAutoNum type="arabicPeriod"/>
            </a:pPr>
            <a:r>
              <a:rPr lang="en-US" sz="1000">
                <a:solidFill>
                  <a:schemeClr val="dk1"/>
                </a:solidFill>
                <a:highlight>
                  <a:srgbClr val="FFFFFF"/>
                </a:highlight>
                <a:latin typeface="Courier New"/>
                <a:ea typeface="Courier New"/>
                <a:cs typeface="Courier New"/>
                <a:sym typeface="Courier New"/>
              </a:rPr>
              <a:t>The function above does not belong to any object. But in JavaScript there is always a default global object.</a:t>
            </a:r>
            <a:endParaRPr sz="1000">
              <a:solidFill>
                <a:schemeClr val="dk1"/>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Courier New"/>
              <a:buAutoNum type="arabicPeriod"/>
            </a:pPr>
            <a:r>
              <a:rPr lang="en-US" sz="1000">
                <a:solidFill>
                  <a:schemeClr val="dk1"/>
                </a:solidFill>
                <a:highlight>
                  <a:srgbClr val="FFFFFF"/>
                </a:highlight>
                <a:latin typeface="Courier New"/>
                <a:ea typeface="Courier New"/>
                <a:cs typeface="Courier New"/>
                <a:sym typeface="Courier New"/>
              </a:rPr>
              <a:t>In HTML the default global object is the HTML page itself, so the function above "belongs" to the HTML page.</a:t>
            </a:r>
            <a:endParaRPr sz="1000">
              <a:solidFill>
                <a:schemeClr val="dk1"/>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Courier New"/>
              <a:buAutoNum type="arabicPeriod"/>
            </a:pPr>
            <a:r>
              <a:rPr lang="en-US" sz="1000">
                <a:solidFill>
                  <a:schemeClr val="dk1"/>
                </a:solidFill>
                <a:highlight>
                  <a:srgbClr val="FFFFFF"/>
                </a:highlight>
                <a:latin typeface="Courier New"/>
                <a:ea typeface="Courier New"/>
                <a:cs typeface="Courier New"/>
                <a:sym typeface="Courier New"/>
              </a:rPr>
              <a:t>In a browser the page object is the browser window. The function above automatically becomes a window function.</a:t>
            </a:r>
            <a:endParaRPr sz="1000">
              <a:solidFill>
                <a:schemeClr val="dk1"/>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Courier New"/>
              <a:buAutoNum type="arabicPeriod"/>
            </a:pPr>
            <a:r>
              <a:rPr lang="en-US" sz="1000">
                <a:solidFill>
                  <a:schemeClr val="dk1"/>
                </a:solidFill>
                <a:highlight>
                  <a:srgbClr val="FFFFFF"/>
                </a:highlight>
                <a:latin typeface="Courier New"/>
                <a:ea typeface="Courier New"/>
                <a:cs typeface="Courier New"/>
                <a:sym typeface="Courier New"/>
              </a:rPr>
              <a:t>myFunction() and window.myFunction() is the same function:</a:t>
            </a:r>
            <a:endParaRPr sz="1000">
              <a:solidFill>
                <a:schemeClr val="dk1"/>
              </a:solidFill>
              <a:highlight>
                <a:srgbClr val="FFFFFF"/>
              </a:highlight>
              <a:latin typeface="Courier New"/>
              <a:ea typeface="Courier New"/>
              <a:cs typeface="Courier New"/>
              <a:sym typeface="Courier New"/>
            </a:endParaRPr>
          </a:p>
          <a:p>
            <a:pPr indent="0" lvl="0" marL="0" rtl="0" algn="l">
              <a:spcBef>
                <a:spcPts val="360"/>
              </a:spcBef>
              <a:spcAft>
                <a:spcPts val="0"/>
              </a:spcAft>
              <a:buNone/>
            </a:pPr>
            <a:r>
              <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3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The this Keyword</a:t>
            </a:r>
            <a:endParaRPr/>
          </a:p>
        </p:txBody>
      </p:sp>
      <p:sp>
        <p:nvSpPr>
          <p:cNvPr id="1028" name="Google Shape;1028;p35"/>
          <p:cNvSpPr txBox="1"/>
          <p:nvPr>
            <p:ph idx="1" type="body"/>
          </p:nvPr>
        </p:nvSpPr>
        <p:spPr>
          <a:xfrm>
            <a:off x="576875" y="1035450"/>
            <a:ext cx="8143200" cy="3450000"/>
          </a:xfrm>
          <a:prstGeom prst="rect">
            <a:avLst/>
          </a:prstGeom>
        </p:spPr>
        <p:txBody>
          <a:bodyPr anchorCtr="0" anchor="ctr" bIns="91425" lIns="91425" spcFirstLastPara="1" rIns="91425" wrap="square" tIns="91425">
            <a:noAutofit/>
          </a:bodyPr>
          <a:lstStyle/>
          <a:p>
            <a:pPr indent="-317500" lvl="0" marL="457200" rtl="0" algn="l">
              <a:spcBef>
                <a:spcPts val="360"/>
              </a:spcBef>
              <a:spcAft>
                <a:spcPts val="0"/>
              </a:spcAft>
              <a:buClr>
                <a:srgbClr val="000000"/>
              </a:buClr>
              <a:buSzPts val="1400"/>
              <a:buFont typeface="Verdana"/>
              <a:buAutoNum type="arabicPeriod"/>
            </a:pPr>
            <a:r>
              <a:rPr lang="en-US" sz="1400">
                <a:solidFill>
                  <a:srgbClr val="000000"/>
                </a:solidFill>
                <a:latin typeface="Verdana"/>
                <a:ea typeface="Verdana"/>
                <a:cs typeface="Verdana"/>
                <a:sym typeface="Verdana"/>
              </a:rPr>
              <a:t>In JavaScript, the thing called this, is the object that "owns" the current code.</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AutoNum type="arabicPeriod"/>
            </a:pPr>
            <a:r>
              <a:rPr lang="en-US" sz="1400">
                <a:solidFill>
                  <a:srgbClr val="000000"/>
                </a:solidFill>
                <a:latin typeface="Verdana"/>
                <a:ea typeface="Verdana"/>
                <a:cs typeface="Verdana"/>
                <a:sym typeface="Verdana"/>
              </a:rPr>
              <a:t>The value of this, when used in a function, is the object that "owns" the function.</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AutoNum type="arabicPeriod"/>
            </a:pPr>
            <a:r>
              <a:rPr lang="en-US" sz="1400">
                <a:solidFill>
                  <a:srgbClr val="000000"/>
                </a:solidFill>
                <a:latin typeface="Verdana"/>
                <a:ea typeface="Verdana"/>
                <a:cs typeface="Verdana"/>
                <a:sym typeface="Verdana"/>
              </a:rPr>
              <a:t>When a function is called without an owner object, the value of this becomes the global object.</a:t>
            </a:r>
            <a:endParaRPr sz="1400">
              <a:solidFill>
                <a:srgbClr val="000000"/>
              </a:solidFill>
              <a:latin typeface="Verdana"/>
              <a:ea typeface="Verdana"/>
              <a:cs typeface="Verdana"/>
              <a:sym typeface="Verdana"/>
            </a:endParaRPr>
          </a:p>
          <a:p>
            <a:pPr indent="0" lvl="0" marL="457200" rtl="0" algn="l">
              <a:spcBef>
                <a:spcPts val="360"/>
              </a:spcBef>
              <a:spcAft>
                <a:spcPts val="0"/>
              </a:spcAft>
              <a:buClr>
                <a:srgbClr val="000000"/>
              </a:buClr>
              <a:buSzPts val="1100"/>
              <a:buFont typeface="Arial"/>
              <a:buNone/>
            </a:pPr>
            <a:r>
              <a:rPr lang="en-US" sz="1000">
                <a:solidFill>
                  <a:srgbClr val="000000"/>
                </a:solidFill>
                <a:latin typeface="Verdana"/>
                <a:ea typeface="Verdana"/>
                <a:cs typeface="Verdana"/>
                <a:sym typeface="Verdana"/>
              </a:rPr>
              <a:t>var x = myFunction();            // x will be the window object</a:t>
            </a:r>
            <a:endParaRPr sz="1000">
              <a:solidFill>
                <a:srgbClr val="000000"/>
              </a:solidFill>
              <a:latin typeface="Verdana"/>
              <a:ea typeface="Verdana"/>
              <a:cs typeface="Verdana"/>
              <a:sym typeface="Verdana"/>
            </a:endParaRPr>
          </a:p>
          <a:p>
            <a:pPr indent="0" lvl="0" marL="457200" rtl="0" algn="l">
              <a:spcBef>
                <a:spcPts val="360"/>
              </a:spcBef>
              <a:spcAft>
                <a:spcPts val="0"/>
              </a:spcAft>
              <a:buClr>
                <a:srgbClr val="000000"/>
              </a:buClr>
              <a:buSzPts val="1100"/>
              <a:buFont typeface="Arial"/>
              <a:buNone/>
            </a:pPr>
            <a:r>
              <a:rPr lang="en-US" sz="1000">
                <a:solidFill>
                  <a:srgbClr val="000000"/>
                </a:solidFill>
                <a:latin typeface="Verdana"/>
                <a:ea typeface="Verdana"/>
                <a:cs typeface="Verdana"/>
                <a:sym typeface="Verdana"/>
              </a:rPr>
              <a:t>function myFunction() {</a:t>
            </a:r>
            <a:endParaRPr sz="1000">
              <a:solidFill>
                <a:srgbClr val="000000"/>
              </a:solidFill>
              <a:latin typeface="Verdana"/>
              <a:ea typeface="Verdana"/>
              <a:cs typeface="Verdana"/>
              <a:sym typeface="Verdana"/>
            </a:endParaRPr>
          </a:p>
          <a:p>
            <a:pPr indent="0" lvl="0" marL="457200" rtl="0" algn="l">
              <a:spcBef>
                <a:spcPts val="360"/>
              </a:spcBef>
              <a:spcAft>
                <a:spcPts val="0"/>
              </a:spcAft>
              <a:buClr>
                <a:srgbClr val="000000"/>
              </a:buClr>
              <a:buSzPts val="1100"/>
              <a:buFont typeface="Arial"/>
              <a:buNone/>
            </a:pPr>
            <a:r>
              <a:rPr lang="en-US" sz="1000">
                <a:solidFill>
                  <a:srgbClr val="000000"/>
                </a:solidFill>
                <a:latin typeface="Verdana"/>
                <a:ea typeface="Verdana"/>
                <a:cs typeface="Verdana"/>
                <a:sym typeface="Verdana"/>
              </a:rPr>
              <a:t>  return this;</a:t>
            </a:r>
            <a:endParaRPr sz="1000">
              <a:solidFill>
                <a:srgbClr val="000000"/>
              </a:solidFill>
              <a:latin typeface="Verdana"/>
              <a:ea typeface="Verdana"/>
              <a:cs typeface="Verdana"/>
              <a:sym typeface="Verdana"/>
            </a:endParaRPr>
          </a:p>
          <a:p>
            <a:pPr indent="0" lvl="0" marL="457200" rtl="0" algn="l">
              <a:spcBef>
                <a:spcPts val="360"/>
              </a:spcBef>
              <a:spcAft>
                <a:spcPts val="0"/>
              </a:spcAft>
              <a:buNone/>
            </a:pPr>
            <a:r>
              <a:rPr lang="en-US" sz="1000">
                <a:solidFill>
                  <a:srgbClr val="000000"/>
                </a:solidFill>
                <a:latin typeface="Verdana"/>
                <a:ea typeface="Verdana"/>
                <a:cs typeface="Verdana"/>
                <a:sym typeface="Verdana"/>
              </a:rPr>
              <a:t>}</a:t>
            </a:r>
            <a:endParaRPr sz="1000">
              <a:solidFill>
                <a:srgbClr val="000000"/>
              </a:solidFill>
              <a:latin typeface="Verdana"/>
              <a:ea typeface="Verdana"/>
              <a:cs typeface="Verdana"/>
              <a:sym typeface="Verdana"/>
            </a:endParaRPr>
          </a:p>
          <a:p>
            <a:pPr indent="0" lvl="0" marL="0" rtl="0" algn="l">
              <a:spcBef>
                <a:spcPts val="360"/>
              </a:spcBef>
              <a:spcAft>
                <a:spcPts val="0"/>
              </a:spcAft>
              <a:buNone/>
            </a:pPr>
            <a:r>
              <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var myObject = {</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  firstName:"John",</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  lastName: "Doe",</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  fullName: function () {</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    return this.firstName + " " + this.lastName;</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  }</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a:t>
            </a:r>
            <a:endParaRPr sz="1000">
              <a:solidFill>
                <a:srgbClr val="000000"/>
              </a:solidFill>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000">
                <a:solidFill>
                  <a:srgbClr val="000000"/>
                </a:solidFill>
                <a:latin typeface="Verdana"/>
                <a:ea typeface="Verdana"/>
                <a:cs typeface="Verdana"/>
                <a:sym typeface="Verdana"/>
              </a:rPr>
              <a:t>myObject.fullName();     </a:t>
            </a:r>
            <a:endParaRPr sz="1000">
              <a:solidFill>
                <a:srgbClr val="000000"/>
              </a:solidFill>
              <a:latin typeface="Verdana"/>
              <a:ea typeface="Verdana"/>
              <a:cs typeface="Verdana"/>
              <a:sym typeface="Verdana"/>
            </a:endParaRPr>
          </a:p>
          <a:p>
            <a:pPr indent="0" lvl="0" marL="457200" rtl="0" algn="l">
              <a:spcBef>
                <a:spcPts val="36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3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Scope</a:t>
            </a:r>
            <a:endParaRPr/>
          </a:p>
        </p:txBody>
      </p:sp>
      <p:sp>
        <p:nvSpPr>
          <p:cNvPr id="1035" name="Google Shape;1035;p36"/>
          <p:cNvSpPr txBox="1"/>
          <p:nvPr>
            <p:ph idx="1" type="body"/>
          </p:nvPr>
        </p:nvSpPr>
        <p:spPr>
          <a:xfrm>
            <a:off x="576875" y="1035450"/>
            <a:ext cx="8143200" cy="29037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In JavaScript, scope refers to the current context of your code. Understanding JavaScript scope is key to writing bulletproof code and being a better developer.</a:t>
            </a:r>
            <a:endParaRPr sz="1400">
              <a:solidFill>
                <a:srgbClr val="000000"/>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sp>
        <p:nvSpPr>
          <p:cNvPr id="1041" name="Google Shape;1041;p3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Global  Scope</a:t>
            </a:r>
            <a:endParaRPr/>
          </a:p>
        </p:txBody>
      </p:sp>
      <p:sp>
        <p:nvSpPr>
          <p:cNvPr id="1042" name="Google Shape;1042;p37"/>
          <p:cNvSpPr txBox="1"/>
          <p:nvPr>
            <p:ph idx="1" type="body"/>
          </p:nvPr>
        </p:nvSpPr>
        <p:spPr>
          <a:xfrm>
            <a:off x="482200" y="951000"/>
            <a:ext cx="8238000" cy="37773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Before you write a line of JavaScript, you’re in what we call the Global Scope. If we declare a variable, it’s defined globally:</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rPr lang="en-US" sz="1400">
                <a:solidFill>
                  <a:srgbClr val="FF9900"/>
                </a:solidFill>
                <a:latin typeface="Verdana"/>
                <a:ea typeface="Verdana"/>
                <a:cs typeface="Verdana"/>
                <a:sym typeface="Verdana"/>
              </a:rPr>
              <a:t>example</a:t>
            </a:r>
            <a:r>
              <a:rPr lang="en-US" sz="1400">
                <a:solidFill>
                  <a:srgbClr val="000000"/>
                </a:solidFill>
                <a:latin typeface="Verdana"/>
                <a:ea typeface="Verdana"/>
                <a:cs typeface="Verdana"/>
                <a:sym typeface="Verdana"/>
              </a:rPr>
              <a:t> : - </a:t>
            </a:r>
            <a:br>
              <a:rPr lang="en-US" sz="1400">
                <a:solidFill>
                  <a:srgbClr val="000000"/>
                </a:solidFill>
                <a:latin typeface="Verdana"/>
                <a:ea typeface="Verdana"/>
                <a:cs typeface="Verdana"/>
                <a:sym typeface="Verdana"/>
              </a:rPr>
            </a:br>
            <a:endParaRPr sz="1400">
              <a:solidFill>
                <a:srgbClr val="000000"/>
              </a:solidFill>
              <a:latin typeface="Verdana"/>
              <a:ea typeface="Verdana"/>
              <a:cs typeface="Verdana"/>
              <a:sym typeface="Verdana"/>
            </a:endParaRPr>
          </a:p>
          <a:p>
            <a:pPr indent="0" lvl="0" marL="0" rtl="0" algn="l">
              <a:spcBef>
                <a:spcPts val="360"/>
              </a:spcBef>
              <a:spcAft>
                <a:spcPts val="0"/>
              </a:spcAft>
              <a:buNone/>
            </a:pPr>
            <a:r>
              <a:rPr lang="en-US" sz="1400">
                <a:solidFill>
                  <a:srgbClr val="000000"/>
                </a:solidFill>
                <a:latin typeface="Verdana"/>
                <a:ea typeface="Verdana"/>
                <a:cs typeface="Verdana"/>
                <a:sym typeface="Verdana"/>
              </a:rPr>
              <a:t>var a = 1;</a:t>
            </a:r>
            <a:br>
              <a:rPr lang="en-US" sz="1400">
                <a:solidFill>
                  <a:srgbClr val="000000"/>
                </a:solidFill>
                <a:latin typeface="Verdana"/>
                <a:ea typeface="Verdana"/>
                <a:cs typeface="Verdana"/>
                <a:sym typeface="Verdana"/>
              </a:rPr>
            </a:b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 global scope</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function one() {</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  alert(a); // alerts '1'</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a:t>
            </a:r>
            <a:br>
              <a:rPr lang="en-US">
                <a:solidFill>
                  <a:srgbClr val="000000"/>
                </a:solidFill>
              </a:rPr>
            </a:b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3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Functional Scope</a:t>
            </a:r>
            <a:endParaRPr/>
          </a:p>
        </p:txBody>
      </p:sp>
      <p:sp>
        <p:nvSpPr>
          <p:cNvPr id="1049" name="Google Shape;1049;p38"/>
          <p:cNvSpPr txBox="1"/>
          <p:nvPr>
            <p:ph idx="1" type="body"/>
          </p:nvPr>
        </p:nvSpPr>
        <p:spPr>
          <a:xfrm>
            <a:off x="576875" y="924225"/>
            <a:ext cx="8143200" cy="3737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Variables declared within a JavaScript function, become LOCAL to the function.</a:t>
            </a:r>
            <a:endParaRPr sz="1400">
              <a:solidFill>
                <a:srgbClr val="000000"/>
              </a:solidFill>
              <a:latin typeface="Verdana"/>
              <a:ea typeface="Verdana"/>
              <a:cs typeface="Verdana"/>
              <a:sym typeface="Verdana"/>
            </a:endParaRPr>
          </a:p>
          <a:p>
            <a:pPr indent="0" lvl="0" marL="0" rtl="0" algn="l">
              <a:spcBef>
                <a:spcPts val="360"/>
              </a:spcBef>
              <a:spcAft>
                <a:spcPts val="0"/>
              </a:spcAft>
              <a:buClr>
                <a:srgbClr val="000000"/>
              </a:buClr>
              <a:buSzPts val="1100"/>
              <a:buFont typeface="Arial"/>
              <a:buNone/>
            </a:pPr>
            <a:r>
              <a:rPr lang="en-US" sz="1400">
                <a:solidFill>
                  <a:srgbClr val="FF9900"/>
                </a:solidFill>
                <a:latin typeface="Verdana"/>
                <a:ea typeface="Verdana"/>
                <a:cs typeface="Verdana"/>
                <a:sym typeface="Verdana"/>
              </a:rPr>
              <a:t>example :-</a:t>
            </a:r>
            <a:endParaRPr sz="1400">
              <a:solidFill>
                <a:srgbClr val="FF9900"/>
              </a:solidFill>
              <a:latin typeface="Verdana"/>
              <a:ea typeface="Verdana"/>
              <a:cs typeface="Verdana"/>
              <a:sym typeface="Verdana"/>
            </a:endParaRPr>
          </a:p>
          <a:p>
            <a:pPr indent="0" lvl="0" marL="0" rtl="0" algn="l">
              <a:spcBef>
                <a:spcPts val="360"/>
              </a:spcBef>
              <a:spcAft>
                <a:spcPts val="0"/>
              </a:spcAft>
              <a:buNone/>
            </a:pPr>
            <a:r>
              <a:rPr lang="en-US" sz="1400">
                <a:solidFill>
                  <a:srgbClr val="000000"/>
                </a:solidFill>
                <a:latin typeface="Verdana"/>
                <a:ea typeface="Verdana"/>
                <a:cs typeface="Verdana"/>
                <a:sym typeface="Verdana"/>
              </a:rPr>
              <a:t>var a = 1;</a:t>
            </a:r>
            <a:br>
              <a:rPr lang="en-US" sz="1400">
                <a:solidFill>
                  <a:srgbClr val="000000"/>
                </a:solidFill>
                <a:latin typeface="Verdana"/>
                <a:ea typeface="Verdana"/>
                <a:cs typeface="Verdana"/>
                <a:sym typeface="Verdana"/>
              </a:rPr>
            </a:b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function two(a) {</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  alert(a); // alerts the given argument, not the global value of '1'</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a:t>
            </a:r>
            <a:br>
              <a:rPr lang="en-US" sz="1400">
                <a:solidFill>
                  <a:srgbClr val="000000"/>
                </a:solidFill>
                <a:latin typeface="Verdana"/>
                <a:ea typeface="Verdana"/>
                <a:cs typeface="Verdana"/>
                <a:sym typeface="Verdana"/>
              </a:rPr>
            </a:b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 local scope again</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function three() {</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  var a = 3;</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  alert(a); // alerts '3'</a:t>
            </a: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3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Exercise Time</a:t>
            </a:r>
            <a:endParaRPr/>
          </a:p>
        </p:txBody>
      </p:sp>
      <p:sp>
        <p:nvSpPr>
          <p:cNvPr id="1056" name="Google Shape;1056;p39"/>
          <p:cNvSpPr txBox="1"/>
          <p:nvPr>
            <p:ph idx="1" type="body"/>
          </p:nvPr>
        </p:nvSpPr>
        <p:spPr>
          <a:xfrm>
            <a:off x="473250" y="983875"/>
            <a:ext cx="8306700" cy="37113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a:t>var a = 5;</a:t>
            </a:r>
            <a:br>
              <a:rPr lang="en-US"/>
            </a:br>
            <a:r>
              <a:rPr lang="en-US"/>
              <a:t>function foo() {</a:t>
            </a:r>
            <a:br>
              <a:rPr lang="en-US"/>
            </a:br>
            <a:r>
              <a:rPr lang="en-US"/>
              <a:t>    var a = 7;</a:t>
            </a:r>
            <a:br>
              <a:rPr lang="en-US"/>
            </a:br>
            <a:r>
              <a:rPr lang="en-US"/>
              <a:t>    alert(a);</a:t>
            </a:r>
            <a:br>
              <a:rPr lang="en-US"/>
            </a:br>
            <a:r>
              <a:rPr lang="en-US"/>
              <a:t>}</a:t>
            </a:r>
            <a:br>
              <a:rPr lang="en-US"/>
            </a:br>
            <a:r>
              <a:rPr lang="en-US"/>
              <a:t>There are now two variables with the same name, a. Which one does Javascript pick?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Google Shape;1062;p4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Hoisting</a:t>
            </a:r>
            <a:endParaRPr/>
          </a:p>
        </p:txBody>
      </p:sp>
      <p:sp>
        <p:nvSpPr>
          <p:cNvPr id="1063" name="Google Shape;1063;p40"/>
          <p:cNvSpPr txBox="1"/>
          <p:nvPr>
            <p:ph idx="1" type="body"/>
          </p:nvPr>
        </p:nvSpPr>
        <p:spPr>
          <a:xfrm>
            <a:off x="468800" y="991200"/>
            <a:ext cx="8465400" cy="3134400"/>
          </a:xfrm>
          <a:prstGeom prst="rect">
            <a:avLst/>
          </a:prstGeom>
        </p:spPr>
        <p:txBody>
          <a:bodyPr anchorCtr="0" anchor="ctr" bIns="91425" lIns="91425" spcFirstLastPara="1" rIns="91425" wrap="square" tIns="91425">
            <a:noAutofit/>
          </a:bodyPr>
          <a:lstStyle/>
          <a:p>
            <a:pPr indent="-317500" lvl="0" marL="457200" rtl="0" algn="l">
              <a:spcBef>
                <a:spcPts val="360"/>
              </a:spcBef>
              <a:spcAft>
                <a:spcPts val="0"/>
              </a:spcAft>
              <a:buClr>
                <a:srgbClr val="000000"/>
              </a:buClr>
              <a:buSzPts val="1400"/>
              <a:buFont typeface="Verdana"/>
              <a:buChar char="●"/>
            </a:pPr>
            <a:r>
              <a:rPr lang="en-US" sz="1400">
                <a:solidFill>
                  <a:srgbClr val="000000"/>
                </a:solidFill>
                <a:latin typeface="Verdana"/>
                <a:ea typeface="Verdana"/>
                <a:cs typeface="Verdana"/>
                <a:sym typeface="Verdana"/>
              </a:rPr>
              <a:t>All scopes in JavaScript are created with Function Scope only, they aren’t created by for or while loops or expression statements like if or switch.</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317500" lvl="0" marL="457200" rtl="0" algn="l">
              <a:lnSpc>
                <a:spcPct val="115000"/>
              </a:lnSpc>
              <a:spcBef>
                <a:spcPts val="600"/>
              </a:spcBef>
              <a:spcAft>
                <a:spcPts val="0"/>
              </a:spcAft>
              <a:buClr>
                <a:srgbClr val="000000"/>
              </a:buClr>
              <a:buSzPts val="1400"/>
              <a:buChar char="●"/>
            </a:pPr>
            <a:r>
              <a:rPr lang="en-US" sz="1400">
                <a:solidFill>
                  <a:schemeClr val="dk1"/>
                </a:solidFill>
                <a:latin typeface="Verdana"/>
                <a:ea typeface="Verdana"/>
                <a:cs typeface="Verdana"/>
                <a:sym typeface="Verdana"/>
              </a:rPr>
              <a:t>All </a:t>
            </a:r>
            <a:r>
              <a:rPr i="1" lang="en-US" sz="1400">
                <a:solidFill>
                  <a:schemeClr val="dk1"/>
                </a:solidFill>
                <a:latin typeface="Verdana"/>
                <a:ea typeface="Verdana"/>
                <a:cs typeface="Verdana"/>
                <a:sym typeface="Verdana"/>
              </a:rPr>
              <a:t>variable </a:t>
            </a:r>
            <a:r>
              <a:rPr b="1" i="1" lang="en-US" sz="1400">
                <a:solidFill>
                  <a:schemeClr val="dk1"/>
                </a:solidFill>
                <a:latin typeface="Verdana"/>
                <a:ea typeface="Verdana"/>
                <a:cs typeface="Verdana"/>
                <a:sym typeface="Verdana"/>
              </a:rPr>
              <a:t>declarations,</a:t>
            </a:r>
            <a:r>
              <a:rPr b="1" lang="en-US" sz="1400">
                <a:solidFill>
                  <a:schemeClr val="dk1"/>
                </a:solidFill>
                <a:latin typeface="Verdana"/>
                <a:ea typeface="Verdana"/>
                <a:cs typeface="Verdana"/>
                <a:sym typeface="Verdana"/>
              </a:rPr>
              <a:t> </a:t>
            </a:r>
            <a:r>
              <a:rPr lang="en-US" sz="1400">
                <a:solidFill>
                  <a:schemeClr val="dk1"/>
                </a:solidFill>
                <a:latin typeface="Verdana"/>
                <a:ea typeface="Verdana"/>
                <a:cs typeface="Verdana"/>
                <a:sym typeface="Verdana"/>
              </a:rPr>
              <a:t>anywhere inside a function are "</a:t>
            </a:r>
            <a:r>
              <a:rPr b="1" lang="en-US" sz="1400">
                <a:solidFill>
                  <a:schemeClr val="dk1"/>
                </a:solidFill>
                <a:latin typeface="Verdana"/>
                <a:ea typeface="Verdana"/>
                <a:cs typeface="Verdana"/>
                <a:sym typeface="Verdana"/>
              </a:rPr>
              <a:t>hoisted</a:t>
            </a:r>
            <a:r>
              <a:rPr lang="en-US" sz="1400">
                <a:solidFill>
                  <a:schemeClr val="dk1"/>
                </a:solidFill>
                <a:latin typeface="Verdana"/>
                <a:ea typeface="Verdana"/>
                <a:cs typeface="Verdana"/>
                <a:sym typeface="Verdana"/>
              </a:rPr>
              <a:t>" to the </a:t>
            </a:r>
            <a:r>
              <a:rPr i="1" lang="en-US" sz="1400">
                <a:solidFill>
                  <a:schemeClr val="dk1"/>
                </a:solidFill>
                <a:latin typeface="Verdana"/>
                <a:ea typeface="Verdana"/>
                <a:cs typeface="Verdana"/>
                <a:sym typeface="Verdana"/>
              </a:rPr>
              <a:t>top </a:t>
            </a:r>
            <a:r>
              <a:rPr lang="en-US" sz="1400">
                <a:solidFill>
                  <a:schemeClr val="dk1"/>
                </a:solidFill>
                <a:latin typeface="Verdana"/>
                <a:ea typeface="Verdana"/>
                <a:cs typeface="Verdana"/>
                <a:sym typeface="Verdana"/>
              </a:rPr>
              <a:t>of the function.</a:t>
            </a:r>
            <a:endParaRPr sz="1400">
              <a:solidFill>
                <a:srgbClr val="000000"/>
              </a:solidFill>
              <a:latin typeface="Verdana"/>
              <a:ea typeface="Verdana"/>
              <a:cs typeface="Verdana"/>
              <a:sym typeface="Verdana"/>
            </a:endParaRPr>
          </a:p>
          <a:p>
            <a:pPr indent="0" lvl="0" marL="0" rtl="0" algn="l">
              <a:lnSpc>
                <a:spcPct val="115000"/>
              </a:lnSpc>
              <a:spcBef>
                <a:spcPts val="60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41"/>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1069" name="Google Shape;1069;p41"/>
          <p:cNvSpPr txBox="1"/>
          <p:nvPr>
            <p:ph idx="1" type="body"/>
          </p:nvPr>
        </p:nvSpPr>
        <p:spPr>
          <a:xfrm>
            <a:off x="391475" y="1011300"/>
            <a:ext cx="5393700" cy="372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b="1" lang="en-US" sz="1400">
                <a:solidFill>
                  <a:srgbClr val="434343"/>
                </a:solidFill>
                <a:latin typeface="Verdana"/>
                <a:ea typeface="Verdana"/>
                <a:cs typeface="Verdana"/>
                <a:sym typeface="Verdana"/>
              </a:rPr>
              <a:t>Consider this code snippet:</a:t>
            </a:r>
            <a:endParaRPr b="1"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b="1" lang="en-US" sz="1400">
                <a:solidFill>
                  <a:srgbClr val="434343"/>
                </a:solidFill>
                <a:latin typeface="Verdana"/>
                <a:ea typeface="Verdana"/>
                <a:cs typeface="Verdana"/>
                <a:sym typeface="Verdana"/>
              </a:rPr>
              <a:t>function </a:t>
            </a:r>
            <a:r>
              <a:rPr lang="en-US" sz="1400">
                <a:solidFill>
                  <a:srgbClr val="434343"/>
                </a:solidFill>
                <a:latin typeface="Verdana"/>
                <a:ea typeface="Verdana"/>
                <a:cs typeface="Verdana"/>
                <a:sym typeface="Verdana"/>
              </a:rPr>
              <a:t>foo() {</a:t>
            </a:r>
            <a:endParaRPr sz="1400">
              <a:solidFill>
                <a:srgbClr val="434343"/>
              </a:solidFill>
              <a:latin typeface="Verdana"/>
              <a:ea typeface="Verdana"/>
              <a:cs typeface="Verdana"/>
              <a:sym typeface="Verdana"/>
            </a:endParaRPr>
          </a:p>
          <a:p>
            <a:pPr indent="45720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console.log(a);</a:t>
            </a:r>
            <a:endParaRPr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	</a:t>
            </a:r>
            <a:r>
              <a:rPr b="1" lang="en-US" sz="1400">
                <a:solidFill>
                  <a:srgbClr val="434343"/>
                </a:solidFill>
                <a:latin typeface="Verdana"/>
                <a:ea typeface="Verdana"/>
                <a:cs typeface="Verdana"/>
                <a:sym typeface="Verdana"/>
              </a:rPr>
              <a:t>var </a:t>
            </a:r>
            <a:r>
              <a:rPr lang="en-US" sz="1400">
                <a:solidFill>
                  <a:srgbClr val="434343"/>
                </a:solidFill>
                <a:latin typeface="Verdana"/>
                <a:ea typeface="Verdana"/>
                <a:cs typeface="Verdana"/>
                <a:sym typeface="Verdana"/>
              </a:rPr>
              <a:t>a = 20;</a:t>
            </a:r>
            <a:endParaRPr sz="1400">
              <a:solidFill>
                <a:srgbClr val="434343"/>
              </a:solidFill>
              <a:latin typeface="Verdana"/>
              <a:ea typeface="Verdana"/>
              <a:cs typeface="Verdana"/>
              <a:sym typeface="Verdana"/>
            </a:endParaRPr>
          </a:p>
          <a:p>
            <a:pPr indent="45720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console.log(a);</a:t>
            </a:r>
            <a:endParaRPr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a:t>
            </a:r>
            <a:endParaRPr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t/>
            </a:r>
            <a:endParaRPr sz="1400">
              <a:solidFill>
                <a:srgbClr val="434343"/>
              </a:solidFill>
              <a:latin typeface="Verdana"/>
              <a:ea typeface="Verdana"/>
              <a:cs typeface="Verdana"/>
              <a:sym typeface="Verdana"/>
            </a:endParaRPr>
          </a:p>
          <a:p>
            <a:pPr indent="0" lvl="0" marL="0" marR="0" rtl="0" algn="l">
              <a:lnSpc>
                <a:spcPct val="100000"/>
              </a:lnSpc>
              <a:spcBef>
                <a:spcPts val="0"/>
              </a:spcBef>
              <a:spcAft>
                <a:spcPts val="0"/>
              </a:spcAft>
              <a:buClr>
                <a:srgbClr val="F37B28"/>
              </a:buClr>
              <a:buFont typeface="Arial"/>
              <a:buNone/>
            </a:pPr>
            <a:r>
              <a:t/>
            </a:r>
            <a:endParaRPr sz="1400">
              <a:solidFill>
                <a:srgbClr val="434343"/>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Google Shape;950;p24"/>
          <p:cNvSpPr txBox="1"/>
          <p:nvPr>
            <p:ph type="title"/>
          </p:nvPr>
        </p:nvSpPr>
        <p:spPr>
          <a:xfrm>
            <a:off x="576877" y="238125"/>
            <a:ext cx="8143240" cy="4286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Agenda</a:t>
            </a:r>
            <a:endParaRPr/>
          </a:p>
        </p:txBody>
      </p:sp>
      <p:sp>
        <p:nvSpPr>
          <p:cNvPr id="951" name="Google Shape;951;p24"/>
          <p:cNvSpPr txBox="1"/>
          <p:nvPr>
            <p:ph idx="1" type="body"/>
          </p:nvPr>
        </p:nvSpPr>
        <p:spPr>
          <a:xfrm>
            <a:off x="641575" y="728575"/>
            <a:ext cx="7949100" cy="39423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00000"/>
              </a:lnSpc>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More about functions…</a:t>
            </a:r>
            <a:endParaRPr sz="1400">
              <a:solidFill>
                <a:schemeClr val="dk1"/>
              </a:solidFill>
              <a:highlight>
                <a:srgbClr val="FFFFFF"/>
              </a:highlight>
              <a:latin typeface="Verdana"/>
              <a:ea typeface="Verdana"/>
              <a:cs typeface="Verdana"/>
              <a:sym typeface="Verdana"/>
            </a:endParaRPr>
          </a:p>
          <a:p>
            <a:pPr indent="-317500" lvl="1" marL="1371600" marR="0" rtl="0" algn="l">
              <a:lnSpc>
                <a:spcPct val="100000"/>
              </a:lnSpc>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Throwing and catching error.</a:t>
            </a:r>
            <a:endParaRPr sz="1400">
              <a:solidFill>
                <a:schemeClr val="dk1"/>
              </a:solidFill>
              <a:highlight>
                <a:srgbClr val="FFFFFF"/>
              </a:highlight>
              <a:latin typeface="Verdana"/>
              <a:ea typeface="Verdana"/>
              <a:cs typeface="Verdana"/>
              <a:sym typeface="Verdana"/>
            </a:endParaRPr>
          </a:p>
          <a:p>
            <a:pPr indent="-317500" lvl="1" marL="1371600" marR="0" rtl="0" algn="l">
              <a:lnSpc>
                <a:spcPct val="100000"/>
              </a:lnSpc>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Function(invocation and declaration only)</a:t>
            </a:r>
            <a:endParaRPr sz="1400">
              <a:solidFill>
                <a:schemeClr val="dk1"/>
              </a:solidFill>
              <a:highlight>
                <a:srgbClr val="FFFFFF"/>
              </a:highlight>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sz="1400">
                <a:solidFill>
                  <a:schemeClr val="dk1"/>
                </a:solidFill>
                <a:highlight>
                  <a:schemeClr val="lt1"/>
                </a:highlight>
                <a:latin typeface="Verdana"/>
                <a:ea typeface="Verdana"/>
                <a:cs typeface="Verdana"/>
                <a:sym typeface="Verdana"/>
              </a:rPr>
              <a:t>Scope</a:t>
            </a:r>
            <a:endParaRPr sz="1400">
              <a:solidFill>
                <a:schemeClr val="dk1"/>
              </a:solidFill>
              <a:highlight>
                <a:schemeClr val="lt1"/>
              </a:highlight>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sz="1400">
                <a:solidFill>
                  <a:schemeClr val="dk1"/>
                </a:solidFill>
                <a:highlight>
                  <a:schemeClr val="lt1"/>
                </a:highlight>
                <a:latin typeface="Verdana"/>
                <a:ea typeface="Verdana"/>
                <a:cs typeface="Verdana"/>
                <a:sym typeface="Verdana"/>
              </a:rPr>
              <a:t>Hoisting</a:t>
            </a:r>
            <a:endParaRPr sz="1400">
              <a:solidFill>
                <a:schemeClr val="dk1"/>
              </a:solidFill>
              <a:highlight>
                <a:schemeClr val="lt1"/>
              </a:highlight>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sz="1400">
                <a:solidFill>
                  <a:schemeClr val="dk1"/>
                </a:solidFill>
                <a:highlight>
                  <a:schemeClr val="lt1"/>
                </a:highlight>
                <a:latin typeface="Verdana"/>
                <a:ea typeface="Verdana"/>
                <a:cs typeface="Verdana"/>
                <a:sym typeface="Verdana"/>
              </a:rPr>
              <a:t>Closure</a:t>
            </a:r>
            <a:endParaRPr sz="1400">
              <a:solidFill>
                <a:schemeClr val="dk1"/>
              </a:solidFill>
              <a:highlight>
                <a:schemeClr val="lt1"/>
              </a:highlight>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sz="1400">
                <a:solidFill>
                  <a:schemeClr val="dk1"/>
                </a:solidFill>
                <a:highlight>
                  <a:schemeClr val="lt1"/>
                </a:highlight>
                <a:latin typeface="Verdana"/>
                <a:ea typeface="Verdana"/>
                <a:cs typeface="Verdana"/>
                <a:sym typeface="Verdana"/>
              </a:rPr>
              <a:t>Self invoking functions.</a:t>
            </a:r>
            <a:endParaRPr sz="1400">
              <a:solidFill>
                <a:schemeClr val="dk1"/>
              </a:solidFill>
              <a:highlight>
                <a:schemeClr val="lt1"/>
              </a:highlight>
              <a:latin typeface="Verdana"/>
              <a:ea typeface="Verdana"/>
              <a:cs typeface="Verdana"/>
              <a:sym typeface="Verdana"/>
            </a:endParaRPr>
          </a:p>
          <a:p>
            <a:pPr indent="-317500" lvl="1" marL="1371600" marR="0" rtl="0" algn="l">
              <a:lnSpc>
                <a:spcPct val="100000"/>
              </a:lnSpc>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Callbacks ( Introduction )</a:t>
            </a:r>
            <a:endParaRPr sz="1400">
              <a:solidFill>
                <a:schemeClr val="dk1"/>
              </a:solidFill>
              <a:highlight>
                <a:srgbClr val="FFFFFF"/>
              </a:highlight>
              <a:latin typeface="Verdana"/>
              <a:ea typeface="Verdana"/>
              <a:cs typeface="Verdana"/>
              <a:sym typeface="Verdana"/>
            </a:endParaRPr>
          </a:p>
          <a:p>
            <a:pPr indent="-317500" lvl="1" marL="1371600" marR="0" rtl="0" algn="l">
              <a:lnSpc>
                <a:spcPct val="100000"/>
              </a:lnSpc>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Higher Order functions.</a:t>
            </a:r>
            <a:endParaRPr sz="1400">
              <a:solidFill>
                <a:schemeClr val="dk1"/>
              </a:solidFill>
              <a:highlight>
                <a:srgbClr val="FFFFFF"/>
              </a:highlight>
              <a:latin typeface="Verdana"/>
              <a:ea typeface="Verdana"/>
              <a:cs typeface="Verdana"/>
              <a:sym typeface="Verdana"/>
            </a:endParaRPr>
          </a:p>
          <a:p>
            <a:pPr indent="-317500" lvl="1" marL="1371600" marR="0" rtl="0" algn="l">
              <a:lnSpc>
                <a:spcPct val="100000"/>
              </a:lnSpc>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Anonymous / single-use functions</a:t>
            </a:r>
            <a:endParaRPr sz="1400">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None/>
            </a:pPr>
            <a:r>
              <a:t/>
            </a:r>
            <a:endParaRPr sz="1400">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None/>
            </a:pPr>
            <a:r>
              <a:t/>
            </a:r>
            <a:endParaRPr sz="1400">
              <a:solidFill>
                <a:schemeClr val="dk1"/>
              </a:solidFill>
              <a:highlight>
                <a:srgbClr val="FFFFFF"/>
              </a:highlight>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Using In-built functions</a:t>
            </a:r>
            <a:endParaRPr sz="1400">
              <a:solidFill>
                <a:schemeClr val="dk1"/>
              </a:solidFill>
              <a:highlight>
                <a:srgbClr val="FFFFFF"/>
              </a:highlight>
              <a:latin typeface="Verdana"/>
              <a:ea typeface="Verdana"/>
              <a:cs typeface="Verdana"/>
              <a:sym typeface="Verdana"/>
            </a:endParaRPr>
          </a:p>
          <a:p>
            <a:pPr indent="-317500" lvl="1" marL="1371600" rtl="0" algn="l">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Functions on array (e.g Array.sort)</a:t>
            </a:r>
            <a:endParaRPr sz="14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400">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None/>
            </a:pPr>
            <a:r>
              <a:t/>
            </a:r>
            <a:endParaRPr sz="1400">
              <a:solidFill>
                <a:schemeClr val="dk1"/>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None/>
            </a:pPr>
            <a:r>
              <a:t/>
            </a:r>
            <a:endParaRPr sz="14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42"/>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1075" name="Google Shape;1075;p42"/>
          <p:cNvSpPr txBox="1"/>
          <p:nvPr>
            <p:ph idx="1" type="body"/>
          </p:nvPr>
        </p:nvSpPr>
        <p:spPr>
          <a:xfrm>
            <a:off x="413225" y="1011300"/>
            <a:ext cx="6383100" cy="372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b="1" lang="en-US" sz="1400">
                <a:solidFill>
                  <a:srgbClr val="434343"/>
                </a:solidFill>
                <a:latin typeface="Verdana"/>
                <a:ea typeface="Verdana"/>
                <a:cs typeface="Verdana"/>
                <a:sym typeface="Verdana"/>
              </a:rPr>
              <a:t>It will be executed as : </a:t>
            </a:r>
            <a:endParaRPr b="1"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b="1" lang="en-US" sz="1400">
                <a:solidFill>
                  <a:srgbClr val="434343"/>
                </a:solidFill>
                <a:latin typeface="Verdana"/>
                <a:ea typeface="Verdana"/>
                <a:cs typeface="Verdana"/>
                <a:sym typeface="Verdana"/>
              </a:rPr>
              <a:t>function </a:t>
            </a:r>
            <a:r>
              <a:rPr lang="en-US" sz="1400">
                <a:solidFill>
                  <a:srgbClr val="434343"/>
                </a:solidFill>
                <a:latin typeface="Verdana"/>
                <a:ea typeface="Verdana"/>
                <a:cs typeface="Verdana"/>
                <a:sym typeface="Verdana"/>
              </a:rPr>
              <a:t>foo() {</a:t>
            </a:r>
            <a:endParaRPr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	var a;</a:t>
            </a:r>
            <a:endParaRPr sz="1400">
              <a:solidFill>
                <a:srgbClr val="434343"/>
              </a:solidFill>
              <a:latin typeface="Verdana"/>
              <a:ea typeface="Verdana"/>
              <a:cs typeface="Verdana"/>
              <a:sym typeface="Verdana"/>
            </a:endParaRPr>
          </a:p>
          <a:p>
            <a:pPr indent="45720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console.log(a);</a:t>
            </a:r>
            <a:endParaRPr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	a = 20;</a:t>
            </a:r>
            <a:endParaRPr sz="1400">
              <a:solidFill>
                <a:srgbClr val="434343"/>
              </a:solidFill>
              <a:latin typeface="Verdana"/>
              <a:ea typeface="Verdana"/>
              <a:cs typeface="Verdana"/>
              <a:sym typeface="Verdana"/>
            </a:endParaRPr>
          </a:p>
          <a:p>
            <a:pPr indent="45720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console.log(a);</a:t>
            </a:r>
            <a:endParaRPr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400">
                <a:solidFill>
                  <a:srgbClr val="434343"/>
                </a:solidFill>
                <a:latin typeface="Verdana"/>
                <a:ea typeface="Verdana"/>
                <a:cs typeface="Verdana"/>
                <a:sym typeface="Verdana"/>
              </a:rPr>
              <a:t>}</a:t>
            </a:r>
            <a:endParaRPr sz="1400">
              <a:solidFill>
                <a:srgbClr val="434343"/>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t/>
            </a:r>
            <a:endParaRPr sz="1400">
              <a:solidFill>
                <a:srgbClr val="434343"/>
              </a:solidFill>
              <a:latin typeface="Verdana"/>
              <a:ea typeface="Verdana"/>
              <a:cs typeface="Verdana"/>
              <a:sym typeface="Verdana"/>
            </a:endParaRPr>
          </a:p>
          <a:p>
            <a:pPr indent="0" lvl="0" marL="0" marR="0" rtl="0" algn="l">
              <a:lnSpc>
                <a:spcPct val="100000"/>
              </a:lnSpc>
              <a:spcBef>
                <a:spcPts val="0"/>
              </a:spcBef>
              <a:spcAft>
                <a:spcPts val="0"/>
              </a:spcAft>
              <a:buClr>
                <a:srgbClr val="F37B28"/>
              </a:buClr>
              <a:buFont typeface="Arial"/>
              <a:buNone/>
            </a:pPr>
            <a:r>
              <a:t/>
            </a:r>
            <a:endParaRPr sz="1400">
              <a:solidFill>
                <a:srgbClr val="434343"/>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0" name="Shape 1080"/>
        <p:cNvGrpSpPr/>
        <p:nvPr/>
      </p:nvGrpSpPr>
      <p:grpSpPr>
        <a:xfrm>
          <a:off x="0" y="0"/>
          <a:ext cx="0" cy="0"/>
          <a:chOff x="0" y="0"/>
          <a:chExt cx="0" cy="0"/>
        </a:xfrm>
      </p:grpSpPr>
      <p:sp>
        <p:nvSpPr>
          <p:cNvPr id="1081" name="Google Shape;1081;p4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Hoisting Cont.</a:t>
            </a:r>
            <a:endParaRPr/>
          </a:p>
        </p:txBody>
      </p:sp>
      <p:sp>
        <p:nvSpPr>
          <p:cNvPr id="1082" name="Google Shape;1082;p43"/>
          <p:cNvSpPr txBox="1"/>
          <p:nvPr>
            <p:ph idx="1" type="body"/>
          </p:nvPr>
        </p:nvSpPr>
        <p:spPr>
          <a:xfrm>
            <a:off x="375050" y="991200"/>
            <a:ext cx="8345100" cy="3308400"/>
          </a:xfrm>
          <a:prstGeom prst="rect">
            <a:avLst/>
          </a:prstGeom>
        </p:spPr>
        <p:txBody>
          <a:bodyPr anchorCtr="0" anchor="ctr" bIns="91425" lIns="91425" spcFirstLastPara="1" rIns="91425" wrap="square" tIns="91425">
            <a:noAutofit/>
          </a:bodyPr>
          <a:lstStyle/>
          <a:p>
            <a:pPr indent="-317500" lvl="0" marL="457200" rtl="0" algn="l">
              <a:spcBef>
                <a:spcPts val="360"/>
              </a:spcBef>
              <a:spcAft>
                <a:spcPts val="0"/>
              </a:spcAft>
              <a:buClr>
                <a:srgbClr val="000000"/>
              </a:buClr>
              <a:buSzPts val="1400"/>
              <a:buFont typeface="Verdana"/>
              <a:buChar char="●"/>
            </a:pPr>
            <a:r>
              <a:rPr lang="en-US" sz="1400">
                <a:solidFill>
                  <a:srgbClr val="000000"/>
                </a:solidFill>
                <a:latin typeface="Verdana"/>
                <a:ea typeface="Verdana"/>
                <a:cs typeface="Verdana"/>
                <a:sym typeface="Verdana"/>
              </a:rPr>
              <a:t>JavaScript only hoists declarations, not initializations. If you are using a variable that is declared and initialized after using it, the value will be undefined. The below two examples demonstrate the same behavior.</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7" name="Shape 1087"/>
        <p:cNvGrpSpPr/>
        <p:nvPr/>
      </p:nvGrpSpPr>
      <p:grpSpPr>
        <a:xfrm>
          <a:off x="0" y="0"/>
          <a:ext cx="0" cy="0"/>
          <a:chOff x="0" y="0"/>
          <a:chExt cx="0" cy="0"/>
        </a:xfrm>
      </p:grpSpPr>
      <p:sp>
        <p:nvSpPr>
          <p:cNvPr id="1088" name="Google Shape;1088;p4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Example</a:t>
            </a:r>
            <a:endParaRPr/>
          </a:p>
        </p:txBody>
      </p:sp>
      <p:sp>
        <p:nvSpPr>
          <p:cNvPr id="1089" name="Google Shape;1089;p44"/>
          <p:cNvSpPr txBox="1"/>
          <p:nvPr>
            <p:ph idx="1" type="body"/>
          </p:nvPr>
        </p:nvSpPr>
        <p:spPr>
          <a:xfrm>
            <a:off x="576875" y="861800"/>
            <a:ext cx="8143200" cy="38577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1400">
                <a:solidFill>
                  <a:schemeClr val="dk1"/>
                </a:solidFill>
                <a:highlight>
                  <a:srgbClr val="FAFBFC"/>
                </a:highlight>
                <a:latin typeface="Verdana"/>
                <a:ea typeface="Verdana"/>
                <a:cs typeface="Verdana"/>
                <a:sym typeface="Verdana"/>
              </a:rPr>
              <a:t>var x = 1; // Initialize x</a:t>
            </a:r>
            <a:br>
              <a:rPr lang="en-US" sz="1400">
                <a:solidFill>
                  <a:schemeClr val="dk1"/>
                </a:solidFill>
                <a:highlight>
                  <a:srgbClr val="FAFBFC"/>
                </a:highlight>
                <a:latin typeface="Verdana"/>
                <a:ea typeface="Verdana"/>
                <a:cs typeface="Verdana"/>
                <a:sym typeface="Verdana"/>
              </a:rPr>
            </a:br>
            <a:r>
              <a:rPr lang="en-US" sz="1400">
                <a:solidFill>
                  <a:schemeClr val="dk1"/>
                </a:solidFill>
                <a:highlight>
                  <a:srgbClr val="FAFBFC"/>
                </a:highlight>
                <a:latin typeface="Verdana"/>
                <a:ea typeface="Verdana"/>
                <a:cs typeface="Verdana"/>
                <a:sym typeface="Verdana"/>
              </a:rPr>
              <a:t>console.log(x + " " + y);  // prints 1 undefined</a:t>
            </a:r>
            <a:br>
              <a:rPr lang="en-US" sz="1400">
                <a:solidFill>
                  <a:schemeClr val="dk1"/>
                </a:solidFill>
                <a:highlight>
                  <a:srgbClr val="FAFBFC"/>
                </a:highlight>
                <a:latin typeface="Verdana"/>
                <a:ea typeface="Verdana"/>
                <a:cs typeface="Verdana"/>
                <a:sym typeface="Verdana"/>
              </a:rPr>
            </a:br>
            <a:r>
              <a:rPr lang="en-US" sz="1400">
                <a:solidFill>
                  <a:schemeClr val="dk1"/>
                </a:solidFill>
                <a:highlight>
                  <a:srgbClr val="FAFBFC"/>
                </a:highlight>
                <a:latin typeface="Verdana"/>
                <a:ea typeface="Verdana"/>
                <a:cs typeface="Verdana"/>
                <a:sym typeface="Verdana"/>
              </a:rPr>
              <a:t>var y = 2;</a:t>
            </a:r>
            <a:br>
              <a:rPr lang="en-US" sz="1400">
                <a:solidFill>
                  <a:schemeClr val="dk1"/>
                </a:solidFill>
                <a:highlight>
                  <a:srgbClr val="FAFBFC"/>
                </a:highlight>
                <a:latin typeface="Verdana"/>
                <a:ea typeface="Verdana"/>
                <a:cs typeface="Verdana"/>
                <a:sym typeface="Verdana"/>
              </a:rPr>
            </a:br>
            <a:r>
              <a:rPr lang="en-US" sz="1400">
                <a:solidFill>
                  <a:schemeClr val="dk1"/>
                </a:solidFill>
                <a:highlight>
                  <a:srgbClr val="FAFBFC"/>
                </a:highlight>
                <a:latin typeface="Verdana"/>
                <a:ea typeface="Verdana"/>
                <a:cs typeface="Verdana"/>
                <a:sym typeface="Verdana"/>
              </a:rPr>
              <a:t>//the above code and the below code are the same</a:t>
            </a:r>
            <a:br>
              <a:rPr lang="en-US" sz="1400">
                <a:solidFill>
                  <a:schemeClr val="dk1"/>
                </a:solidFill>
                <a:highlight>
                  <a:srgbClr val="FAFBFC"/>
                </a:highlight>
                <a:latin typeface="Verdana"/>
                <a:ea typeface="Verdana"/>
                <a:cs typeface="Verdana"/>
                <a:sym typeface="Verdana"/>
              </a:rPr>
            </a:br>
            <a:br>
              <a:rPr lang="en-US" sz="1400">
                <a:solidFill>
                  <a:schemeClr val="dk1"/>
                </a:solidFill>
                <a:highlight>
                  <a:srgbClr val="FAFBFC"/>
                </a:highlight>
                <a:latin typeface="Verdana"/>
                <a:ea typeface="Verdana"/>
                <a:cs typeface="Verdana"/>
                <a:sym typeface="Verdana"/>
              </a:rPr>
            </a:br>
            <a:r>
              <a:rPr lang="en-US" sz="1400">
                <a:solidFill>
                  <a:schemeClr val="dk1"/>
                </a:solidFill>
                <a:highlight>
                  <a:srgbClr val="FAFBFC"/>
                </a:highlight>
                <a:latin typeface="Verdana"/>
                <a:ea typeface="Verdana"/>
                <a:cs typeface="Verdana"/>
                <a:sym typeface="Verdana"/>
              </a:rPr>
              <a:t>var x = 1; // Initialize x</a:t>
            </a:r>
            <a:br>
              <a:rPr lang="en-US" sz="1400">
                <a:solidFill>
                  <a:schemeClr val="dk1"/>
                </a:solidFill>
                <a:highlight>
                  <a:srgbClr val="FAFBFC"/>
                </a:highlight>
                <a:latin typeface="Verdana"/>
                <a:ea typeface="Verdana"/>
                <a:cs typeface="Verdana"/>
                <a:sym typeface="Verdana"/>
              </a:rPr>
            </a:br>
            <a:r>
              <a:rPr lang="en-US" sz="1400">
                <a:solidFill>
                  <a:schemeClr val="dk1"/>
                </a:solidFill>
                <a:highlight>
                  <a:srgbClr val="FAFBFC"/>
                </a:highlight>
                <a:latin typeface="Verdana"/>
                <a:ea typeface="Verdana"/>
                <a:cs typeface="Verdana"/>
                <a:sym typeface="Verdana"/>
              </a:rPr>
              <a:t>var y; // Declare y</a:t>
            </a:r>
            <a:br>
              <a:rPr lang="en-US" sz="1400">
                <a:solidFill>
                  <a:schemeClr val="dk1"/>
                </a:solidFill>
                <a:highlight>
                  <a:srgbClr val="FAFBFC"/>
                </a:highlight>
                <a:latin typeface="Verdana"/>
                <a:ea typeface="Verdana"/>
                <a:cs typeface="Verdana"/>
                <a:sym typeface="Verdana"/>
              </a:rPr>
            </a:br>
            <a:r>
              <a:rPr lang="en-US" sz="1400">
                <a:solidFill>
                  <a:schemeClr val="dk1"/>
                </a:solidFill>
                <a:highlight>
                  <a:srgbClr val="FAFBFC"/>
                </a:highlight>
                <a:latin typeface="Verdana"/>
                <a:ea typeface="Verdana"/>
                <a:cs typeface="Verdana"/>
                <a:sym typeface="Verdana"/>
              </a:rPr>
              <a:t>console.log(x + " " + y);  //1 undefined</a:t>
            </a:r>
            <a:br>
              <a:rPr lang="en-US" sz="1400">
                <a:solidFill>
                  <a:schemeClr val="dk1"/>
                </a:solidFill>
                <a:highlight>
                  <a:srgbClr val="FAFBFC"/>
                </a:highlight>
                <a:latin typeface="Verdana"/>
                <a:ea typeface="Verdana"/>
                <a:cs typeface="Verdana"/>
                <a:sym typeface="Verdana"/>
              </a:rPr>
            </a:br>
            <a:r>
              <a:rPr lang="en-US" sz="1400">
                <a:solidFill>
                  <a:schemeClr val="dk1"/>
                </a:solidFill>
                <a:highlight>
                  <a:srgbClr val="FAFBFC"/>
                </a:highlight>
                <a:latin typeface="Verdana"/>
                <a:ea typeface="Verdana"/>
                <a:cs typeface="Verdana"/>
                <a:sym typeface="Verdana"/>
              </a:rPr>
              <a:t>y = 2; // Initialize y</a:t>
            </a:r>
            <a:endParaRPr sz="1400">
              <a:solidFill>
                <a:schemeClr val="dk1"/>
              </a:solidFill>
              <a:highlight>
                <a:srgbClr val="FAFBFC"/>
              </a:highlight>
              <a:latin typeface="Verdana"/>
              <a:ea typeface="Verdana"/>
              <a:cs typeface="Verdana"/>
              <a:sym typeface="Verdana"/>
            </a:endParaRPr>
          </a:p>
          <a:p>
            <a:pPr indent="0" lvl="0" marL="0" rtl="0" algn="l">
              <a:spcBef>
                <a:spcPts val="150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4" name="Shape 1094"/>
        <p:cNvGrpSpPr/>
        <p:nvPr/>
      </p:nvGrpSpPr>
      <p:grpSpPr>
        <a:xfrm>
          <a:off x="0" y="0"/>
          <a:ext cx="0" cy="0"/>
          <a:chOff x="0" y="0"/>
          <a:chExt cx="0" cy="0"/>
        </a:xfrm>
      </p:grpSpPr>
      <p:sp>
        <p:nvSpPr>
          <p:cNvPr id="1095" name="Google Shape;1095;p4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Exercise Time</a:t>
            </a:r>
            <a:endParaRPr/>
          </a:p>
          <a:p>
            <a:pPr indent="0" lvl="0" marL="0" rtl="0" algn="ctr">
              <a:spcBef>
                <a:spcPts val="0"/>
              </a:spcBef>
              <a:spcAft>
                <a:spcPts val="0"/>
              </a:spcAft>
              <a:buNone/>
            </a:pPr>
            <a:r>
              <a:t/>
            </a:r>
            <a:endParaRPr/>
          </a:p>
        </p:txBody>
      </p:sp>
      <p:sp>
        <p:nvSpPr>
          <p:cNvPr id="1096" name="Google Shape;1096;p45"/>
          <p:cNvSpPr txBox="1"/>
          <p:nvPr>
            <p:ph idx="1" type="body"/>
          </p:nvPr>
        </p:nvSpPr>
        <p:spPr>
          <a:xfrm>
            <a:off x="576875" y="892025"/>
            <a:ext cx="8493600" cy="36489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br>
              <a:rPr lang="en-US"/>
            </a:br>
            <a:endParaRPr/>
          </a:p>
          <a:p>
            <a:pPr indent="0" lvl="0" marL="0" rtl="0" algn="just">
              <a:spcBef>
                <a:spcPts val="360"/>
              </a:spcBef>
              <a:spcAft>
                <a:spcPts val="0"/>
              </a:spcAft>
              <a:buNone/>
            </a:pPr>
            <a:r>
              <a:rPr lang="en-US"/>
              <a:t>function foo {</a:t>
            </a:r>
            <a:br>
              <a:rPr lang="en-US"/>
            </a:br>
            <a:r>
              <a:rPr lang="en-US"/>
              <a:t>    if(true) {</a:t>
            </a:r>
            <a:br>
              <a:rPr lang="en-US"/>
            </a:br>
            <a:r>
              <a:rPr lang="en-US"/>
              <a:t>        var a = 5;</a:t>
            </a:r>
            <a:br>
              <a:rPr lang="en-US"/>
            </a:br>
            <a:r>
              <a:rPr lang="en-US"/>
              <a:t>    }</a:t>
            </a:r>
            <a:br>
              <a:rPr lang="en-US"/>
            </a:br>
            <a:r>
              <a:rPr lang="en-US"/>
              <a:t>    alert(a);</a:t>
            </a:r>
            <a:br>
              <a:rPr lang="en-US"/>
            </a:br>
            <a:r>
              <a:rPr lang="en-U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1" name="Shape 1101"/>
        <p:cNvGrpSpPr/>
        <p:nvPr/>
      </p:nvGrpSpPr>
      <p:grpSpPr>
        <a:xfrm>
          <a:off x="0" y="0"/>
          <a:ext cx="0" cy="0"/>
          <a:chOff x="0" y="0"/>
          <a:chExt cx="0" cy="0"/>
        </a:xfrm>
      </p:grpSpPr>
      <p:sp>
        <p:nvSpPr>
          <p:cNvPr id="1102" name="Google Shape;1102;p4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Closure</a:t>
            </a:r>
            <a:endParaRPr/>
          </a:p>
        </p:txBody>
      </p:sp>
      <p:sp>
        <p:nvSpPr>
          <p:cNvPr id="1103" name="Google Shape;1103;p46"/>
          <p:cNvSpPr txBox="1"/>
          <p:nvPr>
            <p:ph idx="1" type="body"/>
          </p:nvPr>
        </p:nvSpPr>
        <p:spPr>
          <a:xfrm>
            <a:off x="576875" y="945400"/>
            <a:ext cx="8280900" cy="34779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a:solidFill>
                  <a:srgbClr val="000000"/>
                </a:solidFill>
              </a:rPr>
              <a:t>Closures are functions that refer to independent (free) variables (variables that are used locally, but defined in an enclosing scope). In other words, these functions 'remember' the environment in which they were created.</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8" name="Shape 1108"/>
        <p:cNvGrpSpPr/>
        <p:nvPr/>
      </p:nvGrpSpPr>
      <p:grpSpPr>
        <a:xfrm>
          <a:off x="0" y="0"/>
          <a:ext cx="0" cy="0"/>
          <a:chOff x="0" y="0"/>
          <a:chExt cx="0" cy="0"/>
        </a:xfrm>
      </p:grpSpPr>
      <p:sp>
        <p:nvSpPr>
          <p:cNvPr id="1109" name="Google Shape;1109;p4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p:txBody>
      </p:sp>
      <p:sp>
        <p:nvSpPr>
          <p:cNvPr id="1110" name="Google Shape;1110;p47"/>
          <p:cNvSpPr txBox="1"/>
          <p:nvPr>
            <p:ph idx="1" type="body"/>
          </p:nvPr>
        </p:nvSpPr>
        <p:spPr>
          <a:xfrm>
            <a:off x="576875" y="945425"/>
            <a:ext cx="8143200" cy="3590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JavaScript variables can belong to the </a:t>
            </a:r>
            <a:r>
              <a:rPr b="1" lang="en-US" sz="1400">
                <a:solidFill>
                  <a:schemeClr val="dk1"/>
                </a:solidFill>
                <a:highlight>
                  <a:srgbClr val="FFFFFF"/>
                </a:highlight>
                <a:latin typeface="Verdana"/>
                <a:ea typeface="Verdana"/>
                <a:cs typeface="Verdana"/>
                <a:sym typeface="Verdana"/>
              </a:rPr>
              <a:t>local</a:t>
            </a:r>
            <a:r>
              <a:rPr lang="en-US" sz="1400">
                <a:solidFill>
                  <a:schemeClr val="dk1"/>
                </a:solidFill>
                <a:highlight>
                  <a:srgbClr val="FFFFFF"/>
                </a:highlight>
                <a:latin typeface="Verdana"/>
                <a:ea typeface="Verdana"/>
                <a:cs typeface="Verdana"/>
                <a:sym typeface="Verdana"/>
              </a:rPr>
              <a:t> or </a:t>
            </a:r>
            <a:r>
              <a:rPr b="1" lang="en-US" sz="1400">
                <a:solidFill>
                  <a:schemeClr val="dk1"/>
                </a:solidFill>
                <a:highlight>
                  <a:srgbClr val="FFFFFF"/>
                </a:highlight>
                <a:latin typeface="Verdana"/>
                <a:ea typeface="Verdana"/>
                <a:cs typeface="Verdana"/>
                <a:sym typeface="Verdana"/>
              </a:rPr>
              <a:t>global</a:t>
            </a:r>
            <a:r>
              <a:rPr lang="en-US" sz="1400">
                <a:solidFill>
                  <a:schemeClr val="dk1"/>
                </a:solidFill>
                <a:highlight>
                  <a:srgbClr val="FFFFFF"/>
                </a:highlight>
                <a:latin typeface="Verdana"/>
                <a:ea typeface="Verdana"/>
                <a:cs typeface="Verdana"/>
                <a:sym typeface="Verdana"/>
              </a:rPr>
              <a:t> scope.</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None/>
            </a:pPr>
            <a:r>
              <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Global variables can be made local (private) with </a:t>
            </a:r>
            <a:r>
              <a:rPr b="1" lang="en-US" sz="1400">
                <a:solidFill>
                  <a:schemeClr val="dk1"/>
                </a:solidFill>
                <a:highlight>
                  <a:srgbClr val="FFFFFF"/>
                </a:highlight>
                <a:latin typeface="Verdana"/>
                <a:ea typeface="Verdana"/>
                <a:cs typeface="Verdana"/>
                <a:sym typeface="Verdana"/>
              </a:rPr>
              <a:t>closures</a:t>
            </a:r>
            <a:r>
              <a:rPr lang="en-US" sz="1400">
                <a:solidFill>
                  <a:schemeClr val="dk1"/>
                </a:solidFill>
                <a:highlight>
                  <a:srgbClr val="FFFFFF"/>
                </a:highlight>
                <a:latin typeface="Verdana"/>
                <a:ea typeface="Verdana"/>
                <a:cs typeface="Verdana"/>
                <a:sym typeface="Verdana"/>
              </a:rPr>
              <a:t>.</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4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p:txBody>
      </p:sp>
      <p:sp>
        <p:nvSpPr>
          <p:cNvPr id="1117" name="Google Shape;1117;p48"/>
          <p:cNvSpPr txBox="1"/>
          <p:nvPr>
            <p:ph idx="1" type="body"/>
          </p:nvPr>
        </p:nvSpPr>
        <p:spPr>
          <a:xfrm>
            <a:off x="576875" y="990425"/>
            <a:ext cx="8089500" cy="36354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a:t>function sayHello(name) {</a:t>
            </a:r>
            <a:endParaRPr/>
          </a:p>
          <a:p>
            <a:pPr indent="0" lvl="0" marL="0" rtl="0" algn="l">
              <a:spcBef>
                <a:spcPts val="360"/>
              </a:spcBef>
              <a:spcAft>
                <a:spcPts val="0"/>
              </a:spcAft>
              <a:buClr>
                <a:schemeClr val="dk1"/>
              </a:buClr>
              <a:buSzPts val="1100"/>
              <a:buFont typeface="Arial"/>
              <a:buNone/>
            </a:pPr>
            <a:r>
              <a:rPr lang="en-US"/>
              <a:t>    var text = 'Hello ' + name;</a:t>
            </a:r>
            <a:endParaRPr/>
          </a:p>
          <a:p>
            <a:pPr indent="0" lvl="0" marL="0" rtl="0" algn="l">
              <a:spcBef>
                <a:spcPts val="360"/>
              </a:spcBef>
              <a:spcAft>
                <a:spcPts val="0"/>
              </a:spcAft>
              <a:buClr>
                <a:schemeClr val="dk1"/>
              </a:buClr>
              <a:buSzPts val="1100"/>
              <a:buFont typeface="Arial"/>
              <a:buNone/>
            </a:pPr>
            <a:r>
              <a:rPr lang="en-US"/>
              <a:t>    var say = function() { console.log(text); }</a:t>
            </a:r>
            <a:endParaRPr/>
          </a:p>
          <a:p>
            <a:pPr indent="0" lvl="0" marL="0" rtl="0" algn="l">
              <a:spcBef>
                <a:spcPts val="360"/>
              </a:spcBef>
              <a:spcAft>
                <a:spcPts val="0"/>
              </a:spcAft>
              <a:buClr>
                <a:schemeClr val="dk1"/>
              </a:buClr>
              <a:buSzPts val="1100"/>
              <a:buFont typeface="Arial"/>
              <a:buNone/>
            </a:pPr>
            <a:r>
              <a:rPr lang="en-US"/>
              <a:t>    say();</a:t>
            </a:r>
            <a:endParaRPr/>
          </a:p>
          <a:p>
            <a:pPr indent="0" lvl="0" marL="0" rtl="0" algn="l">
              <a:spcBef>
                <a:spcPts val="360"/>
              </a:spcBef>
              <a:spcAft>
                <a:spcPts val="0"/>
              </a:spcAft>
              <a:buClr>
                <a:schemeClr val="dk1"/>
              </a:buClr>
              <a:buSzPts val="1100"/>
              <a:buFont typeface="Arial"/>
              <a:buNone/>
            </a:pPr>
            <a:r>
              <a:rPr lang="en-US"/>
              <a:t>}</a:t>
            </a:r>
            <a:endParaRPr/>
          </a:p>
          <a:p>
            <a:pPr indent="0" lvl="0" marL="0" rtl="0" algn="l">
              <a:spcBef>
                <a:spcPts val="360"/>
              </a:spcBef>
              <a:spcAft>
                <a:spcPts val="0"/>
              </a:spcAft>
              <a:buClr>
                <a:schemeClr val="dk1"/>
              </a:buClr>
              <a:buSzPts val="1100"/>
              <a:buFont typeface="Arial"/>
              <a:buNone/>
            </a:pPr>
            <a:r>
              <a:rPr lang="en-US"/>
              <a:t>sayHello('Joe');</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sp>
        <p:nvSpPr>
          <p:cNvPr id="1123" name="Google Shape;1123;p4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a:p>
            <a:pPr indent="0" lvl="0" marL="0" rtl="0" algn="ctr">
              <a:spcBef>
                <a:spcPts val="0"/>
              </a:spcBef>
              <a:spcAft>
                <a:spcPts val="0"/>
              </a:spcAft>
              <a:buNone/>
            </a:pPr>
            <a:r>
              <a:t/>
            </a:r>
            <a:endParaRPr/>
          </a:p>
        </p:txBody>
      </p:sp>
      <p:sp>
        <p:nvSpPr>
          <p:cNvPr id="1124" name="Google Shape;1124;p49"/>
          <p:cNvSpPr txBox="1"/>
          <p:nvPr>
            <p:ph idx="1" type="body"/>
          </p:nvPr>
        </p:nvSpPr>
        <p:spPr>
          <a:xfrm>
            <a:off x="576875" y="1117750"/>
            <a:ext cx="6230400" cy="37365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function sayHello2(name)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var text = 'Hello ' + name; // Local variable</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var say = function() { console.log(text);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return say;</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var say2 = sayHello2('Bob');</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say2(); // logs "Hello Bob"</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9" name="Shape 1129"/>
        <p:cNvGrpSpPr/>
        <p:nvPr/>
      </p:nvGrpSpPr>
      <p:grpSpPr>
        <a:xfrm>
          <a:off x="0" y="0"/>
          <a:ext cx="0" cy="0"/>
          <a:chOff x="0" y="0"/>
          <a:chExt cx="0" cy="0"/>
        </a:xfrm>
      </p:grpSpPr>
      <p:sp>
        <p:nvSpPr>
          <p:cNvPr id="1130" name="Google Shape;1130;p5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a:p>
            <a:pPr indent="0" lvl="0" marL="0" rtl="0" algn="ctr">
              <a:spcBef>
                <a:spcPts val="0"/>
              </a:spcBef>
              <a:spcAft>
                <a:spcPts val="0"/>
              </a:spcAft>
              <a:buNone/>
            </a:pPr>
            <a:r>
              <a:t/>
            </a:r>
            <a:endParaRPr/>
          </a:p>
        </p:txBody>
      </p:sp>
      <p:sp>
        <p:nvSpPr>
          <p:cNvPr id="1131" name="Google Shape;1131;p50"/>
          <p:cNvSpPr txBox="1"/>
          <p:nvPr>
            <p:ph idx="1" type="body"/>
          </p:nvPr>
        </p:nvSpPr>
        <p:spPr>
          <a:xfrm>
            <a:off x="698100" y="1159275"/>
            <a:ext cx="8143200" cy="35454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function say667()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 Local variable that ends up within closure</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var num = 42;</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var say = function() { console.log(num);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num++;</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return say;</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var sayNumber = say667();</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sayNumber(); // logs 43</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6" name="Shape 1136"/>
        <p:cNvGrpSpPr/>
        <p:nvPr/>
      </p:nvGrpSpPr>
      <p:grpSpPr>
        <a:xfrm>
          <a:off x="0" y="0"/>
          <a:ext cx="0" cy="0"/>
          <a:chOff x="0" y="0"/>
          <a:chExt cx="0" cy="0"/>
        </a:xfrm>
      </p:grpSpPr>
      <p:sp>
        <p:nvSpPr>
          <p:cNvPr id="1137" name="Google Shape;1137;p5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138" name="Google Shape;1138;p51"/>
          <p:cNvSpPr txBox="1"/>
          <p:nvPr>
            <p:ph idx="1" type="body"/>
          </p:nvPr>
        </p:nvSpPr>
        <p:spPr>
          <a:xfrm>
            <a:off x="633150" y="666825"/>
            <a:ext cx="8143200" cy="36915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var gLogNumber, gIncreaseNumber, gSetNumber;</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function setupSomeGlobals()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 Local variable that ends up within closure</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var num = 42;</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 Store some references to functions as global variables</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gLogNumber = function() { console.log(num);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gIncreaseNumber = function() { num++;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gSetNumber = function(x) { num = x;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a:t>
            </a:r>
            <a:endParaRPr sz="10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sp>
        <p:nvSpPr>
          <p:cNvPr id="957" name="Google Shape;957;p2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Why Error </a:t>
            </a:r>
            <a:r>
              <a:rPr lang="en-US"/>
              <a:t>occurred!!!</a:t>
            </a:r>
            <a:endParaRPr/>
          </a:p>
        </p:txBody>
      </p:sp>
      <p:sp>
        <p:nvSpPr>
          <p:cNvPr id="958" name="Google Shape;958;p25"/>
          <p:cNvSpPr txBox="1"/>
          <p:nvPr>
            <p:ph idx="1" type="body"/>
          </p:nvPr>
        </p:nvSpPr>
        <p:spPr>
          <a:xfrm>
            <a:off x="664050" y="1249300"/>
            <a:ext cx="8143200" cy="1587000"/>
          </a:xfrm>
          <a:prstGeom prst="rect">
            <a:avLst/>
          </a:prstGeom>
        </p:spPr>
        <p:txBody>
          <a:bodyPr anchorCtr="0" anchor="ctr" bIns="91425" lIns="91425" spcFirstLastPara="1" rIns="91425" wrap="square" tIns="91425">
            <a:noAutofit/>
          </a:bodyPr>
          <a:lstStyle/>
          <a:p>
            <a:pPr indent="-317500" lvl="0" marL="457200" rtl="0" algn="l">
              <a:spcBef>
                <a:spcPts val="36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Errors can be coding errors made by the programmer</a:t>
            </a:r>
            <a:endParaRPr sz="1400">
              <a:solidFill>
                <a:schemeClr val="dk1"/>
              </a:solidFill>
              <a:highlight>
                <a:srgbClr val="FFFFFF"/>
              </a:highlight>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errors due to wrong input</a:t>
            </a:r>
            <a:endParaRPr sz="1400">
              <a:solidFill>
                <a:schemeClr val="dk1"/>
              </a:solidFill>
              <a:highlight>
                <a:srgbClr val="FFFFFF"/>
              </a:highlight>
              <a:latin typeface="Verdana"/>
              <a:ea typeface="Verdana"/>
              <a:cs typeface="Verdana"/>
              <a:sym typeface="Verdana"/>
            </a:endParaRPr>
          </a:p>
          <a:p>
            <a:pPr indent="-317500" lvl="0" marL="457200" rtl="0" algn="l">
              <a:spcBef>
                <a:spcPts val="0"/>
              </a:spcBef>
              <a:spcAft>
                <a:spcPts val="0"/>
              </a:spcAft>
              <a:buClr>
                <a:schemeClr val="dk1"/>
              </a:buClr>
              <a:buSzPts val="1400"/>
              <a:buFont typeface="Verdana"/>
              <a:buChar char="●"/>
            </a:pPr>
            <a:r>
              <a:rPr lang="en-US" sz="1400">
                <a:solidFill>
                  <a:schemeClr val="dk1"/>
                </a:solidFill>
                <a:highlight>
                  <a:srgbClr val="FFFFFF"/>
                </a:highlight>
                <a:latin typeface="Verdana"/>
                <a:ea typeface="Verdana"/>
                <a:cs typeface="Verdana"/>
                <a:sym typeface="Verdana"/>
              </a:rPr>
              <a:t>other unforeseeable things</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3" name="Shape 1143"/>
        <p:cNvGrpSpPr/>
        <p:nvPr/>
      </p:nvGrpSpPr>
      <p:grpSpPr>
        <a:xfrm>
          <a:off x="0" y="0"/>
          <a:ext cx="0" cy="0"/>
          <a:chOff x="0" y="0"/>
          <a:chExt cx="0" cy="0"/>
        </a:xfrm>
      </p:grpSpPr>
      <p:sp>
        <p:nvSpPr>
          <p:cNvPr id="1144" name="Google Shape;1144;p5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a:p>
            <a:pPr indent="0" lvl="0" marL="0" rtl="0" algn="ctr">
              <a:spcBef>
                <a:spcPts val="0"/>
              </a:spcBef>
              <a:spcAft>
                <a:spcPts val="0"/>
              </a:spcAft>
              <a:buNone/>
            </a:pPr>
            <a:r>
              <a:t/>
            </a:r>
            <a:endParaRPr/>
          </a:p>
        </p:txBody>
      </p:sp>
      <p:sp>
        <p:nvSpPr>
          <p:cNvPr id="1145" name="Google Shape;1145;p52"/>
          <p:cNvSpPr txBox="1"/>
          <p:nvPr>
            <p:ph idx="1" type="body"/>
          </p:nvPr>
        </p:nvSpPr>
        <p:spPr>
          <a:xfrm>
            <a:off x="532950" y="997500"/>
            <a:ext cx="8078100" cy="36465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setupSomeGlobals();</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gIncreaseNumber();</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gLogNumber(); // 43</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gSetNumber(5);</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gLogNumber(); // 5</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var oldLog = gLogNumber;</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setupSomeGlobals();</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gLogNumber(); // 42</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oldLog() // 5</a:t>
            </a:r>
            <a:endParaRPr sz="1400">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0" name="Shape 1150"/>
        <p:cNvGrpSpPr/>
        <p:nvPr/>
      </p:nvGrpSpPr>
      <p:grpSpPr>
        <a:xfrm>
          <a:off x="0" y="0"/>
          <a:ext cx="0" cy="0"/>
          <a:chOff x="0" y="0"/>
          <a:chExt cx="0" cy="0"/>
        </a:xfrm>
      </p:grpSpPr>
      <p:sp>
        <p:nvSpPr>
          <p:cNvPr id="1151" name="Google Shape;1151;p5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a:p>
            <a:pPr indent="0" lvl="0" marL="0" rtl="0" algn="ctr">
              <a:spcBef>
                <a:spcPts val="0"/>
              </a:spcBef>
              <a:spcAft>
                <a:spcPts val="0"/>
              </a:spcAft>
              <a:buNone/>
            </a:pPr>
            <a:r>
              <a:t/>
            </a:r>
            <a:endParaRPr/>
          </a:p>
        </p:txBody>
      </p:sp>
      <p:sp>
        <p:nvSpPr>
          <p:cNvPr id="1152" name="Google Shape;1152;p53"/>
          <p:cNvSpPr txBox="1"/>
          <p:nvPr>
            <p:ph idx="1" type="body"/>
          </p:nvPr>
        </p:nvSpPr>
        <p:spPr>
          <a:xfrm>
            <a:off x="272975" y="746325"/>
            <a:ext cx="8280900" cy="4019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US" sz="1200"/>
              <a:t>function buildList(list) {</a:t>
            </a:r>
            <a:endParaRPr sz="1200"/>
          </a:p>
          <a:p>
            <a:pPr indent="0" lvl="0" marL="0" rtl="0" algn="l">
              <a:spcBef>
                <a:spcPts val="360"/>
              </a:spcBef>
              <a:spcAft>
                <a:spcPts val="0"/>
              </a:spcAft>
              <a:buClr>
                <a:schemeClr val="dk1"/>
              </a:buClr>
              <a:buSzPts val="1100"/>
              <a:buFont typeface="Arial"/>
              <a:buNone/>
            </a:pPr>
            <a:r>
              <a:rPr lang="en-US" sz="1200"/>
              <a:t>    var result = [];</a:t>
            </a:r>
            <a:endParaRPr sz="1200"/>
          </a:p>
          <a:p>
            <a:pPr indent="0" lvl="0" marL="0" rtl="0" algn="l">
              <a:spcBef>
                <a:spcPts val="360"/>
              </a:spcBef>
              <a:spcAft>
                <a:spcPts val="0"/>
              </a:spcAft>
              <a:buClr>
                <a:schemeClr val="dk1"/>
              </a:buClr>
              <a:buSzPts val="1100"/>
              <a:buFont typeface="Arial"/>
              <a:buNone/>
            </a:pPr>
            <a:r>
              <a:rPr lang="en-US" sz="1200"/>
              <a:t>    for (var i = 0; i &lt; list.length; i++) {</a:t>
            </a:r>
            <a:endParaRPr sz="1200"/>
          </a:p>
          <a:p>
            <a:pPr indent="0" lvl="0" marL="0" rtl="0" algn="l">
              <a:spcBef>
                <a:spcPts val="360"/>
              </a:spcBef>
              <a:spcAft>
                <a:spcPts val="0"/>
              </a:spcAft>
              <a:buClr>
                <a:schemeClr val="dk1"/>
              </a:buClr>
              <a:buSzPts val="1100"/>
              <a:buFont typeface="Arial"/>
              <a:buNone/>
            </a:pPr>
            <a:r>
              <a:rPr lang="en-US" sz="1200"/>
              <a:t>        var item = 'item' + i;</a:t>
            </a:r>
            <a:endParaRPr sz="1200"/>
          </a:p>
          <a:p>
            <a:pPr indent="0" lvl="0" marL="0" rtl="0" algn="l">
              <a:spcBef>
                <a:spcPts val="360"/>
              </a:spcBef>
              <a:spcAft>
                <a:spcPts val="0"/>
              </a:spcAft>
              <a:buClr>
                <a:schemeClr val="dk1"/>
              </a:buClr>
              <a:buSzPts val="1100"/>
              <a:buFont typeface="Arial"/>
              <a:buNone/>
            </a:pPr>
            <a:r>
              <a:rPr lang="en-US" sz="1200"/>
              <a:t>        result.push( function() {console.log(item + ' ' + list[i])} );</a:t>
            </a:r>
            <a:endParaRPr sz="1200"/>
          </a:p>
          <a:p>
            <a:pPr indent="0" lvl="0" marL="0" rtl="0" algn="l">
              <a:spcBef>
                <a:spcPts val="360"/>
              </a:spcBef>
              <a:spcAft>
                <a:spcPts val="0"/>
              </a:spcAft>
              <a:buClr>
                <a:schemeClr val="dk1"/>
              </a:buClr>
              <a:buSzPts val="1100"/>
              <a:buFont typeface="Arial"/>
              <a:buNone/>
            </a:pPr>
            <a:r>
              <a:rPr lang="en-US" sz="1200"/>
              <a:t>    }</a:t>
            </a:r>
            <a:endParaRPr sz="1200"/>
          </a:p>
          <a:p>
            <a:pPr indent="0" lvl="0" marL="0" rtl="0" algn="l">
              <a:spcBef>
                <a:spcPts val="360"/>
              </a:spcBef>
              <a:spcAft>
                <a:spcPts val="0"/>
              </a:spcAft>
              <a:buClr>
                <a:schemeClr val="dk1"/>
              </a:buClr>
              <a:buSzPts val="1100"/>
              <a:buFont typeface="Arial"/>
              <a:buNone/>
            </a:pPr>
            <a:r>
              <a:rPr lang="en-US" sz="1200"/>
              <a:t>    return result;</a:t>
            </a:r>
            <a:endParaRPr sz="1200"/>
          </a:p>
          <a:p>
            <a:pPr indent="0" lvl="0" marL="0" rtl="0" algn="l">
              <a:spcBef>
                <a:spcPts val="360"/>
              </a:spcBef>
              <a:spcAft>
                <a:spcPts val="0"/>
              </a:spcAft>
              <a:buClr>
                <a:schemeClr val="dk1"/>
              </a:buClr>
              <a:buSzPts val="1100"/>
              <a:buFont typeface="Arial"/>
              <a:buNone/>
            </a:pPr>
            <a:r>
              <a:rPr lang="en-US" sz="1200"/>
              <a:t>}</a:t>
            </a:r>
            <a:endParaRPr sz="1200"/>
          </a:p>
          <a:p>
            <a:pPr indent="0" lvl="0" marL="0" rtl="0" algn="l">
              <a:spcBef>
                <a:spcPts val="360"/>
              </a:spcBef>
              <a:spcAft>
                <a:spcPts val="0"/>
              </a:spcAft>
              <a:buClr>
                <a:schemeClr val="dk1"/>
              </a:buClr>
              <a:buSzPts val="1100"/>
              <a:buFont typeface="Arial"/>
              <a:buNone/>
            </a:pPr>
            <a:r>
              <a:rPr lang="en-US" sz="1200"/>
              <a:t>function testList() {</a:t>
            </a:r>
            <a:endParaRPr sz="1200"/>
          </a:p>
          <a:p>
            <a:pPr indent="0" lvl="0" marL="0" rtl="0" algn="l">
              <a:spcBef>
                <a:spcPts val="360"/>
              </a:spcBef>
              <a:spcAft>
                <a:spcPts val="0"/>
              </a:spcAft>
              <a:buClr>
                <a:schemeClr val="dk1"/>
              </a:buClr>
              <a:buSzPts val="1100"/>
              <a:buFont typeface="Arial"/>
              <a:buNone/>
            </a:pPr>
            <a:r>
              <a:rPr lang="en-US" sz="1200"/>
              <a:t>    var fnlist = buildList([1,2,3]);</a:t>
            </a:r>
            <a:endParaRPr sz="1200"/>
          </a:p>
          <a:p>
            <a:pPr indent="0" lvl="0" marL="0" rtl="0" algn="l">
              <a:spcBef>
                <a:spcPts val="360"/>
              </a:spcBef>
              <a:spcAft>
                <a:spcPts val="0"/>
              </a:spcAft>
              <a:buClr>
                <a:schemeClr val="dk1"/>
              </a:buClr>
              <a:buSzPts val="1100"/>
              <a:buFont typeface="Arial"/>
              <a:buNone/>
            </a:pPr>
            <a:r>
              <a:rPr lang="en-US" sz="1200"/>
              <a:t>    // Using j only to help prevent confusion -- could use i.</a:t>
            </a:r>
            <a:endParaRPr sz="1200"/>
          </a:p>
          <a:p>
            <a:pPr indent="0" lvl="0" marL="0" rtl="0" algn="l">
              <a:spcBef>
                <a:spcPts val="360"/>
              </a:spcBef>
              <a:spcAft>
                <a:spcPts val="0"/>
              </a:spcAft>
              <a:buClr>
                <a:schemeClr val="dk1"/>
              </a:buClr>
              <a:buSzPts val="1100"/>
              <a:buFont typeface="Arial"/>
              <a:buNone/>
            </a:pPr>
            <a:r>
              <a:rPr lang="en-US" sz="1200"/>
              <a:t>    for (var j = 0; j &lt; fnlist.length; j++) {</a:t>
            </a:r>
            <a:endParaRPr sz="1200"/>
          </a:p>
          <a:p>
            <a:pPr indent="0" lvl="0" marL="0" rtl="0" algn="l">
              <a:spcBef>
                <a:spcPts val="360"/>
              </a:spcBef>
              <a:spcAft>
                <a:spcPts val="0"/>
              </a:spcAft>
              <a:buClr>
                <a:schemeClr val="dk1"/>
              </a:buClr>
              <a:buSzPts val="1100"/>
              <a:buFont typeface="Arial"/>
              <a:buNone/>
            </a:pPr>
            <a:r>
              <a:rPr lang="en-US" sz="1200"/>
              <a:t>        fnlist[j]();</a:t>
            </a:r>
            <a:endParaRPr sz="1200"/>
          </a:p>
          <a:p>
            <a:pPr indent="0" lvl="0" marL="0" rtl="0" algn="l">
              <a:spcBef>
                <a:spcPts val="360"/>
              </a:spcBef>
              <a:spcAft>
                <a:spcPts val="0"/>
              </a:spcAft>
              <a:buClr>
                <a:schemeClr val="dk1"/>
              </a:buClr>
              <a:buSzPts val="1100"/>
              <a:buFont typeface="Arial"/>
              <a:buNone/>
            </a:pPr>
            <a:r>
              <a:rPr lang="en-US" sz="1200"/>
              <a:t>    }</a:t>
            </a:r>
            <a:endParaRPr sz="1200"/>
          </a:p>
          <a:p>
            <a:pPr indent="0" lvl="0" marL="0" rtl="0" algn="l">
              <a:spcBef>
                <a:spcPts val="360"/>
              </a:spcBef>
              <a:spcAft>
                <a:spcPts val="0"/>
              </a:spcAft>
              <a:buClr>
                <a:schemeClr val="dk1"/>
              </a:buClr>
              <a:buSzPts val="1100"/>
              <a:buFont typeface="Arial"/>
              <a:buNone/>
            </a:pPr>
            <a:r>
              <a:rPr lang="en-US" sz="1200"/>
              <a:t>}</a:t>
            </a:r>
            <a:endParaRPr sz="1200"/>
          </a:p>
          <a:p>
            <a:pPr indent="0" lvl="0" marL="0" rtl="0" algn="l">
              <a:spcBef>
                <a:spcPts val="360"/>
              </a:spcBef>
              <a:spcAft>
                <a:spcPts val="0"/>
              </a:spcAft>
              <a:buClr>
                <a:schemeClr val="dk1"/>
              </a:buClr>
              <a:buSzPts val="1100"/>
              <a:buFont typeface="Arial"/>
              <a:buNone/>
            </a:pPr>
            <a:r>
              <a:t/>
            </a:r>
            <a:endParaRPr sz="1200"/>
          </a:p>
          <a:p>
            <a:pPr indent="0" lvl="0" marL="0" rtl="0" algn="l">
              <a:spcBef>
                <a:spcPts val="360"/>
              </a:spcBef>
              <a:spcAft>
                <a:spcPts val="0"/>
              </a:spcAft>
              <a:buClr>
                <a:schemeClr val="dk1"/>
              </a:buClr>
              <a:buSzPts val="1100"/>
              <a:buFont typeface="Arial"/>
              <a:buNone/>
            </a:pPr>
            <a:r>
              <a:rPr lang="en-US" sz="1200"/>
              <a:t>testList() //logs "item2 undefined" 3 times</a:t>
            </a:r>
            <a:endParaRPr sz="1200"/>
          </a:p>
          <a:p>
            <a:pPr indent="0" lvl="0" marL="0" rtl="0" algn="l">
              <a:spcBef>
                <a:spcPts val="36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Google Shape;1158;p5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Closure Contd. </a:t>
            </a:r>
            <a:endParaRPr/>
          </a:p>
          <a:p>
            <a:pPr indent="0" lvl="0" marL="0" rtl="0" algn="ctr">
              <a:spcBef>
                <a:spcPts val="0"/>
              </a:spcBef>
              <a:spcAft>
                <a:spcPts val="0"/>
              </a:spcAft>
              <a:buNone/>
            </a:pPr>
            <a:r>
              <a:t/>
            </a:r>
            <a:endParaRPr/>
          </a:p>
        </p:txBody>
      </p:sp>
      <p:sp>
        <p:nvSpPr>
          <p:cNvPr id="1159" name="Google Shape;1159;p54"/>
          <p:cNvSpPr txBox="1"/>
          <p:nvPr>
            <p:ph idx="1" type="body"/>
          </p:nvPr>
        </p:nvSpPr>
        <p:spPr>
          <a:xfrm>
            <a:off x="720325" y="1326425"/>
            <a:ext cx="7743300" cy="3837900"/>
          </a:xfrm>
          <a:prstGeom prst="rect">
            <a:avLst/>
          </a:prstGeom>
        </p:spPr>
        <p:txBody>
          <a:bodyPr anchorCtr="0" anchor="ctr" bIns="91425" lIns="91425" spcFirstLastPara="1" rIns="91425" wrap="square" tIns="91425">
            <a:noAutofit/>
          </a:bodyPr>
          <a:lstStyle/>
          <a:p>
            <a:pPr indent="0" lvl="0" marL="0" rtl="0" algn="just">
              <a:spcBef>
                <a:spcPts val="360"/>
              </a:spcBef>
              <a:spcAft>
                <a:spcPts val="0"/>
              </a:spcAft>
              <a:buClr>
                <a:schemeClr val="dk1"/>
              </a:buClr>
              <a:buSzPts val="1100"/>
              <a:buFont typeface="Arial"/>
              <a:buNone/>
            </a:pPr>
            <a:r>
              <a:rPr lang="en-US"/>
              <a:t>function sayAlice() {</a:t>
            </a:r>
            <a:endParaRPr/>
          </a:p>
          <a:p>
            <a:pPr indent="0" lvl="0" marL="0" rtl="0" algn="just">
              <a:spcBef>
                <a:spcPts val="360"/>
              </a:spcBef>
              <a:spcAft>
                <a:spcPts val="0"/>
              </a:spcAft>
              <a:buClr>
                <a:schemeClr val="dk1"/>
              </a:buClr>
              <a:buSzPts val="1100"/>
              <a:buFont typeface="Arial"/>
              <a:buNone/>
            </a:pPr>
            <a:r>
              <a:rPr lang="en-US"/>
              <a:t>    var say = function() { console.log(alice); }</a:t>
            </a:r>
            <a:endParaRPr/>
          </a:p>
          <a:p>
            <a:pPr indent="0" lvl="0" marL="0" rtl="0" algn="just">
              <a:spcBef>
                <a:spcPts val="360"/>
              </a:spcBef>
              <a:spcAft>
                <a:spcPts val="0"/>
              </a:spcAft>
              <a:buClr>
                <a:schemeClr val="dk1"/>
              </a:buClr>
              <a:buSzPts val="1100"/>
              <a:buFont typeface="Arial"/>
              <a:buNone/>
            </a:pPr>
            <a:r>
              <a:rPr lang="en-US"/>
              <a:t>    // Local variable that ends up within closure</a:t>
            </a:r>
            <a:endParaRPr/>
          </a:p>
          <a:p>
            <a:pPr indent="0" lvl="0" marL="0" rtl="0" algn="just">
              <a:spcBef>
                <a:spcPts val="360"/>
              </a:spcBef>
              <a:spcAft>
                <a:spcPts val="0"/>
              </a:spcAft>
              <a:buClr>
                <a:schemeClr val="dk1"/>
              </a:buClr>
              <a:buSzPts val="1100"/>
              <a:buFont typeface="Arial"/>
              <a:buNone/>
            </a:pPr>
            <a:r>
              <a:rPr lang="en-US"/>
              <a:t>    var alice = 'Hello Alice';</a:t>
            </a:r>
            <a:endParaRPr/>
          </a:p>
          <a:p>
            <a:pPr indent="0" lvl="0" marL="0" rtl="0" algn="just">
              <a:spcBef>
                <a:spcPts val="360"/>
              </a:spcBef>
              <a:spcAft>
                <a:spcPts val="0"/>
              </a:spcAft>
              <a:buClr>
                <a:schemeClr val="dk1"/>
              </a:buClr>
              <a:buSzPts val="1100"/>
              <a:buFont typeface="Arial"/>
              <a:buNone/>
            </a:pPr>
            <a:r>
              <a:rPr lang="en-US"/>
              <a:t>    return say;</a:t>
            </a:r>
            <a:endParaRPr/>
          </a:p>
          <a:p>
            <a:pPr indent="0" lvl="0" marL="0" rtl="0" algn="just">
              <a:spcBef>
                <a:spcPts val="360"/>
              </a:spcBef>
              <a:spcAft>
                <a:spcPts val="0"/>
              </a:spcAft>
              <a:buClr>
                <a:schemeClr val="dk1"/>
              </a:buClr>
              <a:buSzPts val="1100"/>
              <a:buFont typeface="Arial"/>
              <a:buNone/>
            </a:pPr>
            <a:r>
              <a:rPr lang="en-US"/>
              <a:t>}</a:t>
            </a:r>
            <a:endParaRPr/>
          </a:p>
          <a:p>
            <a:pPr indent="0" lvl="0" marL="0" rtl="0" algn="just">
              <a:spcBef>
                <a:spcPts val="360"/>
              </a:spcBef>
              <a:spcAft>
                <a:spcPts val="0"/>
              </a:spcAft>
              <a:buClr>
                <a:schemeClr val="dk1"/>
              </a:buClr>
              <a:buSzPts val="1100"/>
              <a:buFont typeface="Arial"/>
              <a:buNone/>
            </a:pPr>
            <a:r>
              <a:rPr lang="en-US"/>
              <a:t>sayAlice()();// logs "Hello Alice"</a:t>
            </a:r>
            <a:endParaRPr/>
          </a:p>
          <a:p>
            <a:pPr indent="0" lvl="0" marL="0" rtl="0" algn="l">
              <a:spcBef>
                <a:spcPts val="36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sp>
        <p:nvSpPr>
          <p:cNvPr id="1165" name="Google Shape;1165;p5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Scope  Chain</a:t>
            </a:r>
            <a:endParaRPr/>
          </a:p>
        </p:txBody>
      </p:sp>
      <p:sp>
        <p:nvSpPr>
          <p:cNvPr id="1166" name="Google Shape;1166;p55"/>
          <p:cNvSpPr txBox="1"/>
          <p:nvPr>
            <p:ph idx="1" type="body"/>
          </p:nvPr>
        </p:nvSpPr>
        <p:spPr>
          <a:xfrm>
            <a:off x="332600" y="950300"/>
            <a:ext cx="8600100" cy="3623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Scope chains establish the scope for a given function. Each function defined has its own nested scope as we know, and any function defined within another function has a local scope which is linked to the outer function - this link is called the chain. It’s always the position in the code that defines the scope. When resolving a variable, JavaScript starts at the innermost scope and searches outwards until it finds the variable/object/function it was looking for.</a:t>
            </a:r>
            <a:endParaRPr sz="1400">
              <a:solidFill>
                <a:srgbClr val="000000"/>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5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Scope Chain example</a:t>
            </a:r>
            <a:endParaRPr/>
          </a:p>
        </p:txBody>
      </p:sp>
      <p:sp>
        <p:nvSpPr>
          <p:cNvPr id="1173" name="Google Shape;1173;p56"/>
          <p:cNvSpPr txBox="1"/>
          <p:nvPr>
            <p:ph idx="1" type="body"/>
          </p:nvPr>
        </p:nvSpPr>
        <p:spPr>
          <a:xfrm>
            <a:off x="261325" y="985925"/>
            <a:ext cx="8458800" cy="37656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function outermost(){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var x = 'outermost';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function intermediate(){</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var  y = 'intermediate';</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function innermost(){ // gets</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var z = 'innermost';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console.log(x, y, z);</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innermost();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intermediate();</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0" rtl="0" algn="l">
              <a:spcBef>
                <a:spcPts val="360"/>
              </a:spcBef>
              <a:spcAft>
                <a:spcPts val="0"/>
              </a:spcAft>
              <a:buNone/>
            </a:pPr>
            <a:br>
              <a:rPr lang="en-US" sz="1400">
                <a:solidFill>
                  <a:srgbClr val="000000"/>
                </a:solidFill>
                <a:latin typeface="Verdana"/>
                <a:ea typeface="Verdana"/>
                <a:cs typeface="Verdana"/>
                <a:sym typeface="Verdana"/>
              </a:rPr>
            </a:br>
            <a:r>
              <a:rPr lang="en-US" sz="1400">
                <a:solidFill>
                  <a:srgbClr val="000000"/>
                </a:solidFill>
                <a:latin typeface="Verdana"/>
                <a:ea typeface="Verdana"/>
                <a:cs typeface="Verdana"/>
                <a:sym typeface="Verdana"/>
              </a:rPr>
              <a:t>outermost();  // prints    outermost intermediate innermost</a:t>
            </a:r>
            <a:endParaRPr sz="1400">
              <a:solidFill>
                <a:srgbClr val="000000"/>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8" name="Shape 1178"/>
        <p:cNvGrpSpPr/>
        <p:nvPr/>
      </p:nvGrpSpPr>
      <p:grpSpPr>
        <a:xfrm>
          <a:off x="0" y="0"/>
          <a:ext cx="0" cy="0"/>
          <a:chOff x="0" y="0"/>
          <a:chExt cx="0" cy="0"/>
        </a:xfrm>
      </p:grpSpPr>
      <p:sp>
        <p:nvSpPr>
          <p:cNvPr id="1179" name="Google Shape;1179;p5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Exercise Time</a:t>
            </a:r>
            <a:endParaRPr/>
          </a:p>
        </p:txBody>
      </p:sp>
      <p:sp>
        <p:nvSpPr>
          <p:cNvPr id="1180" name="Google Shape;1180;p57"/>
          <p:cNvSpPr txBox="1"/>
          <p:nvPr>
            <p:ph idx="1" type="body"/>
          </p:nvPr>
        </p:nvSpPr>
        <p:spPr>
          <a:xfrm>
            <a:off x="410975" y="821975"/>
            <a:ext cx="8431200" cy="4047600"/>
          </a:xfrm>
          <a:prstGeom prst="rect">
            <a:avLst/>
          </a:prstGeom>
        </p:spPr>
        <p:txBody>
          <a:bodyPr anchorCtr="0" anchor="ctr" bIns="91425" lIns="91425" spcFirstLastPara="1" rIns="91425" wrap="square" tIns="91425">
            <a:noAutofit/>
          </a:bodyPr>
          <a:lstStyle/>
          <a:p>
            <a:pPr indent="0" lvl="0" marL="0" rtl="0" algn="just">
              <a:spcBef>
                <a:spcPts val="360"/>
              </a:spcBef>
              <a:spcAft>
                <a:spcPts val="0"/>
              </a:spcAft>
              <a:buNone/>
            </a:pPr>
            <a:r>
              <a:rPr lang="en-US"/>
              <a:t>var a = 6;</a:t>
            </a:r>
            <a:br>
              <a:rPr lang="en-US"/>
            </a:br>
            <a:r>
              <a:rPr lang="en-US"/>
              <a:t>function test() {</a:t>
            </a:r>
            <a:br>
              <a:rPr lang="en-US"/>
            </a:br>
            <a:r>
              <a:rPr lang="en-US"/>
              <a:t>    var a = 7;</a:t>
            </a:r>
            <a:br>
              <a:rPr lang="en-US"/>
            </a:br>
            <a:r>
              <a:rPr lang="en-US"/>
              <a:t>    function again() {</a:t>
            </a:r>
            <a:br>
              <a:rPr lang="en-US"/>
            </a:br>
            <a:r>
              <a:rPr lang="en-US"/>
              <a:t>        var a = 8;</a:t>
            </a:r>
            <a:br>
              <a:rPr lang="en-US"/>
            </a:br>
            <a:r>
              <a:rPr lang="en-US"/>
              <a:t>        alert(a); </a:t>
            </a:r>
            <a:br>
              <a:rPr lang="en-US"/>
            </a:br>
            <a:r>
              <a:rPr lang="en-US"/>
              <a:t>    }</a:t>
            </a:r>
            <a:br>
              <a:rPr lang="en-US"/>
            </a:br>
            <a:r>
              <a:rPr lang="en-US"/>
              <a:t>    again();</a:t>
            </a:r>
            <a:br>
              <a:rPr lang="en-US"/>
            </a:br>
            <a:r>
              <a:rPr lang="en-US"/>
              <a:t>    alert(a); </a:t>
            </a:r>
            <a:br>
              <a:rPr lang="en-US"/>
            </a:br>
            <a:r>
              <a:rPr lang="en-US"/>
              <a:t>}</a:t>
            </a:r>
            <a:br>
              <a:rPr lang="en-US"/>
            </a:br>
            <a:r>
              <a:rPr lang="en-US"/>
              <a:t>test();</a:t>
            </a:r>
            <a:br>
              <a:rPr lang="en-US"/>
            </a:br>
            <a:r>
              <a:rPr lang="en-US"/>
              <a:t>​alert(a);​ </a:t>
            </a:r>
            <a:br>
              <a:rPr lang="en-US"/>
            </a:br>
            <a:r>
              <a:rPr lang="en-US"/>
              <a:t>When executed, this will pop up three alerts. In order, what are they and what will be the value displayed in it ?</a:t>
            </a:r>
            <a:br>
              <a:rPr lang="en-US"/>
            </a:b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5" name="Shape 1185"/>
        <p:cNvGrpSpPr/>
        <p:nvPr/>
      </p:nvGrpSpPr>
      <p:grpSpPr>
        <a:xfrm>
          <a:off x="0" y="0"/>
          <a:ext cx="0" cy="0"/>
          <a:chOff x="0" y="0"/>
          <a:chExt cx="0" cy="0"/>
        </a:xfrm>
      </p:grpSpPr>
      <p:sp>
        <p:nvSpPr>
          <p:cNvPr id="1186" name="Google Shape;1186;p58"/>
          <p:cNvSpPr txBox="1"/>
          <p:nvPr>
            <p:ph type="title"/>
          </p:nvPr>
        </p:nvSpPr>
        <p:spPr>
          <a:xfrm>
            <a:off x="4244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Self invoking functions</a:t>
            </a:r>
            <a:endParaRPr/>
          </a:p>
        </p:txBody>
      </p:sp>
      <p:sp>
        <p:nvSpPr>
          <p:cNvPr id="1187" name="Google Shape;1187;p58"/>
          <p:cNvSpPr txBox="1"/>
          <p:nvPr>
            <p:ph idx="1" type="body"/>
          </p:nvPr>
        </p:nvSpPr>
        <p:spPr>
          <a:xfrm>
            <a:off x="565325" y="990425"/>
            <a:ext cx="8078400" cy="36579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a:solidFill>
                  <a:srgbClr val="000000"/>
                </a:solidFill>
              </a:rPr>
              <a:t>A self-invoking anonymous runs automatically/immediately when you create it and has no name, hence called anonymous. Here is the format of self-executing anonymous function:</a:t>
            </a:r>
            <a:endParaRPr>
              <a:solidFill>
                <a:srgbClr val="000000"/>
              </a:solidFill>
            </a:endParaRPr>
          </a:p>
          <a:p>
            <a:pPr indent="0" lvl="0" marL="0" rtl="0" algn="l">
              <a:spcBef>
                <a:spcPts val="360"/>
              </a:spcBef>
              <a:spcAft>
                <a:spcPts val="0"/>
              </a:spcAft>
              <a:buClr>
                <a:schemeClr val="dk1"/>
              </a:buClr>
              <a:buSzPts val="1100"/>
              <a:buFont typeface="Arial"/>
              <a:buNone/>
            </a:pPr>
            <a:r>
              <a:t/>
            </a:r>
            <a:endParaRPr>
              <a:solidFill>
                <a:srgbClr val="000000"/>
              </a:solidFill>
            </a:endParaRPr>
          </a:p>
          <a:p>
            <a:pPr indent="0" lvl="0" marL="0" rtl="0" algn="l">
              <a:spcBef>
                <a:spcPts val="360"/>
              </a:spcBef>
              <a:spcAft>
                <a:spcPts val="0"/>
              </a:spcAft>
              <a:buClr>
                <a:schemeClr val="dk1"/>
              </a:buClr>
              <a:buSzPts val="1100"/>
              <a:buFont typeface="Arial"/>
              <a:buNone/>
            </a:pPr>
            <a:r>
              <a:t/>
            </a:r>
            <a:endParaRPr>
              <a:solidFill>
                <a:srgbClr val="000000"/>
              </a:solidFill>
            </a:endParaRPr>
          </a:p>
          <a:p>
            <a:pPr indent="0" lvl="0" marL="0" rtl="0" algn="l">
              <a:spcBef>
                <a:spcPts val="360"/>
              </a:spcBef>
              <a:spcAft>
                <a:spcPts val="0"/>
              </a:spcAft>
              <a:buClr>
                <a:schemeClr val="dk1"/>
              </a:buClr>
              <a:buSzPts val="1100"/>
              <a:buFont typeface="Arial"/>
              <a:buNone/>
            </a:pPr>
            <a:r>
              <a:rPr lang="en-US">
                <a:solidFill>
                  <a:srgbClr val="000000"/>
                </a:solidFill>
              </a:rPr>
              <a:t>(function(){</a:t>
            </a:r>
            <a:endParaRPr>
              <a:solidFill>
                <a:srgbClr val="000000"/>
              </a:solidFill>
            </a:endParaRPr>
          </a:p>
          <a:p>
            <a:pPr indent="0" lvl="0" marL="0" rtl="0" algn="l">
              <a:spcBef>
                <a:spcPts val="360"/>
              </a:spcBef>
              <a:spcAft>
                <a:spcPts val="0"/>
              </a:spcAft>
              <a:buClr>
                <a:schemeClr val="dk1"/>
              </a:buClr>
              <a:buSzPts val="1100"/>
              <a:buFont typeface="Arial"/>
              <a:buNone/>
            </a:pPr>
            <a:r>
              <a:rPr lang="en-US">
                <a:solidFill>
                  <a:srgbClr val="000000"/>
                </a:solidFill>
              </a:rPr>
              <a:t>    // some code…</a:t>
            </a:r>
            <a:endParaRPr>
              <a:solidFill>
                <a:srgbClr val="000000"/>
              </a:solidFill>
            </a:endParaRPr>
          </a:p>
          <a:p>
            <a:pPr indent="0" lvl="0" marL="0" rtl="0" algn="l">
              <a:spcBef>
                <a:spcPts val="360"/>
              </a:spcBef>
              <a:spcAft>
                <a:spcPts val="0"/>
              </a:spcAft>
              <a:buClr>
                <a:schemeClr val="dk1"/>
              </a:buClr>
              <a:buSzPts val="1100"/>
              <a:buFont typeface="Arial"/>
              <a:buNone/>
            </a:pPr>
            <a:r>
              <a:rPr lang="en-US">
                <a:solidFill>
                  <a:srgbClr val="000000"/>
                </a:solidFill>
              </a:rPr>
              <a:t>})();</a:t>
            </a:r>
            <a:endParaRPr>
              <a:solidFill>
                <a:srgbClr val="000000"/>
              </a:solidFill>
            </a:endParaRPr>
          </a:p>
          <a:p>
            <a:pPr indent="0" lvl="0" marL="0" rtl="0" algn="l">
              <a:spcBef>
                <a:spcPts val="36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2" name="Shape 1192"/>
        <p:cNvGrpSpPr/>
        <p:nvPr/>
      </p:nvGrpSpPr>
      <p:grpSpPr>
        <a:xfrm>
          <a:off x="0" y="0"/>
          <a:ext cx="0" cy="0"/>
          <a:chOff x="0" y="0"/>
          <a:chExt cx="0" cy="0"/>
        </a:xfrm>
      </p:grpSpPr>
      <p:sp>
        <p:nvSpPr>
          <p:cNvPr id="1193" name="Google Shape;1193;p5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Self invoking Example</a:t>
            </a:r>
            <a:endParaRPr/>
          </a:p>
        </p:txBody>
      </p:sp>
      <p:sp>
        <p:nvSpPr>
          <p:cNvPr id="1194" name="Google Shape;1194;p59"/>
          <p:cNvSpPr txBox="1"/>
          <p:nvPr>
            <p:ph idx="1" type="body"/>
          </p:nvPr>
        </p:nvSpPr>
        <p:spPr>
          <a:xfrm>
            <a:off x="430550" y="819050"/>
            <a:ext cx="8143200" cy="37479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&lt;script&gt;</a:t>
            </a:r>
            <a:endParaRPr sz="1400">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endParaRPr sz="1400">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endParaRPr sz="1400">
              <a:latin typeface="Verdana"/>
              <a:ea typeface="Verdana"/>
              <a:cs typeface="Verdana"/>
              <a:sym typeface="Verdana"/>
            </a:endParaRPr>
          </a:p>
          <a:p>
            <a:pPr indent="0" lvl="0" marL="457200" rtl="0" algn="l">
              <a:spcBef>
                <a:spcPts val="360"/>
              </a:spcBef>
              <a:spcAft>
                <a:spcPts val="0"/>
              </a:spcAft>
              <a:buClr>
                <a:schemeClr val="dk1"/>
              </a:buClr>
              <a:buSzPts val="1100"/>
              <a:buFont typeface="Arial"/>
              <a:buNone/>
            </a:pPr>
            <a:r>
              <a:rPr lang="en-US" sz="1400">
                <a:latin typeface="Verdana"/>
                <a:ea typeface="Verdana"/>
                <a:cs typeface="Verdana"/>
                <a:sym typeface="Verdana"/>
              </a:rPr>
              <a:t>for(var i = 0; i &lt; 3; i++) {</a:t>
            </a:r>
            <a:endParaRPr sz="1400">
              <a:latin typeface="Verdana"/>
              <a:ea typeface="Verdana"/>
              <a:cs typeface="Verdana"/>
              <a:sym typeface="Verdana"/>
            </a:endParaRPr>
          </a:p>
          <a:p>
            <a:pPr indent="0" lvl="0" marL="457200" rtl="0" algn="l">
              <a:spcBef>
                <a:spcPts val="360"/>
              </a:spcBef>
              <a:spcAft>
                <a:spcPts val="0"/>
              </a:spcAft>
              <a:buNone/>
            </a:pPr>
            <a:r>
              <a:rPr lang="en-US" sz="1400">
                <a:latin typeface="Verdana"/>
                <a:ea typeface="Verdana"/>
                <a:cs typeface="Verdana"/>
                <a:sym typeface="Verdana"/>
              </a:rPr>
              <a:t>    setTimeout(function(){</a:t>
            </a:r>
            <a:endParaRPr sz="1400">
              <a:latin typeface="Verdana"/>
              <a:ea typeface="Verdana"/>
              <a:cs typeface="Verdana"/>
              <a:sym typeface="Verdana"/>
            </a:endParaRPr>
          </a:p>
          <a:p>
            <a:pPr indent="0" lvl="0" marL="457200" rtl="0" algn="l">
              <a:spcBef>
                <a:spcPts val="360"/>
              </a:spcBef>
              <a:spcAft>
                <a:spcPts val="0"/>
              </a:spcAft>
              <a:buNone/>
            </a:pPr>
            <a:r>
              <a:rPr lang="en-US" sz="1400">
                <a:latin typeface="Verdana"/>
                <a:ea typeface="Verdana"/>
                <a:cs typeface="Verdana"/>
                <a:sym typeface="Verdana"/>
              </a:rPr>
              <a:t>              console.log(i);</a:t>
            </a:r>
            <a:endParaRPr sz="1400">
              <a:latin typeface="Verdana"/>
              <a:ea typeface="Verdana"/>
              <a:cs typeface="Verdana"/>
              <a:sym typeface="Verdana"/>
            </a:endParaRPr>
          </a:p>
          <a:p>
            <a:pPr indent="0" lvl="0" marL="457200" rtl="0" algn="l">
              <a:spcBef>
                <a:spcPts val="360"/>
              </a:spcBef>
              <a:spcAft>
                <a:spcPts val="0"/>
              </a:spcAft>
              <a:buNone/>
            </a:pPr>
            <a:r>
              <a:rPr lang="en-US" sz="1400">
                <a:latin typeface="Verdana"/>
                <a:ea typeface="Verdana"/>
                <a:cs typeface="Verdana"/>
                <a:sym typeface="Verdana"/>
              </a:rPr>
              <a:t>          }, 100);  }&lt;/script&gt;		</a:t>
            </a:r>
            <a:endParaRPr sz="1400">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9" name="Shape 1199"/>
        <p:cNvGrpSpPr/>
        <p:nvPr/>
      </p:nvGrpSpPr>
      <p:grpSpPr>
        <a:xfrm>
          <a:off x="0" y="0"/>
          <a:ext cx="0" cy="0"/>
          <a:chOff x="0" y="0"/>
          <a:chExt cx="0" cy="0"/>
        </a:xfrm>
      </p:grpSpPr>
      <p:sp>
        <p:nvSpPr>
          <p:cNvPr id="1200" name="Google Shape;1200;p6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Callback</a:t>
            </a:r>
            <a:endParaRPr/>
          </a:p>
        </p:txBody>
      </p:sp>
      <p:sp>
        <p:nvSpPr>
          <p:cNvPr id="1201" name="Google Shape;1201;p60"/>
          <p:cNvSpPr txBox="1"/>
          <p:nvPr>
            <p:ph idx="1" type="body"/>
          </p:nvPr>
        </p:nvSpPr>
        <p:spPr>
          <a:xfrm>
            <a:off x="116950" y="933975"/>
            <a:ext cx="8216100" cy="2881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A callback function, also known as a higher-order function, is a function that is passed to another function (let’s call this other function “otherFunction”) as a parameter, and the callback function is called (or executed) inside the otherFunction.</a:t>
            </a:r>
            <a:endParaRPr sz="1400">
              <a:solidFill>
                <a:srgbClr val="000000"/>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6" name="Shape 1206"/>
        <p:cNvGrpSpPr/>
        <p:nvPr/>
      </p:nvGrpSpPr>
      <p:grpSpPr>
        <a:xfrm>
          <a:off x="0" y="0"/>
          <a:ext cx="0" cy="0"/>
          <a:chOff x="0" y="0"/>
          <a:chExt cx="0" cy="0"/>
        </a:xfrm>
      </p:grpSpPr>
      <p:sp>
        <p:nvSpPr>
          <p:cNvPr id="1207" name="Google Shape;1207;p6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How to Write a Callback Function</a:t>
            </a:r>
            <a:endParaRPr/>
          </a:p>
        </p:txBody>
      </p:sp>
      <p:sp>
        <p:nvSpPr>
          <p:cNvPr id="1208" name="Google Shape;1208;p61"/>
          <p:cNvSpPr txBox="1"/>
          <p:nvPr>
            <p:ph idx="1" type="body"/>
          </p:nvPr>
        </p:nvSpPr>
        <p:spPr>
          <a:xfrm>
            <a:off x="675300" y="900375"/>
            <a:ext cx="7259400" cy="3759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function mySandwich(param1, param2, callback)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alert('Started eating my sandwich.\n\nIt has: ' + param1 + ', ' + param2);</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callback();</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mySandwich('ham', 'cheese', function ()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alert('Finished eating my sandwich.');</a:t>
            </a:r>
            <a:r>
              <a:rPr lang="en-US" sz="1400">
                <a:solidFill>
                  <a:schemeClr val="dk1"/>
                </a:solidFill>
                <a:latin typeface="Verdana"/>
                <a:ea typeface="Verdana"/>
                <a:cs typeface="Verdana"/>
                <a:sym typeface="Verdana"/>
              </a:rPr>
              <a:t>});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2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US" sz="1800">
                <a:solidFill>
                  <a:schemeClr val="dk1"/>
                </a:solidFill>
                <a:highlight>
                  <a:schemeClr val="lt1"/>
                </a:highlight>
                <a:latin typeface="Calibri"/>
                <a:ea typeface="Calibri"/>
                <a:cs typeface="Calibri"/>
                <a:sym typeface="Calibri"/>
              </a:rPr>
              <a:t>Throwing and catching error</a:t>
            </a:r>
            <a:endParaRPr sz="1800"/>
          </a:p>
        </p:txBody>
      </p:sp>
      <p:sp>
        <p:nvSpPr>
          <p:cNvPr id="965" name="Google Shape;965;p26"/>
          <p:cNvSpPr txBox="1"/>
          <p:nvPr>
            <p:ph idx="1" type="body"/>
          </p:nvPr>
        </p:nvSpPr>
        <p:spPr>
          <a:xfrm>
            <a:off x="553625" y="1012950"/>
            <a:ext cx="8189700" cy="22398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latin typeface="Verdana"/>
                <a:ea typeface="Verdana"/>
                <a:cs typeface="Verdana"/>
                <a:sym typeface="Verdana"/>
              </a:rPr>
              <a:t>try: </a:t>
            </a:r>
            <a:r>
              <a:rPr lang="en-US" sz="1400">
                <a:solidFill>
                  <a:srgbClr val="000000"/>
                </a:solidFill>
                <a:latin typeface="Verdana"/>
                <a:ea typeface="Verdana"/>
                <a:cs typeface="Verdana"/>
                <a:sym typeface="Verdana"/>
              </a:rPr>
              <a:t>Test a block of code for errors.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catch: </a:t>
            </a:r>
            <a:r>
              <a:rPr lang="en-US" sz="1400">
                <a:solidFill>
                  <a:srgbClr val="000000"/>
                </a:solidFill>
                <a:latin typeface="Verdana"/>
                <a:ea typeface="Verdana"/>
                <a:cs typeface="Verdana"/>
                <a:sym typeface="Verdana"/>
              </a:rPr>
              <a:t>Handle the error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throw: </a:t>
            </a:r>
            <a:r>
              <a:rPr lang="en-US" sz="1400">
                <a:solidFill>
                  <a:srgbClr val="000000"/>
                </a:solidFill>
                <a:latin typeface="Verdana"/>
                <a:ea typeface="Verdana"/>
                <a:cs typeface="Verdana"/>
                <a:sym typeface="Verdana"/>
              </a:rPr>
              <a:t>Create custom errors.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finally: </a:t>
            </a:r>
            <a:r>
              <a:rPr lang="en-US" sz="1400">
                <a:solidFill>
                  <a:srgbClr val="000000"/>
                </a:solidFill>
                <a:latin typeface="Verdana"/>
                <a:ea typeface="Verdana"/>
                <a:cs typeface="Verdana"/>
                <a:sym typeface="Verdana"/>
              </a:rPr>
              <a:t>Execute code, after try and catch, regardless of the result.</a:t>
            </a:r>
            <a:endParaRPr sz="1400">
              <a:solidFill>
                <a:srgbClr val="000000"/>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3" name="Shape 1213"/>
        <p:cNvGrpSpPr/>
        <p:nvPr/>
      </p:nvGrpSpPr>
      <p:grpSpPr>
        <a:xfrm>
          <a:off x="0" y="0"/>
          <a:ext cx="0" cy="0"/>
          <a:chOff x="0" y="0"/>
          <a:chExt cx="0" cy="0"/>
        </a:xfrm>
      </p:grpSpPr>
      <p:sp>
        <p:nvSpPr>
          <p:cNvPr id="1214" name="Google Shape;1214;p6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Callback Example</a:t>
            </a:r>
            <a:endParaRPr/>
          </a:p>
        </p:txBody>
      </p:sp>
      <p:sp>
        <p:nvSpPr>
          <p:cNvPr id="1215" name="Google Shape;1215;p62"/>
          <p:cNvSpPr txBox="1"/>
          <p:nvPr>
            <p:ph idx="1" type="body"/>
          </p:nvPr>
        </p:nvSpPr>
        <p:spPr>
          <a:xfrm>
            <a:off x="576875" y="844125"/>
            <a:ext cx="8143200" cy="36465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&lt;script&gt;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function sumFun(a, b)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return a +b;</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var sum =  sumFun(2, 3);</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sum = sum * 5;</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console.log(sum);</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&lt;/script&gt;</a:t>
            </a:r>
            <a:endParaRPr sz="1400">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6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Callback Example</a:t>
            </a:r>
            <a:endParaRPr/>
          </a:p>
          <a:p>
            <a:pPr indent="0" lvl="0" marL="0" rtl="0" algn="ctr">
              <a:spcBef>
                <a:spcPts val="0"/>
              </a:spcBef>
              <a:spcAft>
                <a:spcPts val="0"/>
              </a:spcAft>
              <a:buNone/>
            </a:pPr>
            <a:r>
              <a:t/>
            </a:r>
            <a:endParaRPr/>
          </a:p>
        </p:txBody>
      </p:sp>
      <p:sp>
        <p:nvSpPr>
          <p:cNvPr id="1222" name="Google Shape;1222;p63"/>
          <p:cNvSpPr txBox="1"/>
          <p:nvPr>
            <p:ph idx="1" type="body"/>
          </p:nvPr>
        </p:nvSpPr>
        <p:spPr>
          <a:xfrm>
            <a:off x="576875" y="1010500"/>
            <a:ext cx="8143200" cy="32325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latin typeface="Verdana"/>
                <a:ea typeface="Verdana"/>
                <a:cs typeface="Verdana"/>
                <a:sym typeface="Verdana"/>
              </a:rPr>
              <a:t>&lt;script&gt;</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a:t>
            </a:r>
            <a:r>
              <a:rPr lang="en-US" sz="1400">
                <a:latin typeface="Verdana"/>
                <a:ea typeface="Verdana"/>
                <a:cs typeface="Verdana"/>
                <a:sym typeface="Verdana"/>
              </a:rPr>
              <a:t>function sumFun(a, b)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setTimeout(function(){</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return a +b;</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 100)</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a:t>
            </a:r>
            <a:endParaRPr sz="1400">
              <a:latin typeface="Verdana"/>
              <a:ea typeface="Verdana"/>
              <a:cs typeface="Verdana"/>
              <a:sym typeface="Verdana"/>
            </a:endParaRPr>
          </a:p>
          <a:p>
            <a:pPr indent="0" lvl="0" marL="0" rtl="0" algn="l">
              <a:spcBef>
                <a:spcPts val="360"/>
              </a:spcBef>
              <a:spcAft>
                <a:spcPts val="0"/>
              </a:spcAft>
              <a:buNone/>
            </a:pPr>
            <a:r>
              <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var sum =  sumFun(2, 3);</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sum = sum * 5;</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   console.log(sum);</a:t>
            </a:r>
            <a:endParaRPr sz="1400">
              <a:latin typeface="Verdana"/>
              <a:ea typeface="Verdana"/>
              <a:cs typeface="Verdana"/>
              <a:sym typeface="Verdana"/>
            </a:endParaRPr>
          </a:p>
          <a:p>
            <a:pPr indent="0" lvl="0" marL="0" rtl="0" algn="l">
              <a:spcBef>
                <a:spcPts val="360"/>
              </a:spcBef>
              <a:spcAft>
                <a:spcPts val="0"/>
              </a:spcAft>
              <a:buNone/>
            </a:pPr>
            <a:r>
              <a:rPr lang="en-US" sz="1400">
                <a:latin typeface="Verdana"/>
                <a:ea typeface="Verdana"/>
                <a:cs typeface="Verdana"/>
                <a:sym typeface="Verdana"/>
              </a:rPr>
              <a:t>&lt;/script&gt;</a:t>
            </a:r>
            <a:endParaRPr sz="1400">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7" name="Shape 1227"/>
        <p:cNvGrpSpPr/>
        <p:nvPr/>
      </p:nvGrpSpPr>
      <p:grpSpPr>
        <a:xfrm>
          <a:off x="0" y="0"/>
          <a:ext cx="0" cy="0"/>
          <a:chOff x="0" y="0"/>
          <a:chExt cx="0" cy="0"/>
        </a:xfrm>
      </p:grpSpPr>
      <p:sp>
        <p:nvSpPr>
          <p:cNvPr id="1228" name="Google Shape;1228;p6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Exercise Time...</a:t>
            </a:r>
            <a:endParaRPr/>
          </a:p>
        </p:txBody>
      </p:sp>
      <p:sp>
        <p:nvSpPr>
          <p:cNvPr id="1229" name="Google Shape;1229;p64"/>
          <p:cNvSpPr txBox="1"/>
          <p:nvPr>
            <p:ph idx="1" type="body"/>
          </p:nvPr>
        </p:nvSpPr>
        <p:spPr>
          <a:xfrm>
            <a:off x="576875" y="1019375"/>
            <a:ext cx="7875600" cy="36465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a:t>console.log(‘A’);</a:t>
            </a:r>
            <a:endParaRPr/>
          </a:p>
          <a:p>
            <a:pPr indent="0" lvl="0" marL="0" rtl="0" algn="l">
              <a:spcBef>
                <a:spcPts val="360"/>
              </a:spcBef>
              <a:spcAft>
                <a:spcPts val="0"/>
              </a:spcAft>
              <a:buNone/>
            </a:pPr>
            <a:r>
              <a:rPr lang="en-US"/>
              <a:t>setTimeout(function(){</a:t>
            </a:r>
            <a:endParaRPr/>
          </a:p>
          <a:p>
            <a:pPr indent="0" lvl="0" marL="0" rtl="0" algn="l">
              <a:spcBef>
                <a:spcPts val="360"/>
              </a:spcBef>
              <a:spcAft>
                <a:spcPts val="0"/>
              </a:spcAft>
              <a:buClr>
                <a:schemeClr val="dk1"/>
              </a:buClr>
              <a:buSzPts val="1100"/>
              <a:buFont typeface="Arial"/>
              <a:buNone/>
            </a:pPr>
            <a:r>
              <a:rPr lang="en-US"/>
              <a:t>console.log(‘B’);</a:t>
            </a:r>
            <a:endParaRPr/>
          </a:p>
          <a:p>
            <a:pPr indent="0" lvl="0" marL="0" rtl="0" algn="l">
              <a:spcBef>
                <a:spcPts val="360"/>
              </a:spcBef>
              <a:spcAft>
                <a:spcPts val="0"/>
              </a:spcAft>
              <a:buNone/>
            </a:pPr>
            <a:r>
              <a:rPr lang="en-US"/>
              <a:t>}, 1000);</a:t>
            </a:r>
            <a:endParaRPr/>
          </a:p>
          <a:p>
            <a:pPr indent="0" lvl="0" marL="0" rtl="0" algn="l">
              <a:spcBef>
                <a:spcPts val="360"/>
              </a:spcBef>
              <a:spcAft>
                <a:spcPts val="0"/>
              </a:spcAft>
              <a:buClr>
                <a:schemeClr val="dk1"/>
              </a:buClr>
              <a:buSzPts val="1100"/>
              <a:buFont typeface="Arial"/>
              <a:buNone/>
            </a:pPr>
            <a:r>
              <a:rPr lang="en-US"/>
              <a:t>console.log(‘C’);</a:t>
            </a:r>
            <a:endParaRPr/>
          </a:p>
          <a:p>
            <a:pPr indent="0" lvl="0" marL="0" rtl="0" algn="l">
              <a:spcBef>
                <a:spcPts val="360"/>
              </a:spcBef>
              <a:spcAft>
                <a:spcPts val="0"/>
              </a:spcAft>
              <a:buClr>
                <a:schemeClr val="dk1"/>
              </a:buClr>
              <a:buSzPts val="1100"/>
              <a:buFont typeface="Arial"/>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4" name="Shape 1234"/>
        <p:cNvGrpSpPr/>
        <p:nvPr/>
      </p:nvGrpSpPr>
      <p:grpSpPr>
        <a:xfrm>
          <a:off x="0" y="0"/>
          <a:ext cx="0" cy="0"/>
          <a:chOff x="0" y="0"/>
          <a:chExt cx="0" cy="0"/>
        </a:xfrm>
      </p:grpSpPr>
      <p:sp>
        <p:nvSpPr>
          <p:cNvPr id="1235" name="Google Shape;1235;p6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Higher order function</a:t>
            </a:r>
            <a:endParaRPr/>
          </a:p>
        </p:txBody>
      </p:sp>
      <p:sp>
        <p:nvSpPr>
          <p:cNvPr id="1236" name="Google Shape;1236;p65"/>
          <p:cNvSpPr txBox="1"/>
          <p:nvPr>
            <p:ph idx="1" type="body"/>
          </p:nvPr>
        </p:nvSpPr>
        <p:spPr>
          <a:xfrm>
            <a:off x="515525" y="1266250"/>
            <a:ext cx="8362500" cy="33735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A higher-order function is a function that can take another function as an argument, or that returns a function as a result.</a:t>
            </a:r>
            <a:endParaRPr sz="1400">
              <a:solidFill>
                <a:srgbClr val="000000"/>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1" name="Shape 1241"/>
        <p:cNvGrpSpPr/>
        <p:nvPr/>
      </p:nvGrpSpPr>
      <p:grpSpPr>
        <a:xfrm>
          <a:off x="0" y="0"/>
          <a:ext cx="0" cy="0"/>
          <a:chOff x="0" y="0"/>
          <a:chExt cx="0" cy="0"/>
        </a:xfrm>
      </p:grpSpPr>
      <p:sp>
        <p:nvSpPr>
          <p:cNvPr id="1242" name="Google Shape;1242;p6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Taking Functions as Arguments</a:t>
            </a:r>
            <a:endParaRPr/>
          </a:p>
        </p:txBody>
      </p:sp>
      <p:sp>
        <p:nvSpPr>
          <p:cNvPr id="1243" name="Google Shape;1243;p66"/>
          <p:cNvSpPr txBox="1"/>
          <p:nvPr>
            <p:ph idx="1" type="body"/>
          </p:nvPr>
        </p:nvSpPr>
        <p:spPr>
          <a:xfrm>
            <a:off x="197000" y="852375"/>
            <a:ext cx="8505300" cy="35160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rgbClr val="000000"/>
                </a:solidFill>
                <a:latin typeface="Verdana"/>
                <a:ea typeface="Verdana"/>
                <a:cs typeface="Verdana"/>
                <a:sym typeface="Verdana"/>
              </a:rPr>
              <a:t>Since JavaScript is single-threaded, it allows for asynchronous behavior, so a script can continue executing while waiting for a result. The ability to pass a callback function is critical when dealing with resources that may return a result after an undetermined period of time.</a:t>
            </a:r>
            <a:endParaRPr sz="1400">
              <a:solidFill>
                <a:srgbClr val="000000"/>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8" name="Shape 1248"/>
        <p:cNvGrpSpPr/>
        <p:nvPr/>
      </p:nvGrpSpPr>
      <p:grpSpPr>
        <a:xfrm>
          <a:off x="0" y="0"/>
          <a:ext cx="0" cy="0"/>
          <a:chOff x="0" y="0"/>
          <a:chExt cx="0" cy="0"/>
        </a:xfrm>
      </p:grpSpPr>
      <p:sp>
        <p:nvSpPr>
          <p:cNvPr id="1249" name="Google Shape;1249;p6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Taking Function as Argument (Cont.)</a:t>
            </a:r>
            <a:endParaRPr/>
          </a:p>
        </p:txBody>
      </p:sp>
      <p:sp>
        <p:nvSpPr>
          <p:cNvPr id="1250" name="Google Shape;1250;p67"/>
          <p:cNvSpPr txBox="1"/>
          <p:nvPr>
            <p:ph idx="1" type="body"/>
          </p:nvPr>
        </p:nvSpPr>
        <p:spPr>
          <a:xfrm>
            <a:off x="368250" y="1128475"/>
            <a:ext cx="8493300" cy="33498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For example, consider this snippet of simple JavaScript that adds an event listener to a button.</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&lt;button id="clicker"&gt;So Clickable&lt;/button&gt;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document.getElementById("clicker").addEventListener("click", function()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alert("you triggered " + this.id);</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5" name="Shape 1255"/>
        <p:cNvGrpSpPr/>
        <p:nvPr/>
      </p:nvGrpSpPr>
      <p:grpSpPr>
        <a:xfrm>
          <a:off x="0" y="0"/>
          <a:ext cx="0" cy="0"/>
          <a:chOff x="0" y="0"/>
          <a:chExt cx="0" cy="0"/>
        </a:xfrm>
      </p:grpSpPr>
      <p:sp>
        <p:nvSpPr>
          <p:cNvPr id="1256" name="Google Shape;1256;p6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Returning function as Result</a:t>
            </a:r>
            <a:endParaRPr/>
          </a:p>
        </p:txBody>
      </p:sp>
      <p:sp>
        <p:nvSpPr>
          <p:cNvPr id="1257" name="Google Shape;1257;p68"/>
          <p:cNvSpPr txBox="1"/>
          <p:nvPr>
            <p:ph idx="1" type="body"/>
          </p:nvPr>
        </p:nvSpPr>
        <p:spPr>
          <a:xfrm>
            <a:off x="344475" y="1069100"/>
            <a:ext cx="8529000" cy="3302400"/>
          </a:xfrm>
          <a:prstGeom prst="rect">
            <a:avLst/>
          </a:prstGeom>
        </p:spPr>
        <p:txBody>
          <a:bodyPr anchorCtr="0" anchor="ctr" bIns="91425" lIns="91425" spcFirstLastPara="1" rIns="91425" wrap="square" tIns="91425">
            <a:noAutofit/>
          </a:bodyPr>
          <a:lstStyle/>
          <a:p>
            <a:pPr indent="-317500" lvl="0" marL="457200" rtl="0" algn="l">
              <a:spcBef>
                <a:spcPts val="360"/>
              </a:spcBef>
              <a:spcAft>
                <a:spcPts val="0"/>
              </a:spcAft>
              <a:buClr>
                <a:srgbClr val="000000"/>
              </a:buClr>
              <a:buSzPts val="1400"/>
              <a:buFont typeface="Verdana"/>
              <a:buChar char="●"/>
            </a:pPr>
            <a:r>
              <a:rPr lang="en-US" sz="1400">
                <a:solidFill>
                  <a:srgbClr val="000000"/>
                </a:solidFill>
                <a:latin typeface="Verdana"/>
                <a:ea typeface="Verdana"/>
                <a:cs typeface="Verdana"/>
                <a:sym typeface="Verdana"/>
              </a:rPr>
              <a:t>In addition to taking functions as arguments, JavaScript allows functions to return other functions as a result.</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rPr lang="en-US" sz="1400">
                <a:solidFill>
                  <a:srgbClr val="FF9900"/>
                </a:solidFill>
                <a:latin typeface="Verdana"/>
                <a:ea typeface="Verdana"/>
                <a:cs typeface="Verdana"/>
                <a:sym typeface="Verdana"/>
              </a:rPr>
              <a:t>Example</a:t>
            </a:r>
            <a:endParaRPr sz="1400">
              <a:solidFill>
                <a:srgbClr val="FF99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var snakify = function(text)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return text.replace("Millenials", "Snake People");</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console.log(snakify("The Millenials are always up to something."));</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The Snake People are always up to something.</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p6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Anonymous</a:t>
            </a:r>
            <a:r>
              <a:rPr lang="en-US"/>
              <a:t> function</a:t>
            </a:r>
            <a:endParaRPr/>
          </a:p>
        </p:txBody>
      </p:sp>
      <p:sp>
        <p:nvSpPr>
          <p:cNvPr id="1264" name="Google Shape;1264;p69"/>
          <p:cNvSpPr txBox="1"/>
          <p:nvPr>
            <p:ph idx="1" type="body"/>
          </p:nvPr>
        </p:nvSpPr>
        <p:spPr>
          <a:xfrm>
            <a:off x="475150" y="1009700"/>
            <a:ext cx="8143200" cy="3243000"/>
          </a:xfrm>
          <a:prstGeom prst="rect">
            <a:avLst/>
          </a:prstGeom>
        </p:spPr>
        <p:txBody>
          <a:bodyPr anchorCtr="0" anchor="ctr" bIns="91425" lIns="91425" spcFirstLastPara="1" rIns="91425" wrap="square" tIns="91425">
            <a:noAutofit/>
          </a:bodyPr>
          <a:lstStyle/>
          <a:p>
            <a:pPr indent="-317500" lvl="0" marL="457200" rtl="0" algn="l">
              <a:spcBef>
                <a:spcPts val="360"/>
              </a:spcBef>
              <a:spcAft>
                <a:spcPts val="0"/>
              </a:spcAft>
              <a:buClr>
                <a:srgbClr val="000000"/>
              </a:buClr>
              <a:buSzPts val="1400"/>
              <a:buFont typeface="Verdana"/>
              <a:buChar char="●"/>
            </a:pPr>
            <a:r>
              <a:rPr lang="en-US" sz="1400">
                <a:solidFill>
                  <a:srgbClr val="000000"/>
                </a:solidFill>
                <a:latin typeface="Verdana"/>
                <a:ea typeface="Verdana"/>
                <a:cs typeface="Verdana"/>
                <a:sym typeface="Verdana"/>
              </a:rPr>
              <a:t>An anonymous function is a function that was declared without any named identifier to refer to it.</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a:p>
            <a:pPr indent="-317500" lvl="0" marL="457200" rtl="0" algn="l">
              <a:spcBef>
                <a:spcPts val="360"/>
              </a:spcBef>
              <a:spcAft>
                <a:spcPts val="0"/>
              </a:spcAft>
              <a:buClr>
                <a:srgbClr val="000000"/>
              </a:buClr>
              <a:buSzPts val="1400"/>
              <a:buFont typeface="Verdana"/>
              <a:buChar char="●"/>
            </a:pPr>
            <a:r>
              <a:rPr lang="en-US" sz="1400">
                <a:solidFill>
                  <a:srgbClr val="000000"/>
                </a:solidFill>
                <a:latin typeface="Verdana"/>
                <a:ea typeface="Verdana"/>
                <a:cs typeface="Verdana"/>
                <a:sym typeface="Verdana"/>
              </a:rPr>
              <a:t> As such, an anonymous function is usually not accessible after its initial creation hence also known as single-use functions</a:t>
            </a:r>
            <a:endParaRPr sz="1400">
              <a:solidFill>
                <a:srgbClr val="000000"/>
              </a:solidFill>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9" name="Shape 1269"/>
        <p:cNvGrpSpPr/>
        <p:nvPr/>
      </p:nvGrpSpPr>
      <p:grpSpPr>
        <a:xfrm>
          <a:off x="0" y="0"/>
          <a:ext cx="0" cy="0"/>
          <a:chOff x="0" y="0"/>
          <a:chExt cx="0" cy="0"/>
        </a:xfrm>
      </p:grpSpPr>
      <p:sp>
        <p:nvSpPr>
          <p:cNvPr id="1270" name="Google Shape;1270;p7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Anonymous function (Contd.)</a:t>
            </a:r>
            <a:endParaRPr/>
          </a:p>
        </p:txBody>
      </p:sp>
      <p:sp>
        <p:nvSpPr>
          <p:cNvPr id="1271" name="Google Shape;1271;p70"/>
          <p:cNvSpPr txBox="1"/>
          <p:nvPr>
            <p:ph idx="1" type="body"/>
          </p:nvPr>
        </p:nvSpPr>
        <p:spPr>
          <a:xfrm>
            <a:off x="576875" y="772125"/>
            <a:ext cx="8058900" cy="40389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Normal function definition:</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function hello()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alert('Hello world');</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hello();</a:t>
            </a:r>
            <a:br>
              <a:rPr lang="en-US" sz="1400">
                <a:solidFill>
                  <a:srgbClr val="000000"/>
                </a:solidFill>
                <a:latin typeface="Verdana"/>
                <a:ea typeface="Verdana"/>
                <a:cs typeface="Verdana"/>
                <a:sym typeface="Verdana"/>
              </a:rPr>
            </a:b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Anonymous function definition:</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var anon = function() {</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  alert('I am anonymous');</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00"/>
                </a:solidFill>
                <a:latin typeface="Verdana"/>
                <a:ea typeface="Verdana"/>
                <a:cs typeface="Verdana"/>
                <a:sym typeface="Verdana"/>
              </a:rPr>
              <a:t>anon();</a:t>
            </a:r>
            <a:endParaRPr sz="1400">
              <a:solidFill>
                <a:srgbClr val="000000"/>
              </a:solidFill>
              <a:latin typeface="Verdana"/>
              <a:ea typeface="Verdana"/>
              <a:cs typeface="Verdana"/>
              <a:sym typeface="Verdana"/>
            </a:endParaRPr>
          </a:p>
          <a:p>
            <a:pPr indent="0" lvl="0" marL="0" rtl="0" algn="l">
              <a:spcBef>
                <a:spcPts val="360"/>
              </a:spcBef>
              <a:spcAft>
                <a:spcPts val="0"/>
              </a:spcAft>
              <a:buNone/>
            </a:pPr>
            <a:r>
              <a:t/>
            </a:r>
            <a:endParaRPr sz="1400">
              <a:solidFill>
                <a:srgbClr val="000000"/>
              </a:solidFill>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6" name="Shape 1276"/>
        <p:cNvGrpSpPr/>
        <p:nvPr/>
      </p:nvGrpSpPr>
      <p:grpSpPr>
        <a:xfrm>
          <a:off x="0" y="0"/>
          <a:ext cx="0" cy="0"/>
          <a:chOff x="0" y="0"/>
          <a:chExt cx="0" cy="0"/>
        </a:xfrm>
      </p:grpSpPr>
      <p:sp>
        <p:nvSpPr>
          <p:cNvPr id="1277" name="Google Shape;1277;p7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In-built functions</a:t>
            </a:r>
            <a:endParaRPr/>
          </a:p>
        </p:txBody>
      </p:sp>
      <p:sp>
        <p:nvSpPr>
          <p:cNvPr id="1278" name="Google Shape;1278;p71"/>
          <p:cNvSpPr txBox="1"/>
          <p:nvPr>
            <p:ph idx="1" type="body"/>
          </p:nvPr>
        </p:nvSpPr>
        <p:spPr>
          <a:xfrm>
            <a:off x="408050" y="1249900"/>
            <a:ext cx="7248300" cy="28026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u="sng">
                <a:solidFill>
                  <a:schemeClr val="hlink"/>
                </a:solidFill>
                <a:hlinkClick r:id="rId3"/>
              </a:rPr>
              <a:t>https://developer.mozilla.org/en-US/docs/Web/JavaScript/Reference/Global_Objects/Array</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2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250">
                <a:highlight>
                  <a:srgbClr val="FFFFFF"/>
                </a:highlight>
                <a:latin typeface="Arial"/>
                <a:ea typeface="Arial"/>
                <a:cs typeface="Arial"/>
                <a:sym typeface="Arial"/>
              </a:rPr>
              <a:t>try and catch Example</a:t>
            </a:r>
            <a:endParaRPr/>
          </a:p>
        </p:txBody>
      </p:sp>
      <p:sp>
        <p:nvSpPr>
          <p:cNvPr id="972" name="Google Shape;972;p27"/>
          <p:cNvSpPr txBox="1"/>
          <p:nvPr>
            <p:ph idx="1" type="body"/>
          </p:nvPr>
        </p:nvSpPr>
        <p:spPr>
          <a:xfrm>
            <a:off x="576875" y="909200"/>
            <a:ext cx="8143200" cy="39078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&lt;!DOCTYPE html&gt;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&lt;html&gt;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&lt;body&gt;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&lt;p id="demo"&gt;&lt;/p&gt;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&lt;script&gt;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try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showUser("Welcome guest!");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catch(err)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document.getElementById("demo").innerHTML = err.message;</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&lt;/script&gt;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&lt;/body&gt;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&lt;/html&gt;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p>
          <a:p>
            <a:pPr indent="0" lvl="0" marL="0" rtl="0" algn="l">
              <a:spcBef>
                <a:spcPts val="360"/>
              </a:spcBef>
              <a:spcAft>
                <a:spcPts val="0"/>
              </a:spcAft>
              <a:buNone/>
            </a:pPr>
            <a:r>
              <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Google Shape;1284;p7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Array </a:t>
            </a:r>
            <a:r>
              <a:rPr lang="en-US"/>
              <a:t>Methods</a:t>
            </a:r>
            <a:endParaRPr/>
          </a:p>
        </p:txBody>
      </p:sp>
      <p:sp>
        <p:nvSpPr>
          <p:cNvPr id="1285" name="Google Shape;1285;p72"/>
          <p:cNvSpPr txBox="1"/>
          <p:nvPr>
            <p:ph idx="1" type="body"/>
          </p:nvPr>
        </p:nvSpPr>
        <p:spPr>
          <a:xfrm>
            <a:off x="694325" y="1072725"/>
            <a:ext cx="7908300" cy="3387600"/>
          </a:xfrm>
          <a:prstGeom prst="rect">
            <a:avLst/>
          </a:prstGeom>
        </p:spPr>
        <p:txBody>
          <a:bodyPr anchorCtr="0" anchor="ctr" bIns="91425" lIns="91425" spcFirstLastPara="1" rIns="91425" wrap="square" tIns="91425">
            <a:noAutofit/>
          </a:bodyPr>
          <a:lstStyle/>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join</a:t>
            </a:r>
            <a:r>
              <a:rPr lang="en-US" sz="1000">
                <a:solidFill>
                  <a:schemeClr val="dk1"/>
                </a:solidFill>
                <a:latin typeface="Century Gothic"/>
                <a:ea typeface="Century Gothic"/>
                <a:cs typeface="Century Gothic"/>
                <a:sym typeface="Century Gothic"/>
              </a:rPr>
              <a:t>: Joins array elements using provided separator and returns string.</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reverse</a:t>
            </a:r>
            <a:r>
              <a:rPr lang="en-US" sz="1000">
                <a:solidFill>
                  <a:schemeClr val="dk1"/>
                </a:solidFill>
                <a:latin typeface="Century Gothic"/>
                <a:ea typeface="Century Gothic"/>
                <a:cs typeface="Century Gothic"/>
                <a:sym typeface="Century Gothic"/>
              </a:rPr>
              <a:t>: Reverse the order of elements in the array. </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sort</a:t>
            </a:r>
            <a:r>
              <a:rPr lang="en-US" sz="1000">
                <a:solidFill>
                  <a:schemeClr val="dk1"/>
                </a:solidFill>
                <a:latin typeface="Century Gothic"/>
                <a:ea typeface="Century Gothic"/>
                <a:cs typeface="Century Gothic"/>
                <a:sym typeface="Century Gothic"/>
              </a:rPr>
              <a:t>: Sorts array elements in place using default sorting for elements.</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concat</a:t>
            </a:r>
            <a:r>
              <a:rPr lang="en-US" sz="1000">
                <a:solidFill>
                  <a:schemeClr val="dk1"/>
                </a:solidFill>
                <a:latin typeface="Century Gothic"/>
                <a:ea typeface="Century Gothic"/>
                <a:cs typeface="Century Gothic"/>
                <a:sym typeface="Century Gothic"/>
              </a:rPr>
              <a:t>: Creates and return new array that contains concatenation of arrays on which it is invoked</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slice</a:t>
            </a:r>
            <a:r>
              <a:rPr lang="en-US" sz="1000">
                <a:solidFill>
                  <a:schemeClr val="dk1"/>
                </a:solidFill>
                <a:latin typeface="Century Gothic"/>
                <a:ea typeface="Century Gothic"/>
                <a:cs typeface="Century Gothic"/>
                <a:sym typeface="Century Gothic"/>
              </a:rPr>
              <a:t>: Returns a slice(subarray) of the array.</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splice</a:t>
            </a:r>
            <a:r>
              <a:rPr lang="en-US" sz="1000">
                <a:solidFill>
                  <a:schemeClr val="dk1"/>
                </a:solidFill>
                <a:latin typeface="Century Gothic"/>
                <a:ea typeface="Century Gothic"/>
                <a:cs typeface="Century Gothic"/>
                <a:sym typeface="Century Gothic"/>
              </a:rPr>
              <a:t>: General purpose method for insertion and removal.</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push</a:t>
            </a:r>
            <a:r>
              <a:rPr lang="en-US" sz="1000">
                <a:solidFill>
                  <a:schemeClr val="dk1"/>
                </a:solidFill>
                <a:latin typeface="Century Gothic"/>
                <a:ea typeface="Century Gothic"/>
                <a:cs typeface="Century Gothic"/>
                <a:sym typeface="Century Gothic"/>
              </a:rPr>
              <a:t>: Appends one or more elements at the end of the array.</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pop</a:t>
            </a:r>
            <a:r>
              <a:rPr lang="en-US" sz="1000">
                <a:solidFill>
                  <a:schemeClr val="dk1"/>
                </a:solidFill>
                <a:latin typeface="Century Gothic"/>
                <a:ea typeface="Century Gothic"/>
                <a:cs typeface="Century Gothic"/>
                <a:sym typeface="Century Gothic"/>
              </a:rPr>
              <a:t>: Deletes the last element of the array, and returns the element.</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shift</a:t>
            </a:r>
            <a:r>
              <a:rPr lang="en-US" sz="1000">
                <a:solidFill>
                  <a:schemeClr val="dk1"/>
                </a:solidFill>
                <a:latin typeface="Century Gothic"/>
                <a:ea typeface="Century Gothic"/>
                <a:cs typeface="Century Gothic"/>
                <a:sym typeface="Century Gothic"/>
              </a:rPr>
              <a:t>: Removes and return first element of array</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unshift</a:t>
            </a:r>
            <a:r>
              <a:rPr lang="en-US" sz="1000">
                <a:solidFill>
                  <a:schemeClr val="dk1"/>
                </a:solidFill>
                <a:latin typeface="Century Gothic"/>
                <a:ea typeface="Century Gothic"/>
                <a:cs typeface="Century Gothic"/>
                <a:sym typeface="Century Gothic"/>
              </a:rPr>
              <a:t>: Adds one or more elements to the beginning of the array. </a:t>
            </a:r>
            <a:endParaRPr sz="10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000">
              <a:solidFill>
                <a:schemeClr val="dk1"/>
              </a:solidFill>
              <a:latin typeface="Century Gothic"/>
              <a:ea typeface="Century Gothic"/>
              <a:cs typeface="Century Gothic"/>
              <a:sym typeface="Century Gothic"/>
            </a:endParaRPr>
          </a:p>
          <a:p>
            <a:pPr indent="-292100" lvl="0" marL="457200" rtl="0" algn="l">
              <a:lnSpc>
                <a:spcPct val="90000"/>
              </a:lnSpc>
              <a:spcBef>
                <a:spcPts val="0"/>
              </a:spcBef>
              <a:spcAft>
                <a:spcPts val="0"/>
              </a:spcAft>
              <a:buClr>
                <a:schemeClr val="dk1"/>
              </a:buClr>
              <a:buSzPts val="1000"/>
              <a:buChar char="•"/>
            </a:pPr>
            <a:r>
              <a:rPr b="1" lang="en-US" sz="1000">
                <a:solidFill>
                  <a:schemeClr val="dk1"/>
                </a:solidFill>
                <a:latin typeface="Century Gothic"/>
                <a:ea typeface="Century Gothic"/>
                <a:cs typeface="Century Gothic"/>
                <a:sym typeface="Century Gothic"/>
              </a:rPr>
              <a:t>indexOf</a:t>
            </a:r>
            <a:r>
              <a:rPr lang="en-US" sz="1000">
                <a:solidFill>
                  <a:schemeClr val="dk1"/>
                </a:solidFill>
                <a:latin typeface="Century Gothic"/>
                <a:ea typeface="Century Gothic"/>
                <a:cs typeface="Century Gothic"/>
                <a:sym typeface="Century Gothic"/>
              </a:rPr>
              <a:t>:</a:t>
            </a:r>
            <a:r>
              <a:rPr b="1" lang="en-US" sz="1000">
                <a:solidFill>
                  <a:schemeClr val="dk1"/>
                </a:solidFill>
                <a:latin typeface="Century Gothic"/>
                <a:ea typeface="Century Gothic"/>
                <a:cs typeface="Century Gothic"/>
                <a:sym typeface="Century Gothic"/>
              </a:rPr>
              <a:t> </a:t>
            </a:r>
            <a:r>
              <a:rPr lang="en-US" sz="1000">
                <a:solidFill>
                  <a:schemeClr val="dk1"/>
                </a:solidFill>
                <a:latin typeface="Century Gothic"/>
                <a:ea typeface="Century Gothic"/>
                <a:cs typeface="Century Gothic"/>
                <a:sym typeface="Century Gothic"/>
              </a:rPr>
              <a:t>Returns the index of specified element in the array, otherwise returns -1.  </a:t>
            </a:r>
            <a:endParaRPr sz="1000">
              <a:solidFill>
                <a:schemeClr val="dk1"/>
              </a:solidFill>
              <a:latin typeface="Century Gothic"/>
              <a:ea typeface="Century Gothic"/>
              <a:cs typeface="Century Gothic"/>
              <a:sym typeface="Century Gothic"/>
            </a:endParaRPr>
          </a:p>
          <a:p>
            <a:pPr indent="0" lvl="0" marL="0" rtl="0" algn="l">
              <a:spcBef>
                <a:spcPts val="360"/>
              </a:spcBef>
              <a:spcAft>
                <a:spcPts val="0"/>
              </a:spcAft>
              <a:buNone/>
            </a:pPr>
            <a:br>
              <a:rPr lang="en-US" sz="1000"/>
            </a:br>
            <a:endParaRPr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0" name="Shape 1290"/>
        <p:cNvGrpSpPr/>
        <p:nvPr/>
      </p:nvGrpSpPr>
      <p:grpSpPr>
        <a:xfrm>
          <a:off x="0" y="0"/>
          <a:ext cx="0" cy="0"/>
          <a:chOff x="0" y="0"/>
          <a:chExt cx="0" cy="0"/>
        </a:xfrm>
      </p:grpSpPr>
      <p:sp>
        <p:nvSpPr>
          <p:cNvPr id="1291" name="Google Shape;1291;p7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Array Methods</a:t>
            </a:r>
            <a:endParaRPr/>
          </a:p>
        </p:txBody>
      </p:sp>
      <p:sp>
        <p:nvSpPr>
          <p:cNvPr id="1292" name="Google Shape;1292;p73"/>
          <p:cNvSpPr txBox="1"/>
          <p:nvPr>
            <p:ph idx="1" type="body"/>
          </p:nvPr>
        </p:nvSpPr>
        <p:spPr>
          <a:xfrm>
            <a:off x="694325" y="1072725"/>
            <a:ext cx="7908300" cy="3387600"/>
          </a:xfrm>
          <a:prstGeom prst="rect">
            <a:avLst/>
          </a:prstGeom>
        </p:spPr>
        <p:txBody>
          <a:bodyPr anchorCtr="0" anchor="ctr" bIns="91425" lIns="91425" spcFirstLastPara="1" rIns="91425" wrap="square" tIns="91425">
            <a:noAutofit/>
          </a:bodyPr>
          <a:lstStyle/>
          <a:p>
            <a:pPr indent="-304800" lvl="0" marL="457200" rtl="0" algn="l">
              <a:lnSpc>
                <a:spcPct val="90000"/>
              </a:lnSpc>
              <a:spcBef>
                <a:spcPts val="0"/>
              </a:spcBef>
              <a:spcAft>
                <a:spcPts val="0"/>
              </a:spcAft>
              <a:buClr>
                <a:schemeClr val="dk1"/>
              </a:buClr>
              <a:buSzPts val="1200"/>
              <a:buChar char="•"/>
            </a:pPr>
            <a:r>
              <a:rPr b="1" lang="en-US" sz="1200">
                <a:solidFill>
                  <a:schemeClr val="dk1"/>
                </a:solidFill>
                <a:latin typeface="Century Gothic"/>
                <a:ea typeface="Century Gothic"/>
                <a:cs typeface="Century Gothic"/>
                <a:sym typeface="Century Gothic"/>
              </a:rPr>
              <a:t>forEach</a:t>
            </a:r>
            <a:r>
              <a:rPr lang="en-US" sz="1200">
                <a:solidFill>
                  <a:schemeClr val="dk1"/>
                </a:solidFill>
                <a:latin typeface="Century Gothic"/>
                <a:ea typeface="Century Gothic"/>
                <a:cs typeface="Century Gothic"/>
                <a:sym typeface="Century Gothic"/>
              </a:rPr>
              <a:t>: Provides general iteration over arrays</a:t>
            </a:r>
            <a:endParaRPr sz="12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Century Gothic"/>
              <a:ea typeface="Century Gothic"/>
              <a:cs typeface="Century Gothic"/>
              <a:sym typeface="Century Gothic"/>
            </a:endParaRPr>
          </a:p>
          <a:p>
            <a:pPr indent="-304800" lvl="0" marL="457200" rtl="0" algn="l">
              <a:lnSpc>
                <a:spcPct val="90000"/>
              </a:lnSpc>
              <a:spcBef>
                <a:spcPts val="0"/>
              </a:spcBef>
              <a:spcAft>
                <a:spcPts val="0"/>
              </a:spcAft>
              <a:buClr>
                <a:schemeClr val="dk1"/>
              </a:buClr>
              <a:buSzPts val="1200"/>
              <a:buChar char="•"/>
            </a:pPr>
            <a:r>
              <a:rPr b="1" lang="en-US" sz="1200">
                <a:solidFill>
                  <a:schemeClr val="dk1"/>
                </a:solidFill>
                <a:latin typeface="Century Gothic"/>
                <a:ea typeface="Century Gothic"/>
                <a:cs typeface="Century Gothic"/>
                <a:sym typeface="Century Gothic"/>
              </a:rPr>
              <a:t>map</a:t>
            </a:r>
            <a:r>
              <a:rPr lang="en-US" sz="1200">
                <a:solidFill>
                  <a:schemeClr val="dk1"/>
                </a:solidFill>
                <a:latin typeface="Century Gothic"/>
                <a:ea typeface="Century Gothic"/>
                <a:cs typeface="Century Gothic"/>
                <a:sym typeface="Century Gothic"/>
              </a:rPr>
              <a:t>: Used for transformation purposes, maps each element of array to a function for desired output</a:t>
            </a:r>
            <a:endParaRPr sz="12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Century Gothic"/>
              <a:ea typeface="Century Gothic"/>
              <a:cs typeface="Century Gothic"/>
              <a:sym typeface="Century Gothic"/>
            </a:endParaRPr>
          </a:p>
          <a:p>
            <a:pPr indent="-304800" lvl="0" marL="457200" rtl="0" algn="l">
              <a:lnSpc>
                <a:spcPct val="90000"/>
              </a:lnSpc>
              <a:spcBef>
                <a:spcPts val="0"/>
              </a:spcBef>
              <a:spcAft>
                <a:spcPts val="0"/>
              </a:spcAft>
              <a:buClr>
                <a:schemeClr val="dk1"/>
              </a:buClr>
              <a:buSzPts val="1200"/>
              <a:buChar char="•"/>
            </a:pPr>
            <a:r>
              <a:rPr b="1" lang="en-US" sz="1200">
                <a:solidFill>
                  <a:schemeClr val="dk1"/>
                </a:solidFill>
                <a:latin typeface="Century Gothic"/>
                <a:ea typeface="Century Gothic"/>
                <a:cs typeface="Century Gothic"/>
                <a:sym typeface="Century Gothic"/>
              </a:rPr>
              <a:t>filter</a:t>
            </a:r>
            <a:r>
              <a:rPr lang="en-US" sz="1200">
                <a:solidFill>
                  <a:schemeClr val="dk1"/>
                </a:solidFill>
                <a:latin typeface="Century Gothic"/>
                <a:ea typeface="Century Gothic"/>
                <a:cs typeface="Century Gothic"/>
                <a:sym typeface="Century Gothic"/>
              </a:rPr>
              <a:t>: Used to filter array based on a predicate</a:t>
            </a:r>
            <a:endParaRPr sz="12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Century Gothic"/>
              <a:ea typeface="Century Gothic"/>
              <a:cs typeface="Century Gothic"/>
              <a:sym typeface="Century Gothic"/>
            </a:endParaRPr>
          </a:p>
          <a:p>
            <a:pPr indent="-304800" lvl="0" marL="457200" rtl="0" algn="l">
              <a:lnSpc>
                <a:spcPct val="90000"/>
              </a:lnSpc>
              <a:spcBef>
                <a:spcPts val="0"/>
              </a:spcBef>
              <a:spcAft>
                <a:spcPts val="0"/>
              </a:spcAft>
              <a:buClr>
                <a:schemeClr val="dk1"/>
              </a:buClr>
              <a:buSzPts val="1200"/>
              <a:buChar char="•"/>
            </a:pPr>
            <a:r>
              <a:rPr b="1" lang="en-US" sz="1200">
                <a:solidFill>
                  <a:schemeClr val="dk1"/>
                </a:solidFill>
                <a:latin typeface="Century Gothic"/>
                <a:ea typeface="Century Gothic"/>
                <a:cs typeface="Century Gothic"/>
                <a:sym typeface="Century Gothic"/>
              </a:rPr>
              <a:t>reduce</a:t>
            </a:r>
            <a:r>
              <a:rPr lang="en-US" sz="1200">
                <a:solidFill>
                  <a:schemeClr val="dk1"/>
                </a:solidFill>
                <a:latin typeface="Century Gothic"/>
                <a:ea typeface="Century Gothic"/>
                <a:cs typeface="Century Gothic"/>
                <a:sym typeface="Century Gothic"/>
              </a:rPr>
              <a:t>: Combine array elements to reduce to a single value.</a:t>
            </a:r>
            <a:endParaRPr sz="12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Century Gothic"/>
              <a:ea typeface="Century Gothic"/>
              <a:cs typeface="Century Gothic"/>
              <a:sym typeface="Century Gothic"/>
            </a:endParaRPr>
          </a:p>
          <a:p>
            <a:pPr indent="-304800" lvl="0" marL="457200" rtl="0" algn="l">
              <a:lnSpc>
                <a:spcPct val="90000"/>
              </a:lnSpc>
              <a:spcBef>
                <a:spcPts val="0"/>
              </a:spcBef>
              <a:spcAft>
                <a:spcPts val="0"/>
              </a:spcAft>
              <a:buClr>
                <a:schemeClr val="dk1"/>
              </a:buClr>
              <a:buSzPts val="1200"/>
              <a:buChar char="•"/>
            </a:pPr>
            <a:r>
              <a:rPr b="1" lang="en-US" sz="1200">
                <a:solidFill>
                  <a:schemeClr val="dk1"/>
                </a:solidFill>
                <a:latin typeface="Century Gothic"/>
                <a:ea typeface="Century Gothic"/>
                <a:cs typeface="Century Gothic"/>
                <a:sym typeface="Century Gothic"/>
              </a:rPr>
              <a:t>every</a:t>
            </a:r>
            <a:r>
              <a:rPr lang="en-US" sz="1200">
                <a:solidFill>
                  <a:schemeClr val="dk1"/>
                </a:solidFill>
                <a:latin typeface="Century Gothic"/>
                <a:ea typeface="Century Gothic"/>
                <a:cs typeface="Century Gothic"/>
                <a:sym typeface="Century Gothic"/>
              </a:rPr>
              <a:t>: Checks if every array element satisfies the given predicate. </a:t>
            </a:r>
            <a:endParaRPr sz="1200">
              <a:solidFill>
                <a:schemeClr val="dk1"/>
              </a:solidFill>
              <a:latin typeface="Century Gothic"/>
              <a:ea typeface="Century Gothic"/>
              <a:cs typeface="Century Gothic"/>
              <a:sym typeface="Century Gothic"/>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Century Gothic"/>
              <a:ea typeface="Century Gothic"/>
              <a:cs typeface="Century Gothic"/>
              <a:sym typeface="Century Gothic"/>
            </a:endParaRPr>
          </a:p>
          <a:p>
            <a:pPr indent="-304800" lvl="0" marL="457200" rtl="0" algn="l">
              <a:lnSpc>
                <a:spcPct val="90000"/>
              </a:lnSpc>
              <a:spcBef>
                <a:spcPts val="0"/>
              </a:spcBef>
              <a:spcAft>
                <a:spcPts val="0"/>
              </a:spcAft>
              <a:buClr>
                <a:schemeClr val="dk1"/>
              </a:buClr>
              <a:buSzPts val="1200"/>
              <a:buChar char="•"/>
            </a:pPr>
            <a:r>
              <a:rPr b="1" lang="en-US" sz="1200">
                <a:solidFill>
                  <a:schemeClr val="dk1"/>
                </a:solidFill>
                <a:latin typeface="Century Gothic"/>
                <a:ea typeface="Century Gothic"/>
                <a:cs typeface="Century Gothic"/>
                <a:sym typeface="Century Gothic"/>
              </a:rPr>
              <a:t>some</a:t>
            </a:r>
            <a:r>
              <a:rPr lang="en-US" sz="1200">
                <a:solidFill>
                  <a:schemeClr val="dk1"/>
                </a:solidFill>
                <a:latin typeface="Century Gothic"/>
                <a:ea typeface="Century Gothic"/>
                <a:cs typeface="Century Gothic"/>
                <a:sym typeface="Century Gothic"/>
              </a:rPr>
              <a:t>: Checks if some(one or more) elements satisfy the given predicate.</a:t>
            </a:r>
            <a:endParaRPr b="1" sz="1000">
              <a:solidFill>
                <a:schemeClr val="dk1"/>
              </a:solidFill>
              <a:latin typeface="Century Gothic"/>
              <a:ea typeface="Century Gothic"/>
              <a:cs typeface="Century Gothic"/>
              <a:sym typeface="Century Gothi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7" name="Shape 1297"/>
        <p:cNvGrpSpPr/>
        <p:nvPr/>
      </p:nvGrpSpPr>
      <p:grpSpPr>
        <a:xfrm>
          <a:off x="0" y="0"/>
          <a:ext cx="0" cy="0"/>
          <a:chOff x="0" y="0"/>
          <a:chExt cx="0" cy="0"/>
        </a:xfrm>
      </p:grpSpPr>
      <p:sp>
        <p:nvSpPr>
          <p:cNvPr id="1298" name="Google Shape;1298;p7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Exercise time</a:t>
            </a:r>
            <a:endParaRPr/>
          </a:p>
        </p:txBody>
      </p:sp>
      <p:sp>
        <p:nvSpPr>
          <p:cNvPr id="1299" name="Google Shape;1299;p74"/>
          <p:cNvSpPr txBox="1"/>
          <p:nvPr>
            <p:ph idx="1" type="body"/>
          </p:nvPr>
        </p:nvSpPr>
        <p:spPr>
          <a:xfrm>
            <a:off x="194825" y="983875"/>
            <a:ext cx="8020500" cy="3599100"/>
          </a:xfrm>
          <a:prstGeom prst="rect">
            <a:avLst/>
          </a:prstGeom>
        </p:spPr>
        <p:txBody>
          <a:bodyPr anchorCtr="0" anchor="ctr" bIns="91425" lIns="91425" spcFirstLastPara="1" rIns="91425" wrap="square" tIns="91425">
            <a:noAutofit/>
          </a:bodyPr>
          <a:lstStyle/>
          <a:p>
            <a:pPr indent="-317500" lvl="0" marL="457200" rtl="0" algn="l">
              <a:spcBef>
                <a:spcPts val="360"/>
              </a:spcBef>
              <a:spcAft>
                <a:spcPts val="0"/>
              </a:spcAft>
              <a:buSzPts val="1400"/>
              <a:buAutoNum type="arabicParenR"/>
            </a:pPr>
            <a:r>
              <a:rPr lang="en-US"/>
              <a:t>var city = new Array("delhi", "agra", "akot", "aligarh","palampur");</a:t>
            </a:r>
            <a:br>
              <a:rPr lang="en-US"/>
            </a:br>
            <a:r>
              <a:rPr lang="en-US"/>
              <a:t>console.log(city.slice(2));</a:t>
            </a:r>
            <a:endParaRPr/>
          </a:p>
          <a:p>
            <a:pPr indent="0" lvl="0" marL="0" rtl="0" algn="l">
              <a:spcBef>
                <a:spcPts val="360"/>
              </a:spcBef>
              <a:spcAft>
                <a:spcPts val="0"/>
              </a:spcAft>
              <a:buNone/>
            </a:pPr>
            <a:r>
              <a:t/>
            </a:r>
            <a:endParaRPr/>
          </a:p>
          <a:p>
            <a:pPr indent="-317500" lvl="0" marL="457200" rtl="0" algn="l">
              <a:spcBef>
                <a:spcPts val="360"/>
              </a:spcBef>
              <a:spcAft>
                <a:spcPts val="0"/>
              </a:spcAft>
              <a:buSzPts val="1400"/>
              <a:buAutoNum type="arabicParenR"/>
            </a:pPr>
            <a:r>
              <a:rPr lang="en-US"/>
              <a:t>var city = new Array("delhi", "agra", "akot", "aligarh","palampur");</a:t>
            </a:r>
            <a:br>
              <a:rPr lang="en-US"/>
            </a:br>
            <a:r>
              <a:rPr lang="en-US"/>
              <a:t>console.log(city.shift());</a:t>
            </a:r>
            <a:endParaRPr/>
          </a:p>
          <a:p>
            <a:pPr indent="0" lvl="0" marL="0" rtl="0" algn="l">
              <a:spcBef>
                <a:spcPts val="360"/>
              </a:spcBef>
              <a:spcAft>
                <a:spcPts val="0"/>
              </a:spcAft>
              <a:buNone/>
            </a:pPr>
            <a:r>
              <a:t/>
            </a:r>
            <a:endParaRPr/>
          </a:p>
          <a:p>
            <a:pPr indent="-317500" lvl="0" marL="457200" rtl="0" algn="l">
              <a:spcBef>
                <a:spcPts val="360"/>
              </a:spcBef>
              <a:spcAft>
                <a:spcPts val="0"/>
              </a:spcAft>
              <a:buSzPts val="1400"/>
              <a:buAutoNum type="arabicParenR"/>
            </a:pPr>
            <a:r>
              <a:rPr lang="en-US"/>
              <a:t>var city = new Array("delhi", "agra", "akot", "aligarh","palampur");</a:t>
            </a:r>
            <a:br>
              <a:rPr lang="en-US"/>
            </a:br>
            <a:r>
              <a:rPr lang="en-US"/>
              <a:t>console.log(city.pop());</a:t>
            </a:r>
            <a:endParaRPr/>
          </a:p>
          <a:p>
            <a:pPr indent="0" lvl="0" marL="0" rtl="0" algn="l">
              <a:spcBef>
                <a:spcPts val="360"/>
              </a:spcBef>
              <a:spcAft>
                <a:spcPts val="0"/>
              </a:spcAft>
              <a:buNone/>
            </a:pPr>
            <a:r>
              <a:t/>
            </a:r>
            <a:endParaRPr/>
          </a:p>
          <a:p>
            <a:pPr indent="-317500" lvl="0" marL="457200" rtl="0" algn="l">
              <a:spcBef>
                <a:spcPts val="360"/>
              </a:spcBef>
              <a:spcAft>
                <a:spcPts val="0"/>
              </a:spcAft>
              <a:buSzPts val="1400"/>
              <a:buAutoNum type="arabicParenR"/>
            </a:pPr>
            <a:r>
              <a:rPr lang="en-US"/>
              <a:t>var city = ["delhi", "agra", "akot", "aligarh"];</a:t>
            </a:r>
            <a:br>
              <a:rPr lang="en-US"/>
            </a:br>
            <a:r>
              <a:rPr lang="en-US"/>
              <a:t>console.log(city.sort());</a:t>
            </a:r>
            <a:br>
              <a:rPr lang="en-US"/>
            </a:b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4" name="Shape 1304"/>
        <p:cNvGrpSpPr/>
        <p:nvPr/>
      </p:nvGrpSpPr>
      <p:grpSpPr>
        <a:xfrm>
          <a:off x="0" y="0"/>
          <a:ext cx="0" cy="0"/>
          <a:chOff x="0" y="0"/>
          <a:chExt cx="0" cy="0"/>
        </a:xfrm>
      </p:grpSpPr>
      <p:sp>
        <p:nvSpPr>
          <p:cNvPr id="1305" name="Google Shape;1305;p7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Brain teaser</a:t>
            </a:r>
            <a:endParaRPr/>
          </a:p>
        </p:txBody>
      </p:sp>
      <p:sp>
        <p:nvSpPr>
          <p:cNvPr id="1306" name="Google Shape;1306;p75"/>
          <p:cNvSpPr txBox="1"/>
          <p:nvPr>
            <p:ph idx="1" type="body"/>
          </p:nvPr>
        </p:nvSpPr>
        <p:spPr>
          <a:xfrm>
            <a:off x="694325" y="1072725"/>
            <a:ext cx="7908300" cy="33876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a:t>(function() {</a:t>
            </a:r>
            <a:br>
              <a:rPr lang="en-US"/>
            </a:br>
            <a:r>
              <a:rPr lang="en-US"/>
              <a:t>         var a = [3,5,7,8,7,2];</a:t>
            </a:r>
            <a:br>
              <a:rPr lang="en-US"/>
            </a:br>
            <a:r>
              <a:rPr lang="en-US"/>
              <a:t>          var b = a.filter(function(num){</a:t>
            </a:r>
            <a:br>
              <a:rPr lang="en-US"/>
            </a:br>
            <a:r>
              <a:rPr lang="en-US"/>
              <a:t>                    return num%2;</a:t>
            </a:r>
            <a:br>
              <a:rPr lang="en-US"/>
            </a:br>
            <a:r>
              <a:rPr lang="en-US"/>
              <a:t>           });</a:t>
            </a:r>
            <a:br>
              <a:rPr lang="en-US"/>
            </a:br>
            <a:r>
              <a:rPr lang="en-US"/>
              <a:t>           console.log(b);</a:t>
            </a:r>
            <a:br>
              <a:rPr lang="en-US"/>
            </a:br>
            <a:r>
              <a:rPr lang="en-US"/>
              <a:t>       })();</a:t>
            </a:r>
            <a:br>
              <a:rPr lang="en-US"/>
            </a:b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7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API for Assignment </a:t>
            </a:r>
            <a:endParaRPr/>
          </a:p>
        </p:txBody>
      </p:sp>
      <p:sp>
        <p:nvSpPr>
          <p:cNvPr id="1313" name="Google Shape;1313;p76"/>
          <p:cNvSpPr txBox="1"/>
          <p:nvPr>
            <p:ph idx="1" type="body"/>
          </p:nvPr>
        </p:nvSpPr>
        <p:spPr>
          <a:xfrm>
            <a:off x="707825" y="1977800"/>
            <a:ext cx="8143200" cy="21297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a:t>"</a:t>
            </a:r>
            <a:r>
              <a:rPr lang="en-US"/>
              <a:t>https</a:t>
            </a:r>
            <a:r>
              <a:rPr lang="en-US"/>
              <a:t>://maps.googleapis.com/maps/api/geocode/json?latlng=40.714224,-73.961452"</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7" name="Shape 1317"/>
        <p:cNvGrpSpPr/>
        <p:nvPr/>
      </p:nvGrpSpPr>
      <p:grpSpPr>
        <a:xfrm>
          <a:off x="0" y="0"/>
          <a:ext cx="0" cy="0"/>
          <a:chOff x="0" y="0"/>
          <a:chExt cx="0" cy="0"/>
        </a:xfrm>
      </p:grpSpPr>
      <p:sp>
        <p:nvSpPr>
          <p:cNvPr id="1318" name="Google Shape;1318;p77"/>
          <p:cNvSpPr txBox="1"/>
          <p:nvPr>
            <p:ph idx="1" type="body"/>
          </p:nvPr>
        </p:nvSpPr>
        <p:spPr>
          <a:xfrm>
            <a:off x="2743200" y="1989673"/>
            <a:ext cx="4064099" cy="533399"/>
          </a:xfrm>
          <a:prstGeom prst="rect">
            <a:avLst/>
          </a:prstGeom>
          <a:noFill/>
          <a:ln>
            <a:noFill/>
          </a:ln>
        </p:spPr>
        <p:txBody>
          <a:bodyPr anchorCtr="0" anchor="ctr" bIns="45700" lIns="91425" spcFirstLastPara="1" rIns="91425" wrap="square" tIns="45700">
            <a:noAutofit/>
          </a:bodyPr>
          <a:lstStyle/>
          <a:p>
            <a:pPr indent="0" lvl="0" marL="914400" marR="0" rtl="0" algn="l">
              <a:lnSpc>
                <a:spcPct val="100000"/>
              </a:lnSpc>
              <a:spcBef>
                <a:spcPts val="0"/>
              </a:spcBef>
              <a:spcAft>
                <a:spcPts val="0"/>
              </a:spcAft>
              <a:buClr>
                <a:srgbClr val="F37B28"/>
              </a:buClr>
              <a:buFont typeface="Arial"/>
              <a:buNone/>
            </a:pPr>
            <a:r>
              <a:rPr b="0" i="0" lang="en-US" sz="3000" u="none" cap="none" strike="noStrike">
                <a:solidFill>
                  <a:srgbClr val="666666"/>
                </a:solidFill>
                <a:latin typeface="Times New Roman"/>
                <a:ea typeface="Times New Roman"/>
                <a:cs typeface="Times New Roman"/>
                <a:sym typeface="Times New Roman"/>
              </a:rPr>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2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2250">
                <a:highlight>
                  <a:srgbClr val="FFFFFF"/>
                </a:highlight>
                <a:latin typeface="Arial"/>
                <a:ea typeface="Arial"/>
                <a:cs typeface="Arial"/>
                <a:sym typeface="Arial"/>
              </a:rPr>
              <a:t>try and catch</a:t>
            </a:r>
            <a:endParaRPr/>
          </a:p>
        </p:txBody>
      </p:sp>
      <p:sp>
        <p:nvSpPr>
          <p:cNvPr id="979" name="Google Shape;979;p28"/>
          <p:cNvSpPr txBox="1"/>
          <p:nvPr>
            <p:ph idx="1" type="body"/>
          </p:nvPr>
        </p:nvSpPr>
        <p:spPr>
          <a:xfrm>
            <a:off x="465450" y="675300"/>
            <a:ext cx="8213100" cy="3376500"/>
          </a:xfrm>
          <a:prstGeom prst="rect">
            <a:avLst/>
          </a:prstGeom>
        </p:spPr>
        <p:txBody>
          <a:bodyPr anchorCtr="0" anchor="ctr" bIns="91425" lIns="91425" spcFirstLastPara="1" rIns="91425" wrap="square" tIns="91425">
            <a:noAutofit/>
          </a:bodyPr>
          <a:lstStyle/>
          <a:p>
            <a:pPr indent="0" lvl="0" marL="0" rtl="0" algn="l">
              <a:lnSpc>
                <a:spcPct val="115000"/>
              </a:lnSpc>
              <a:spcBef>
                <a:spcPts val="800"/>
              </a:spcBef>
              <a:spcAft>
                <a:spcPts val="0"/>
              </a:spcAft>
              <a:buNone/>
            </a:pPr>
            <a:r>
              <a:rPr lang="en-US" sz="1400">
                <a:solidFill>
                  <a:schemeClr val="dk1"/>
                </a:solidFill>
                <a:highlight>
                  <a:srgbClr val="FFFFFF"/>
                </a:highlight>
                <a:latin typeface="Verdana"/>
                <a:ea typeface="Verdana"/>
                <a:cs typeface="Verdana"/>
                <a:sym typeface="Verdana"/>
              </a:rPr>
              <a:t>try {</a:t>
            </a:r>
            <a:endParaRPr sz="1400">
              <a:solidFill>
                <a:schemeClr val="dk1"/>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rPr lang="en-US" sz="1400">
                <a:solidFill>
                  <a:schemeClr val="dk1"/>
                </a:solidFill>
                <a:highlight>
                  <a:srgbClr val="FFFFFF"/>
                </a:highlight>
                <a:latin typeface="Verdana"/>
                <a:ea typeface="Verdana"/>
                <a:cs typeface="Verdana"/>
                <a:sym typeface="Verdana"/>
              </a:rPr>
              <a:t>    // </a:t>
            </a:r>
            <a:r>
              <a:rPr i="1" lang="en-US" sz="1400">
                <a:solidFill>
                  <a:schemeClr val="dk1"/>
                </a:solidFill>
                <a:latin typeface="Verdana"/>
                <a:ea typeface="Verdana"/>
                <a:cs typeface="Verdana"/>
                <a:sym typeface="Verdana"/>
              </a:rPr>
              <a:t>Block of code to try</a:t>
            </a:r>
            <a:endParaRPr i="1" sz="1400">
              <a:solidFill>
                <a:schemeClr val="dk1"/>
              </a:solidFill>
              <a:latin typeface="Verdana"/>
              <a:ea typeface="Verdana"/>
              <a:cs typeface="Verdana"/>
              <a:sym typeface="Verdana"/>
            </a:endParaRPr>
          </a:p>
          <a:p>
            <a:pPr indent="0" lvl="0" marL="0" rtl="0" algn="l">
              <a:lnSpc>
                <a:spcPct val="115000"/>
              </a:lnSpc>
              <a:spcBef>
                <a:spcPts val="800"/>
              </a:spcBef>
              <a:spcAft>
                <a:spcPts val="0"/>
              </a:spcAft>
              <a:buNone/>
            </a:pPr>
            <a:r>
              <a:rPr lang="en-US" sz="1400">
                <a:solidFill>
                  <a:schemeClr val="dk1"/>
                </a:solidFill>
                <a:highlight>
                  <a:srgbClr val="FFFFFF"/>
                </a:highlight>
                <a:latin typeface="Verdana"/>
                <a:ea typeface="Verdana"/>
                <a:cs typeface="Verdana"/>
                <a:sym typeface="Verdana"/>
              </a:rPr>
              <a:t>}</a:t>
            </a:r>
            <a:endParaRPr sz="1400">
              <a:solidFill>
                <a:schemeClr val="dk1"/>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rPr lang="en-US" sz="1400">
                <a:solidFill>
                  <a:schemeClr val="dk1"/>
                </a:solidFill>
                <a:highlight>
                  <a:srgbClr val="FFFFFF"/>
                </a:highlight>
                <a:latin typeface="Verdana"/>
                <a:ea typeface="Verdana"/>
                <a:cs typeface="Verdana"/>
                <a:sym typeface="Verdana"/>
              </a:rPr>
              <a:t>catch(err) {</a:t>
            </a:r>
            <a:endParaRPr sz="1400">
              <a:solidFill>
                <a:schemeClr val="dk1"/>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rPr lang="en-US" sz="1400">
                <a:solidFill>
                  <a:schemeClr val="dk1"/>
                </a:solidFill>
                <a:highlight>
                  <a:srgbClr val="FFFFFF"/>
                </a:highlight>
                <a:latin typeface="Verdana"/>
                <a:ea typeface="Verdana"/>
                <a:cs typeface="Verdana"/>
                <a:sym typeface="Verdana"/>
              </a:rPr>
              <a:t>   // </a:t>
            </a:r>
            <a:r>
              <a:rPr i="1" lang="en-US" sz="1400">
                <a:solidFill>
                  <a:schemeClr val="dk1"/>
                </a:solidFill>
                <a:latin typeface="Verdana"/>
                <a:ea typeface="Verdana"/>
                <a:cs typeface="Verdana"/>
                <a:sym typeface="Verdana"/>
              </a:rPr>
              <a:t>Block of code to handle errors</a:t>
            </a:r>
            <a:endParaRPr i="1" sz="1400">
              <a:solidFill>
                <a:schemeClr val="dk1"/>
              </a:solidFill>
              <a:latin typeface="Verdana"/>
              <a:ea typeface="Verdana"/>
              <a:cs typeface="Verdana"/>
              <a:sym typeface="Verdana"/>
            </a:endParaRPr>
          </a:p>
          <a:p>
            <a:pPr indent="0" lvl="0" marL="0" rtl="0" algn="l">
              <a:lnSpc>
                <a:spcPct val="115000"/>
              </a:lnSpc>
              <a:spcBef>
                <a:spcPts val="800"/>
              </a:spcBef>
              <a:spcAft>
                <a:spcPts val="0"/>
              </a:spcAft>
              <a:buClr>
                <a:schemeClr val="dk1"/>
              </a:buClr>
              <a:buSzPts val="1100"/>
              <a:buFont typeface="Arial"/>
              <a:buNone/>
            </a:pPr>
            <a:r>
              <a:rPr lang="en-US" sz="1400">
                <a:solidFill>
                  <a:schemeClr val="dk1"/>
                </a:solidFill>
                <a:highlight>
                  <a:srgbClr val="FFFFFF"/>
                </a:highlight>
                <a:latin typeface="Verdana"/>
                <a:ea typeface="Verdana"/>
                <a:cs typeface="Verdana"/>
                <a:sym typeface="Verdana"/>
              </a:rPr>
              <a:t>}</a:t>
            </a:r>
            <a:endParaRPr b="1" sz="1400">
              <a:solidFill>
                <a:schemeClr val="dk1"/>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4" name="Shape 984"/>
        <p:cNvGrpSpPr/>
        <p:nvPr/>
      </p:nvGrpSpPr>
      <p:grpSpPr>
        <a:xfrm>
          <a:off x="0" y="0"/>
          <a:ext cx="0" cy="0"/>
          <a:chOff x="0" y="0"/>
          <a:chExt cx="0" cy="0"/>
        </a:xfrm>
      </p:grpSpPr>
      <p:sp>
        <p:nvSpPr>
          <p:cNvPr id="985" name="Google Shape;985;p2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250">
                <a:highlight>
                  <a:srgbClr val="FFFFFF"/>
                </a:highlight>
                <a:latin typeface="Arial"/>
                <a:ea typeface="Arial"/>
                <a:cs typeface="Arial"/>
                <a:sym typeface="Arial"/>
              </a:rPr>
              <a:t>try and catch Example</a:t>
            </a:r>
            <a:endParaRPr/>
          </a:p>
        </p:txBody>
      </p:sp>
      <p:sp>
        <p:nvSpPr>
          <p:cNvPr id="986" name="Google Shape;986;p29"/>
          <p:cNvSpPr txBox="1"/>
          <p:nvPr>
            <p:ph idx="1" type="body"/>
          </p:nvPr>
        </p:nvSpPr>
        <p:spPr>
          <a:xfrm>
            <a:off x="175050" y="922600"/>
            <a:ext cx="8143200" cy="39078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&lt;!DOCTYPE html&gt;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&lt;html&gt;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&lt;body&gt;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&lt;p id="demo"&gt;&lt;/p&gt;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&lt;script&gt;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try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showUser("Welcome guest!");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alert(“We are doing good”);</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catch(err)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r>
              <a:rPr lang="en-US" sz="1400">
                <a:latin typeface="Verdana"/>
                <a:ea typeface="Verdana"/>
                <a:cs typeface="Verdana"/>
                <a:sym typeface="Verdana"/>
              </a:rPr>
              <a:t> alert(“Ops!! some thing wrong, We are not doing good”);</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&lt;/script&gt;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&lt;/body&gt;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&lt;/html&gt;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t/>
            </a:r>
            <a:endParaRPr sz="1400"/>
          </a:p>
          <a:p>
            <a:pPr indent="0" lvl="0" marL="0" rtl="0" algn="l">
              <a:spcBef>
                <a:spcPts val="36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3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2250">
                <a:highlight>
                  <a:srgbClr val="FFFFFF"/>
                </a:highlight>
                <a:latin typeface="Arial"/>
                <a:ea typeface="Arial"/>
                <a:cs typeface="Arial"/>
                <a:sym typeface="Arial"/>
              </a:rPr>
              <a:t>throw Statement</a:t>
            </a:r>
            <a:endParaRPr sz="2250">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993" name="Google Shape;993;p30"/>
          <p:cNvSpPr txBox="1"/>
          <p:nvPr>
            <p:ph idx="1" type="body"/>
          </p:nvPr>
        </p:nvSpPr>
        <p:spPr>
          <a:xfrm>
            <a:off x="463950" y="821600"/>
            <a:ext cx="8216100" cy="26898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lang="en-US" sz="1400">
                <a:solidFill>
                  <a:schemeClr val="dk1"/>
                </a:solidFill>
                <a:highlight>
                  <a:srgbClr val="FFFFFF"/>
                </a:highlight>
                <a:latin typeface="Verdana"/>
                <a:ea typeface="Verdana"/>
                <a:cs typeface="Verdana"/>
                <a:sym typeface="Verdana"/>
              </a:rPr>
              <a:t>The </a:t>
            </a:r>
            <a:r>
              <a:rPr b="1" lang="en-US" sz="1400">
                <a:solidFill>
                  <a:schemeClr val="dk1"/>
                </a:solidFill>
                <a:highlight>
                  <a:srgbClr val="FFFFFF"/>
                </a:highlight>
                <a:latin typeface="Verdana"/>
                <a:ea typeface="Verdana"/>
                <a:cs typeface="Verdana"/>
                <a:sym typeface="Verdana"/>
              </a:rPr>
              <a:t>throw</a:t>
            </a:r>
            <a:r>
              <a:rPr lang="en-US" sz="1400">
                <a:solidFill>
                  <a:schemeClr val="dk1"/>
                </a:solidFill>
                <a:highlight>
                  <a:srgbClr val="FFFFFF"/>
                </a:highlight>
                <a:latin typeface="Verdana"/>
                <a:ea typeface="Verdana"/>
                <a:cs typeface="Verdana"/>
                <a:sym typeface="Verdana"/>
              </a:rPr>
              <a:t> statement allows you to create a custom error.</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None/>
            </a:pPr>
            <a:r>
              <a:rPr lang="en-US" sz="1400">
                <a:solidFill>
                  <a:schemeClr val="dk1"/>
                </a:solidFill>
                <a:highlight>
                  <a:srgbClr val="FFFFFF"/>
                </a:highlight>
                <a:latin typeface="Verdana"/>
                <a:ea typeface="Verdana"/>
                <a:cs typeface="Verdana"/>
                <a:sym typeface="Verdana"/>
              </a:rPr>
              <a:t>The exception can be a JavaScript String, a Number, a Boolean or an Object:</a:t>
            </a:r>
            <a:endParaRPr sz="1400">
              <a:solidFill>
                <a:schemeClr val="dk1"/>
              </a:solidFill>
              <a:highlight>
                <a:srgbClr val="FFFFFF"/>
              </a:highlight>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solidFill>
                  <a:srgbClr val="0000CD"/>
                </a:solidFill>
                <a:highlight>
                  <a:srgbClr val="FFFFFF"/>
                </a:highlight>
                <a:latin typeface="Verdana"/>
                <a:ea typeface="Verdana"/>
                <a:cs typeface="Verdana"/>
                <a:sym typeface="Verdana"/>
              </a:rPr>
              <a:t>throw</a:t>
            </a:r>
            <a:r>
              <a:rPr lang="en-US" sz="1400">
                <a:solidFill>
                  <a:schemeClr val="dk1"/>
                </a:solidFill>
                <a:highlight>
                  <a:srgbClr val="FFFFFF"/>
                </a:highlight>
                <a:latin typeface="Verdana"/>
                <a:ea typeface="Verdana"/>
                <a:cs typeface="Verdana"/>
                <a:sym typeface="Verdana"/>
              </a:rPr>
              <a:t> </a:t>
            </a:r>
            <a:r>
              <a:rPr lang="en-US" sz="1400">
                <a:solidFill>
                  <a:srgbClr val="A52A2A"/>
                </a:solidFill>
                <a:highlight>
                  <a:srgbClr val="FFFFFF"/>
                </a:highlight>
                <a:latin typeface="Verdana"/>
                <a:ea typeface="Verdana"/>
                <a:cs typeface="Verdana"/>
                <a:sym typeface="Verdana"/>
              </a:rPr>
              <a:t>"Too big"</a:t>
            </a:r>
            <a:r>
              <a:rPr lang="en-US" sz="1400">
                <a:solidFill>
                  <a:schemeClr val="dk1"/>
                </a:solidFill>
                <a:highlight>
                  <a:srgbClr val="FFFFFF"/>
                </a:highlight>
                <a:latin typeface="Verdana"/>
                <a:ea typeface="Verdana"/>
                <a:cs typeface="Verdana"/>
                <a:sym typeface="Verdana"/>
              </a:rPr>
              <a:t>;    </a:t>
            </a:r>
            <a:r>
              <a:rPr lang="en-US" sz="1400">
                <a:solidFill>
                  <a:srgbClr val="008000"/>
                </a:solidFill>
                <a:highlight>
                  <a:srgbClr val="FFFFFF"/>
                </a:highlight>
                <a:latin typeface="Verdana"/>
                <a:ea typeface="Verdana"/>
                <a:cs typeface="Verdana"/>
                <a:sym typeface="Verdana"/>
              </a:rPr>
              <a:t>// throw a text</a:t>
            </a:r>
            <a:endParaRPr sz="1400">
              <a:solidFill>
                <a:srgbClr val="008000"/>
              </a:solidFill>
              <a:highlight>
                <a:srgbClr val="FFFFFF"/>
              </a:highlight>
              <a:latin typeface="Verdana"/>
              <a:ea typeface="Verdana"/>
              <a:cs typeface="Verdana"/>
              <a:sym typeface="Verdana"/>
            </a:endParaRPr>
          </a:p>
          <a:p>
            <a:pPr indent="0" lvl="0" marL="0" rtl="0" algn="l">
              <a:spcBef>
                <a:spcPts val="360"/>
              </a:spcBef>
              <a:spcAft>
                <a:spcPts val="0"/>
              </a:spcAft>
              <a:buNone/>
            </a:pPr>
            <a:r>
              <a:rPr lang="en-US" sz="1400">
                <a:solidFill>
                  <a:srgbClr val="0000CD"/>
                </a:solidFill>
                <a:highlight>
                  <a:srgbClr val="FFFFFF"/>
                </a:highlight>
                <a:latin typeface="Verdana"/>
                <a:ea typeface="Verdana"/>
                <a:cs typeface="Verdana"/>
                <a:sym typeface="Verdana"/>
              </a:rPr>
              <a:t>throw</a:t>
            </a:r>
            <a:r>
              <a:rPr lang="en-US" sz="1400">
                <a:solidFill>
                  <a:schemeClr val="dk1"/>
                </a:solidFill>
                <a:highlight>
                  <a:srgbClr val="FFFFFF"/>
                </a:highlight>
                <a:latin typeface="Verdana"/>
                <a:ea typeface="Verdana"/>
                <a:cs typeface="Verdana"/>
                <a:sym typeface="Verdana"/>
              </a:rPr>
              <a:t> </a:t>
            </a:r>
            <a:r>
              <a:rPr lang="en-US" sz="1400">
                <a:solidFill>
                  <a:srgbClr val="FF0000"/>
                </a:solidFill>
                <a:highlight>
                  <a:srgbClr val="FFFFFF"/>
                </a:highlight>
                <a:latin typeface="Verdana"/>
                <a:ea typeface="Verdana"/>
                <a:cs typeface="Verdana"/>
                <a:sym typeface="Verdana"/>
              </a:rPr>
              <a:t>500</a:t>
            </a:r>
            <a:r>
              <a:rPr lang="en-US" sz="1400">
                <a:solidFill>
                  <a:schemeClr val="dk1"/>
                </a:solidFill>
                <a:highlight>
                  <a:srgbClr val="FFFFFF"/>
                </a:highlight>
                <a:latin typeface="Verdana"/>
                <a:ea typeface="Verdana"/>
                <a:cs typeface="Verdana"/>
                <a:sym typeface="Verdana"/>
              </a:rPr>
              <a:t>;          </a:t>
            </a:r>
            <a:r>
              <a:rPr lang="en-US" sz="1400">
                <a:solidFill>
                  <a:srgbClr val="008000"/>
                </a:solidFill>
                <a:highlight>
                  <a:srgbClr val="FFFFFF"/>
                </a:highlight>
                <a:latin typeface="Verdana"/>
                <a:ea typeface="Verdana"/>
                <a:cs typeface="Verdana"/>
                <a:sym typeface="Verdana"/>
              </a:rPr>
              <a:t>// throw a number</a:t>
            </a:r>
            <a:endParaRPr sz="14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3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250">
                <a:highlight>
                  <a:srgbClr val="FFFFFF"/>
                </a:highlight>
                <a:latin typeface="Arial"/>
                <a:ea typeface="Arial"/>
                <a:cs typeface="Arial"/>
                <a:sym typeface="Arial"/>
              </a:rPr>
              <a:t>throw Example</a:t>
            </a:r>
            <a:endParaRPr/>
          </a:p>
        </p:txBody>
      </p:sp>
      <p:sp>
        <p:nvSpPr>
          <p:cNvPr id="1000" name="Google Shape;1000;p31"/>
          <p:cNvSpPr txBox="1"/>
          <p:nvPr>
            <p:ph idx="1" type="body"/>
          </p:nvPr>
        </p:nvSpPr>
        <p:spPr>
          <a:xfrm>
            <a:off x="109225" y="998450"/>
            <a:ext cx="8143200" cy="35139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try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if (x == "") throw "empty";</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if (isNaN(x)) throw "not a number";</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x = Number(x);</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if (x &lt; 5) throw "too low";</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if (x &gt; 10) throw "too high";</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catch (err) {</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    message.innerHTML = "Input is " + err;</a:t>
            </a:r>
            <a:endParaRPr sz="1400">
              <a:latin typeface="Verdana"/>
              <a:ea typeface="Verdana"/>
              <a:cs typeface="Verdana"/>
              <a:sym typeface="Verdana"/>
            </a:endParaRPr>
          </a:p>
          <a:p>
            <a:pPr indent="0" lvl="0" marL="0" rtl="0" algn="l">
              <a:spcBef>
                <a:spcPts val="360"/>
              </a:spcBef>
              <a:spcAft>
                <a:spcPts val="0"/>
              </a:spcAft>
              <a:buClr>
                <a:schemeClr val="dk1"/>
              </a:buClr>
              <a:buSzPts val="1100"/>
              <a:buFont typeface="Arial"/>
              <a:buNone/>
            </a:pPr>
            <a:r>
              <a:rPr lang="en-US" sz="1400">
                <a:latin typeface="Verdana"/>
                <a:ea typeface="Verdana"/>
                <a:cs typeface="Verdana"/>
                <a:sym typeface="Verdana"/>
              </a:rPr>
              <a:t>}</a:t>
            </a:r>
            <a:endParaRPr sz="1400">
              <a:latin typeface="Verdana"/>
              <a:ea typeface="Verdana"/>
              <a:cs typeface="Verdana"/>
              <a:sym typeface="Verdana"/>
            </a:endParaRPr>
          </a:p>
          <a:p>
            <a:pPr indent="0" lvl="0" marL="0" rtl="0" algn="l">
              <a:spcBef>
                <a:spcPts val="36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