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T Sans Narrow"/>
      <p:regular r:id="rId27"/>
      <p:bold r:id="rId28"/>
    </p:embeddedFont>
    <p:embeddedFont>
      <p:font typeface="Tahoma"/>
      <p:regular r:id="rId29"/>
      <p:bold r:id="rId30"/>
    </p:embeddedFon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ahom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regular.fntdata"/><Relationship Id="rId30" Type="http://schemas.openxmlformats.org/officeDocument/2006/relationships/font" Target="fonts/Tahoma-bold.fntdata"/><Relationship Id="rId11" Type="http://schemas.openxmlformats.org/officeDocument/2006/relationships/slide" Target="slides/slide7.xml"/><Relationship Id="rId33" Type="http://schemas.openxmlformats.org/officeDocument/2006/relationships/font" Target="fonts/CenturyGothic-italic.fntdata"/><Relationship Id="rId10" Type="http://schemas.openxmlformats.org/officeDocument/2006/relationships/slide" Target="slides/slide6.xml"/><Relationship Id="rId32" Type="http://schemas.openxmlformats.org/officeDocument/2006/relationships/font" Target="fonts/CenturyGothic-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CenturyGothic-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6"/>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400"/>
              <a:buFont typeface="Calibri"/>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337" name="Google Shape;337;p4: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396" name="Google Shape;3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4d1c643618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4d1c643618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4d1c643618_0_13: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45c5c2ee3_0_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09" name="Google Shape;409;g445c5c2ee3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1b148bd9ec_3_5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15" name="Google Shape;415;g1b148bd9ec_3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21" name="Google Shape;42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27" name="Google Shape;42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33" name="Google Shape;43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41" name="Google Shape;44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4d1c643618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4d1c643618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4d1c643618_0_22: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445c5c2ee3_0_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55" name="Google Shape;455;g445c5c2ee3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7: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342" name="Google Shape;342;p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445c5c2ee3_0_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61" name="Google Shape;461;g445c5c2ee3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445c5c2ee3_0_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67" name="Google Shape;467;g445c5c2ee3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85" name="Google Shape;48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348" name="Google Shape;348;p10: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45c5c2ee3_0_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354" name="Google Shape;354;g445c5c2ee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d1c643618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d1c643618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4d1c643618_0_3: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1b148bd9ec_3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b148bd9ec_3_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1b148bd9ec_3_44: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1b148bd9ec_3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b148bd9ec_3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1b148bd9ec_3_51: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1b148bd9ec_3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b148bd9ec_3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1b148bd9ec_3_13: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1b148bd9ec_3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b148bd9ec_3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1b148bd9ec_3_28: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4"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0" l="0" r="0" t="0"/>
          <a:stretch/>
        </p:blipFill>
        <p:spPr>
          <a:xfrm>
            <a:off x="596" y="4934326"/>
            <a:ext cx="9142808" cy="209173"/>
          </a:xfrm>
          <a:prstGeom prst="rect">
            <a:avLst/>
          </a:prstGeom>
          <a:noFill/>
          <a:ln>
            <a:noFill/>
          </a:ln>
        </p:spPr>
      </p:pic>
      <p:cxnSp>
        <p:nvCxnSpPr>
          <p:cNvPr id="16" name="Google Shape;16;p2"/>
          <p:cNvCxnSpPr/>
          <p:nvPr/>
        </p:nvCxnSpPr>
        <p:spPr>
          <a:xfrm>
            <a:off x="3767046" y="2084519"/>
            <a:ext cx="0" cy="663080"/>
          </a:xfrm>
          <a:prstGeom prst="straightConnector1">
            <a:avLst/>
          </a:prstGeom>
          <a:noFill/>
          <a:ln cap="flat" cmpd="sng" w="12700">
            <a:solidFill>
              <a:srgbClr val="7F7F7F"/>
            </a:solidFill>
            <a:prstDash val="dot"/>
            <a:miter lim="8000"/>
            <a:headEnd len="sm" w="sm" type="none"/>
            <a:tailEnd len="sm" w="sm" type="none"/>
          </a:ln>
        </p:spPr>
      </p:cxnSp>
      <p:pic>
        <p:nvPicPr>
          <p:cNvPr id="17" name="Google Shape;17;p2"/>
          <p:cNvPicPr preferRelativeResize="0"/>
          <p:nvPr/>
        </p:nvPicPr>
        <p:blipFill rotWithShape="1">
          <a:blip r:embed="rId3">
            <a:alphaModFix/>
          </a:blip>
          <a:srcRect b="0" l="0" r="0" t="0"/>
          <a:stretch/>
        </p:blipFill>
        <p:spPr>
          <a:xfrm>
            <a:off x="2048333" y="1803171"/>
            <a:ext cx="1642929" cy="1225778"/>
          </a:xfrm>
          <a:prstGeom prst="rect">
            <a:avLst/>
          </a:prstGeom>
          <a:noFill/>
          <a:ln>
            <a:noFill/>
          </a:ln>
        </p:spPr>
      </p:pic>
      <p:sp>
        <p:nvSpPr>
          <p:cNvPr id="18" name="Google Shape;18;p2"/>
          <p:cNvSpPr txBox="1"/>
          <p:nvPr>
            <p:ph type="title"/>
          </p:nvPr>
        </p:nvSpPr>
        <p:spPr>
          <a:xfrm>
            <a:off x="3886200" y="2112917"/>
            <a:ext cx="4190999" cy="606284"/>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9" name="Google Shape;19;p2"/>
          <p:cNvSpPr/>
          <p:nvPr/>
        </p:nvSpPr>
        <p:spPr>
          <a:xfrm>
            <a:off x="48636" y="68091"/>
            <a:ext cx="9046128" cy="62256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13" name="Shape 313"/>
        <p:cNvGrpSpPr/>
        <p:nvPr/>
      </p:nvGrpSpPr>
      <p:grpSpPr>
        <a:xfrm>
          <a:off x="0" y="0"/>
          <a:ext cx="0" cy="0"/>
          <a:chOff x="0" y="0"/>
          <a:chExt cx="0" cy="0"/>
        </a:xfrm>
      </p:grpSpPr>
      <p:grpSp>
        <p:nvGrpSpPr>
          <p:cNvPr id="314" name="Google Shape;314;p11"/>
          <p:cNvGrpSpPr/>
          <p:nvPr/>
        </p:nvGrpSpPr>
        <p:grpSpPr>
          <a:xfrm>
            <a:off x="529754" y="2183932"/>
            <a:ext cx="2805885" cy="2311867"/>
            <a:chOff x="671687" y="1726405"/>
            <a:chExt cx="3047603" cy="2511027"/>
          </a:xfrm>
        </p:grpSpPr>
        <p:grpSp>
          <p:nvGrpSpPr>
            <p:cNvPr id="315" name="Google Shape;315;p11"/>
            <p:cNvGrpSpPr/>
            <p:nvPr/>
          </p:nvGrpSpPr>
          <p:grpSpPr>
            <a:xfrm>
              <a:off x="671687" y="1726405"/>
              <a:ext cx="3047603" cy="2511027"/>
              <a:chOff x="5978837" y="1358253"/>
              <a:chExt cx="6047832" cy="4984488"/>
            </a:xfrm>
          </p:grpSpPr>
          <p:pic>
            <p:nvPicPr>
              <p:cNvPr descr="http://gigapple.files.wordpress.com/2010/07/2010imac.png" id="316" name="Google Shape;316;p11"/>
              <p:cNvPicPr preferRelativeResize="0"/>
              <p:nvPr/>
            </p:nvPicPr>
            <p:blipFill rotWithShape="1">
              <a:blip r:embed="rId2">
                <a:alphaModFix/>
              </a:blip>
              <a:srcRect b="9446" l="14702" r="15757" t="539"/>
              <a:stretch/>
            </p:blipFill>
            <p:spPr>
              <a:xfrm>
                <a:off x="5978837" y="1358253"/>
                <a:ext cx="6047832" cy="4984488"/>
              </a:xfrm>
              <a:prstGeom prst="rect">
                <a:avLst/>
              </a:prstGeom>
              <a:noFill/>
              <a:ln>
                <a:noFill/>
              </a:ln>
            </p:spPr>
          </p:pic>
          <p:sp>
            <p:nvSpPr>
              <p:cNvPr id="317" name="Google Shape;317;p11"/>
              <p:cNvSpPr/>
              <p:nvPr/>
            </p:nvSpPr>
            <p:spPr>
              <a:xfrm>
                <a:off x="8755784" y="5125571"/>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318" name="Google Shape;318;p11"/>
            <p:cNvSpPr/>
            <p:nvPr/>
          </p:nvSpPr>
          <p:spPr>
            <a:xfrm>
              <a:off x="819156" y="1947860"/>
              <a:ext cx="2743199" cy="1600199"/>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319" name="Google Shape;319;p11"/>
          <p:cNvSpPr txBox="1"/>
          <p:nvPr>
            <p:ph type="title"/>
          </p:nvPr>
        </p:nvSpPr>
        <p:spPr>
          <a:xfrm>
            <a:off x="119254" y="85725"/>
            <a:ext cx="8110346"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grpSp>
        <p:nvGrpSpPr>
          <p:cNvPr id="320" name="Google Shape;320;p11"/>
          <p:cNvGrpSpPr/>
          <p:nvPr/>
        </p:nvGrpSpPr>
        <p:grpSpPr>
          <a:xfrm>
            <a:off x="239167" y="1970809"/>
            <a:ext cx="1078776" cy="1078495"/>
            <a:chOff x="508000" y="1302692"/>
            <a:chExt cx="2336800" cy="2336803"/>
          </a:xfrm>
        </p:grpSpPr>
        <p:sp>
          <p:nvSpPr>
            <p:cNvPr id="321" name="Google Shape;321;p11"/>
            <p:cNvSpPr/>
            <p:nvPr/>
          </p:nvSpPr>
          <p:spPr>
            <a:xfrm>
              <a:off x="613218" y="1432379"/>
              <a:ext cx="2126363" cy="2097003"/>
            </a:xfrm>
            <a:prstGeom prst="ellipse">
              <a:avLst/>
            </a:prstGeom>
            <a:solidFill>
              <a:srgbClr val="000000">
                <a:alpha val="4705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22" name="Google Shape;322;p11"/>
            <p:cNvSpPr/>
            <p:nvPr/>
          </p:nvSpPr>
          <p:spPr>
            <a:xfrm>
              <a:off x="508000" y="1302692"/>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099" rotWithShape="0" algn="tr" dir="8100000" dist="165100">
                <a:srgbClr val="000000">
                  <a:alpha val="14509"/>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grpSp>
      <p:sp>
        <p:nvSpPr>
          <p:cNvPr id="323" name="Google Shape;323;p11"/>
          <p:cNvSpPr/>
          <p:nvPr>
            <p:ph idx="2" type="pic"/>
          </p:nvPr>
        </p:nvSpPr>
        <p:spPr>
          <a:xfrm>
            <a:off x="653808" y="2383059"/>
            <a:ext cx="2548189" cy="1476646"/>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24" name="Google Shape;324;p11"/>
          <p:cNvSpPr/>
          <p:nvPr>
            <p:ph idx="3" type="pic"/>
          </p:nvPr>
        </p:nvSpPr>
        <p:spPr>
          <a:xfrm>
            <a:off x="315800" y="2051928"/>
            <a:ext cx="920233" cy="917982"/>
          </a:xfrm>
          <a:prstGeom prst="ellipse">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25" name="Google Shape;325;p11"/>
          <p:cNvSpPr txBox="1"/>
          <p:nvPr>
            <p:ph idx="1" type="body"/>
          </p:nvPr>
        </p:nvSpPr>
        <p:spPr>
          <a:xfrm>
            <a:off x="3712873" y="762924"/>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6" name="Google Shape;326;p11"/>
          <p:cNvSpPr txBox="1"/>
          <p:nvPr>
            <p:ph idx="4" type="body"/>
          </p:nvPr>
        </p:nvSpPr>
        <p:spPr>
          <a:xfrm>
            <a:off x="3712873" y="1875591"/>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7" name="Google Shape;327;p11"/>
          <p:cNvSpPr txBox="1"/>
          <p:nvPr>
            <p:ph idx="5" type="body"/>
          </p:nvPr>
        </p:nvSpPr>
        <p:spPr>
          <a:xfrm>
            <a:off x="3719291" y="4031757"/>
            <a:ext cx="1229045" cy="464042"/>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p:nvPr/>
        </p:nvSpPr>
        <p:spPr>
          <a:xfrm rot="5400000">
            <a:off x="4885953" y="893584"/>
            <a:ext cx="20954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29" name="Google Shape;329;p11"/>
          <p:cNvSpPr/>
          <p:nvPr/>
        </p:nvSpPr>
        <p:spPr>
          <a:xfrm rot="5400000">
            <a:off x="4949535" y="4249483"/>
            <a:ext cx="20954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30" name="Google Shape;330;p11"/>
          <p:cNvSpPr/>
          <p:nvPr/>
        </p:nvSpPr>
        <p:spPr>
          <a:xfrm rot="5400000">
            <a:off x="4886550" y="2008037"/>
            <a:ext cx="20835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31" name="Google Shape;331;p11"/>
          <p:cNvSpPr txBox="1"/>
          <p:nvPr>
            <p:ph idx="6" type="body"/>
          </p:nvPr>
        </p:nvSpPr>
        <p:spPr>
          <a:xfrm>
            <a:off x="119254" y="741787"/>
            <a:ext cx="3216385" cy="47565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2" name="Google Shape;332;p11"/>
          <p:cNvSpPr txBox="1"/>
          <p:nvPr>
            <p:ph idx="7" type="body"/>
          </p:nvPr>
        </p:nvSpPr>
        <p:spPr>
          <a:xfrm>
            <a:off x="5118017" y="741787"/>
            <a:ext cx="3809999" cy="89475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3" name="Google Shape;333;p11"/>
          <p:cNvSpPr txBox="1"/>
          <p:nvPr>
            <p:ph idx="8" type="body"/>
          </p:nvPr>
        </p:nvSpPr>
        <p:spPr>
          <a:xfrm>
            <a:off x="5118017" y="1863977"/>
            <a:ext cx="3809999" cy="1995726"/>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4" name="Google Shape;334;p11"/>
          <p:cNvSpPr txBox="1"/>
          <p:nvPr>
            <p:ph idx="9" type="body"/>
          </p:nvPr>
        </p:nvSpPr>
        <p:spPr>
          <a:xfrm>
            <a:off x="5181600" y="4010619"/>
            <a:ext cx="3809999" cy="47565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 name="Shape 20"/>
        <p:cNvGrpSpPr/>
        <p:nvPr/>
      </p:nvGrpSpPr>
      <p:grpSpPr>
        <a:xfrm>
          <a:off x="0" y="0"/>
          <a:ext cx="0" cy="0"/>
          <a:chOff x="0" y="0"/>
          <a:chExt cx="0" cy="0"/>
        </a:xfrm>
      </p:grpSpPr>
      <p:sp>
        <p:nvSpPr>
          <p:cNvPr id="21" name="Google Shape;21;p3"/>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2" name="Google Shape;22;p3"/>
          <p:cNvSpPr txBox="1"/>
          <p:nvPr>
            <p:ph idx="1" type="body"/>
          </p:nvPr>
        </p:nvSpPr>
        <p:spPr>
          <a:xfrm>
            <a:off x="213358" y="941536"/>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3" name="Shape 23"/>
        <p:cNvGrpSpPr/>
        <p:nvPr/>
      </p:nvGrpSpPr>
      <p:grpSpPr>
        <a:xfrm>
          <a:off x="0" y="0"/>
          <a:ext cx="0" cy="0"/>
          <a:chOff x="0" y="0"/>
          <a:chExt cx="0" cy="0"/>
        </a:xfrm>
      </p:grpSpPr>
      <p:sp>
        <p:nvSpPr>
          <p:cNvPr id="24" name="Google Shape;24;p4"/>
          <p:cNvSpPr txBox="1"/>
          <p:nvPr>
            <p:ph idx="1" type="body"/>
          </p:nvPr>
        </p:nvSpPr>
        <p:spPr>
          <a:xfrm>
            <a:off x="86359" y="971550"/>
            <a:ext cx="6695440" cy="2514599"/>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5" name="Google Shape;25;p4"/>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6" name="Shape 26"/>
        <p:cNvGrpSpPr/>
        <p:nvPr/>
      </p:nvGrpSpPr>
      <p:grpSpPr>
        <a:xfrm>
          <a:off x="0" y="0"/>
          <a:ext cx="0" cy="0"/>
          <a:chOff x="0" y="0"/>
          <a:chExt cx="0" cy="0"/>
        </a:xfrm>
      </p:grpSpPr>
      <p:sp>
        <p:nvSpPr>
          <p:cNvPr id="27" name="Google Shape;27;p5"/>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grpSp>
        <p:nvGrpSpPr>
          <p:cNvPr id="28" name="Google Shape;28;p5"/>
          <p:cNvGrpSpPr/>
          <p:nvPr/>
        </p:nvGrpSpPr>
        <p:grpSpPr>
          <a:xfrm>
            <a:off x="1381971" y="1428750"/>
            <a:ext cx="6500493" cy="2701952"/>
            <a:chOff x="1381971" y="1207082"/>
            <a:chExt cx="6500493" cy="2701952"/>
          </a:xfrm>
        </p:grpSpPr>
        <p:cxnSp>
          <p:nvCxnSpPr>
            <p:cNvPr id="29" name="Google Shape;29;p5"/>
            <p:cNvCxnSpPr/>
            <p:nvPr/>
          </p:nvCxnSpPr>
          <p:spPr>
            <a:xfrm>
              <a:off x="4724400" y="1207082"/>
              <a:ext cx="0" cy="2701952"/>
            </a:xfrm>
            <a:prstGeom prst="straightConnector1">
              <a:avLst/>
            </a:prstGeom>
            <a:noFill/>
            <a:ln cap="flat" cmpd="sng" w="19050">
              <a:solidFill>
                <a:srgbClr val="7F7F7F"/>
              </a:solidFill>
              <a:prstDash val="dot"/>
              <a:miter lim="8000"/>
              <a:headEnd len="sm" w="sm" type="none"/>
              <a:tailEnd len="sm" w="sm" type="none"/>
            </a:ln>
          </p:spPr>
        </p:cxnSp>
        <p:cxnSp>
          <p:nvCxnSpPr>
            <p:cNvPr id="30" name="Google Shape;30;p5"/>
            <p:cNvCxnSpPr/>
            <p:nvPr/>
          </p:nvCxnSpPr>
          <p:spPr>
            <a:xfrm rot="10800000">
              <a:off x="1381971" y="2545556"/>
              <a:ext cx="6500493" cy="17860"/>
            </a:xfrm>
            <a:prstGeom prst="straightConnector1">
              <a:avLst/>
            </a:prstGeom>
            <a:noFill/>
            <a:ln cap="flat" cmpd="sng" w="19050">
              <a:solidFill>
                <a:srgbClr val="7F7F7F"/>
              </a:solidFill>
              <a:prstDash val="dot"/>
              <a:miter lim="8000"/>
              <a:headEnd len="sm" w="sm" type="none"/>
              <a:tailEnd len="sm" w="sm" type="none"/>
            </a:ln>
          </p:spPr>
        </p:cxnSp>
        <p:sp>
          <p:nvSpPr>
            <p:cNvPr id="31" name="Google Shape;31;p5"/>
            <p:cNvSpPr/>
            <p:nvPr/>
          </p:nvSpPr>
          <p:spPr>
            <a:xfrm>
              <a:off x="4545164" y="2386469"/>
              <a:ext cx="357280" cy="338492"/>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32" name="Google Shape;32;p5"/>
          <p:cNvSpPr txBox="1"/>
          <p:nvPr>
            <p:ph idx="1" type="body"/>
          </p:nvPr>
        </p:nvSpPr>
        <p:spPr>
          <a:xfrm>
            <a:off x="56388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 name="Google Shape;33;p5"/>
          <p:cNvSpPr/>
          <p:nvPr>
            <p:ph idx="2" type="pic"/>
          </p:nvPr>
        </p:nvSpPr>
        <p:spPr>
          <a:xfrm>
            <a:off x="4962626" y="1809750"/>
            <a:ext cx="533399" cy="53339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26416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5" name="Google Shape;35;p5"/>
          <p:cNvSpPr/>
          <p:nvPr>
            <p:ph idx="4" type="pic"/>
          </p:nvPr>
        </p:nvSpPr>
        <p:spPr>
          <a:xfrm>
            <a:off x="1965426" y="1809750"/>
            <a:ext cx="533399" cy="53339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6" name="Google Shape;36;p5"/>
          <p:cNvSpPr txBox="1"/>
          <p:nvPr>
            <p:ph idx="5" type="body"/>
          </p:nvPr>
        </p:nvSpPr>
        <p:spPr>
          <a:xfrm>
            <a:off x="56388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7" name="Google Shape;37;p5"/>
          <p:cNvSpPr/>
          <p:nvPr>
            <p:ph idx="6" type="pic"/>
          </p:nvPr>
        </p:nvSpPr>
        <p:spPr>
          <a:xfrm>
            <a:off x="4962626" y="3181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8" name="Google Shape;38;p5"/>
          <p:cNvSpPr txBox="1"/>
          <p:nvPr>
            <p:ph idx="7" type="body"/>
          </p:nvPr>
        </p:nvSpPr>
        <p:spPr>
          <a:xfrm>
            <a:off x="26416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9" name="Google Shape;39;p5"/>
          <p:cNvSpPr/>
          <p:nvPr>
            <p:ph idx="8" type="pic"/>
          </p:nvPr>
        </p:nvSpPr>
        <p:spPr>
          <a:xfrm>
            <a:off x="1965426" y="3181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40" name="Shape 40"/>
        <p:cNvGrpSpPr/>
        <p:nvPr/>
      </p:nvGrpSpPr>
      <p:grpSpPr>
        <a:xfrm>
          <a:off x="0" y="0"/>
          <a:ext cx="0" cy="0"/>
          <a:chOff x="0" y="0"/>
          <a:chExt cx="0" cy="0"/>
        </a:xfrm>
      </p:grpSpPr>
      <p:sp>
        <p:nvSpPr>
          <p:cNvPr id="41" name="Google Shape;41;p6"/>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42" name="Google Shape;42;p6"/>
          <p:cNvSpPr txBox="1"/>
          <p:nvPr>
            <p:ph idx="1" type="body"/>
          </p:nvPr>
        </p:nvSpPr>
        <p:spPr>
          <a:xfrm>
            <a:off x="86359" y="666750"/>
            <a:ext cx="2656839" cy="304799"/>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3" name="Google Shape;43;p6"/>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4" name="Google Shape;44;p6"/>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5" name="Google Shape;45;p6"/>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46" name="Google Shape;46;p6"/>
          <p:cNvCxnSpPr/>
          <p:nvPr/>
        </p:nvCxnSpPr>
        <p:spPr>
          <a:xfrm>
            <a:off x="3056209" y="1259076"/>
            <a:ext cx="0" cy="1572043"/>
          </a:xfrm>
          <a:prstGeom prst="straightConnector1">
            <a:avLst/>
          </a:prstGeom>
          <a:noFill/>
          <a:ln cap="flat" cmpd="sng" w="19050">
            <a:solidFill>
              <a:srgbClr val="7F7F7F"/>
            </a:solidFill>
            <a:prstDash val="dot"/>
            <a:miter lim="8000"/>
            <a:headEnd len="sm" w="sm" type="none"/>
            <a:tailEnd len="sm" w="sm" type="none"/>
          </a:ln>
        </p:spPr>
      </p:cxnSp>
      <p:cxnSp>
        <p:nvCxnSpPr>
          <p:cNvPr id="47" name="Google Shape;47;p6"/>
          <p:cNvCxnSpPr/>
          <p:nvPr/>
        </p:nvCxnSpPr>
        <p:spPr>
          <a:xfrm>
            <a:off x="5943600" y="1259076"/>
            <a:ext cx="0" cy="1572043"/>
          </a:xfrm>
          <a:prstGeom prst="straightConnector1">
            <a:avLst/>
          </a:prstGeom>
          <a:noFill/>
          <a:ln cap="flat" cmpd="sng" w="19050">
            <a:solidFill>
              <a:srgbClr val="7F7F7F"/>
            </a:solidFill>
            <a:prstDash val="dot"/>
            <a:miter lim="8000"/>
            <a:headEnd len="sm" w="sm" type="none"/>
            <a:tailEnd len="sm" w="sm" type="none"/>
          </a:ln>
        </p:spPr>
      </p:cxnSp>
      <p:sp>
        <p:nvSpPr>
          <p:cNvPr id="48" name="Google Shape;48;p6"/>
          <p:cNvSpPr/>
          <p:nvPr>
            <p:ph idx="5" type="pic"/>
          </p:nvPr>
        </p:nvSpPr>
        <p:spPr>
          <a:xfrm>
            <a:off x="131964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49" name="Google Shape;49;p6"/>
          <p:cNvSpPr/>
          <p:nvPr>
            <p:ph idx="6" type="pic"/>
          </p:nvPr>
        </p:nvSpPr>
        <p:spPr>
          <a:xfrm>
            <a:off x="425588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0" name="Google Shape;50;p6"/>
          <p:cNvSpPr/>
          <p:nvPr>
            <p:ph idx="7" type="pic"/>
          </p:nvPr>
        </p:nvSpPr>
        <p:spPr>
          <a:xfrm>
            <a:off x="715148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1" name="Google Shape;51;p6"/>
          <p:cNvSpPr txBox="1"/>
          <p:nvPr>
            <p:ph idx="8" type="body"/>
          </p:nvPr>
        </p:nvSpPr>
        <p:spPr>
          <a:xfrm>
            <a:off x="457200"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2" name="Google Shape;52;p6"/>
          <p:cNvSpPr txBox="1"/>
          <p:nvPr>
            <p:ph idx="9" type="body"/>
          </p:nvPr>
        </p:nvSpPr>
        <p:spPr>
          <a:xfrm>
            <a:off x="3362960"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3" name="Google Shape;53;p6"/>
          <p:cNvSpPr txBox="1"/>
          <p:nvPr>
            <p:ph idx="13" type="body"/>
          </p:nvPr>
        </p:nvSpPr>
        <p:spPr>
          <a:xfrm>
            <a:off x="6268719"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4" name="Google Shape;54;p6"/>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5" name="Google Shape;55;p6"/>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6" name="Google Shape;56;p6"/>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7" name="Google Shape;57;p6"/>
          <p:cNvCxnSpPr/>
          <p:nvPr/>
        </p:nvCxnSpPr>
        <p:spPr>
          <a:xfrm>
            <a:off x="3056209" y="3181350"/>
            <a:ext cx="0" cy="1572043"/>
          </a:xfrm>
          <a:prstGeom prst="straightConnector1">
            <a:avLst/>
          </a:prstGeom>
          <a:noFill/>
          <a:ln cap="flat" cmpd="sng" w="19050">
            <a:solidFill>
              <a:srgbClr val="7F7F7F"/>
            </a:solidFill>
            <a:prstDash val="dot"/>
            <a:miter lim="8000"/>
            <a:headEnd len="sm" w="sm" type="none"/>
            <a:tailEnd len="sm" w="sm" type="none"/>
          </a:ln>
        </p:spPr>
      </p:cxnSp>
      <p:cxnSp>
        <p:nvCxnSpPr>
          <p:cNvPr id="58" name="Google Shape;58;p6"/>
          <p:cNvCxnSpPr/>
          <p:nvPr/>
        </p:nvCxnSpPr>
        <p:spPr>
          <a:xfrm>
            <a:off x="5943600" y="3181350"/>
            <a:ext cx="0" cy="1572043"/>
          </a:xfrm>
          <a:prstGeom prst="straightConnector1">
            <a:avLst/>
          </a:prstGeom>
          <a:noFill/>
          <a:ln cap="flat" cmpd="sng" w="19050">
            <a:solidFill>
              <a:srgbClr val="7F7F7F"/>
            </a:solidFill>
            <a:prstDash val="dot"/>
            <a:miter lim="8000"/>
            <a:headEnd len="sm" w="sm" type="none"/>
            <a:tailEnd len="sm" w="sm" type="none"/>
          </a:ln>
        </p:spPr>
      </p:cxnSp>
      <p:sp>
        <p:nvSpPr>
          <p:cNvPr id="59" name="Google Shape;59;p6"/>
          <p:cNvSpPr/>
          <p:nvPr>
            <p:ph idx="17" type="pic"/>
          </p:nvPr>
        </p:nvSpPr>
        <p:spPr>
          <a:xfrm>
            <a:off x="131964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60" name="Google Shape;60;p6"/>
          <p:cNvSpPr/>
          <p:nvPr>
            <p:ph idx="18" type="pic"/>
          </p:nvPr>
        </p:nvSpPr>
        <p:spPr>
          <a:xfrm>
            <a:off x="425588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61" name="Google Shape;61;p6"/>
          <p:cNvSpPr/>
          <p:nvPr>
            <p:ph idx="19" type="pic"/>
          </p:nvPr>
        </p:nvSpPr>
        <p:spPr>
          <a:xfrm>
            <a:off x="715148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62" name="Google Shape;62;p6"/>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3" name="Google Shape;63;p6"/>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6"/>
          <p:cNvSpPr txBox="1"/>
          <p:nvPr>
            <p:ph idx="22" type="body"/>
          </p:nvPr>
        </p:nvSpPr>
        <p:spPr>
          <a:xfrm>
            <a:off x="6268719"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5" name="Shape 65"/>
        <p:cNvGrpSpPr/>
        <p:nvPr/>
      </p:nvGrpSpPr>
      <p:grpSpPr>
        <a:xfrm>
          <a:off x="0" y="0"/>
          <a:ext cx="0" cy="0"/>
          <a:chOff x="0" y="0"/>
          <a:chExt cx="0" cy="0"/>
        </a:xfrm>
      </p:grpSpPr>
      <p:sp>
        <p:nvSpPr>
          <p:cNvPr id="66" name="Google Shape;66;p7"/>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67" name="Google Shape;67;p7"/>
          <p:cNvSpPr txBox="1"/>
          <p:nvPr>
            <p:ph idx="1" type="body"/>
          </p:nvPr>
        </p:nvSpPr>
        <p:spPr>
          <a:xfrm>
            <a:off x="835687"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8" name="Google Shape;68;p7"/>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9" name="Shape 69"/>
        <p:cNvGrpSpPr/>
        <p:nvPr/>
      </p:nvGrpSpPr>
      <p:grpSpPr>
        <a:xfrm>
          <a:off x="0" y="0"/>
          <a:ext cx="0" cy="0"/>
          <a:chOff x="0" y="0"/>
          <a:chExt cx="0" cy="0"/>
        </a:xfrm>
      </p:grpSpPr>
      <p:sp>
        <p:nvSpPr>
          <p:cNvPr id="70" name="Google Shape;70;p8"/>
          <p:cNvSpPr/>
          <p:nvPr/>
        </p:nvSpPr>
        <p:spPr>
          <a:xfrm>
            <a:off x="-10718" y="4951810"/>
            <a:ext cx="9160674" cy="20240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013" u="none" cap="none" strike="noStrike">
              <a:solidFill>
                <a:schemeClr val="lt1"/>
              </a:solidFill>
              <a:latin typeface="Calibri"/>
              <a:ea typeface="Calibri"/>
              <a:cs typeface="Calibri"/>
              <a:sym typeface="Calibri"/>
            </a:endParaRPr>
          </a:p>
        </p:txBody>
      </p:sp>
      <p:sp>
        <p:nvSpPr>
          <p:cNvPr id="71" name="Google Shape;71;p8"/>
          <p:cNvSpPr txBox="1"/>
          <p:nvPr/>
        </p:nvSpPr>
        <p:spPr>
          <a:xfrm>
            <a:off x="2568848" y="4941094"/>
            <a:ext cx="4001541" cy="21929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Century Gothic"/>
              <a:buNone/>
            </a:pPr>
            <a:r>
              <a:rPr b="0" i="0" lang="en-US" sz="825" u="none" cap="none" strike="noStrike">
                <a:solidFill>
                  <a:schemeClr val="lt1"/>
                </a:solidFill>
                <a:latin typeface="Century Gothic"/>
                <a:ea typeface="Century Gothic"/>
                <a:cs typeface="Century Gothic"/>
                <a:sym typeface="Century Gothic"/>
              </a:rPr>
              <a:t>www.tothenew.com </a:t>
            </a:r>
            <a:endParaRPr/>
          </a:p>
        </p:txBody>
      </p:sp>
      <p:sp>
        <p:nvSpPr>
          <p:cNvPr id="72" name="Google Shape;72;p8"/>
          <p:cNvSpPr/>
          <p:nvPr/>
        </p:nvSpPr>
        <p:spPr>
          <a:xfrm>
            <a:off x="204840" y="533400"/>
            <a:ext cx="630004" cy="50005"/>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73" name="Shape 73"/>
        <p:cNvGrpSpPr/>
        <p:nvPr/>
      </p:nvGrpSpPr>
      <p:grpSpPr>
        <a:xfrm>
          <a:off x="0" y="0"/>
          <a:ext cx="0" cy="0"/>
          <a:chOff x="0" y="0"/>
          <a:chExt cx="0" cy="0"/>
        </a:xfrm>
      </p:grpSpPr>
      <p:sp>
        <p:nvSpPr>
          <p:cNvPr id="74" name="Google Shape;74;p9"/>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nvGrpSpPr>
          <p:cNvPr id="75" name="Google Shape;75;p9"/>
          <p:cNvGrpSpPr/>
          <p:nvPr/>
        </p:nvGrpSpPr>
        <p:grpSpPr>
          <a:xfrm>
            <a:off x="882252" y="1179082"/>
            <a:ext cx="5362576" cy="3200757"/>
            <a:chOff x="882252" y="1179082"/>
            <a:chExt cx="5362576" cy="3200757"/>
          </a:xfrm>
        </p:grpSpPr>
        <p:grpSp>
          <p:nvGrpSpPr>
            <p:cNvPr id="76" name="Google Shape;76;p9"/>
            <p:cNvGrpSpPr/>
            <p:nvPr/>
          </p:nvGrpSpPr>
          <p:grpSpPr>
            <a:xfrm>
              <a:off x="882252" y="1179082"/>
              <a:ext cx="5362576" cy="3200757"/>
              <a:chOff x="-12406313" y="784225"/>
              <a:chExt cx="10563227" cy="6303962"/>
            </a:xfrm>
          </p:grpSpPr>
          <p:sp>
            <p:nvSpPr>
              <p:cNvPr id="77" name="Google Shape;77;p9"/>
              <p:cNvSpPr/>
              <p:nvPr/>
            </p:nvSpPr>
            <p:spPr>
              <a:xfrm>
                <a:off x="-6191251" y="5287962"/>
                <a:ext cx="214312" cy="496887"/>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8" name="Google Shape;78;p9"/>
              <p:cNvSpPr/>
              <p:nvPr/>
            </p:nvSpPr>
            <p:spPr>
              <a:xfrm>
                <a:off x="-5110162" y="4498975"/>
                <a:ext cx="60324" cy="136524"/>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79" name="Google Shape;79;p9"/>
              <p:cNvSpPr/>
              <p:nvPr/>
            </p:nvSpPr>
            <p:spPr>
              <a:xfrm>
                <a:off x="-4648201" y="4641850"/>
                <a:ext cx="315912"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0" name="Google Shape;80;p9"/>
              <p:cNvSpPr/>
              <p:nvPr/>
            </p:nvSpPr>
            <p:spPr>
              <a:xfrm>
                <a:off x="-4241801" y="4592637"/>
                <a:ext cx="300038" cy="398462"/>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1" name="Google Shape;81;p9"/>
              <p:cNvSpPr/>
              <p:nvPr/>
            </p:nvSpPr>
            <p:spPr>
              <a:xfrm>
                <a:off x="-3952876" y="4781550"/>
                <a:ext cx="187324"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 name="Google Shape;82;p9"/>
              <p:cNvSpPr/>
              <p:nvPr/>
            </p:nvSpPr>
            <p:spPr>
              <a:xfrm>
                <a:off x="-4343401" y="5051425"/>
                <a:ext cx="300038" cy="104774"/>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 name="Google Shape;83;p9"/>
              <p:cNvSpPr/>
              <p:nvPr/>
            </p:nvSpPr>
            <p:spPr>
              <a:xfrm>
                <a:off x="-3919537" y="5133975"/>
                <a:ext cx="90487" cy="26987"/>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 name="Google Shape;84;p9"/>
              <p:cNvSpPr/>
              <p:nvPr/>
            </p:nvSpPr>
            <p:spPr>
              <a:xfrm>
                <a:off x="-4010026" y="5141912"/>
                <a:ext cx="63500" cy="26987"/>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 name="Google Shape;85;p9"/>
              <p:cNvSpPr/>
              <p:nvPr/>
            </p:nvSpPr>
            <p:spPr>
              <a:xfrm>
                <a:off x="-3941762" y="5175250"/>
                <a:ext cx="44450" cy="38099"/>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 name="Google Shape;86;p9"/>
              <p:cNvSpPr/>
              <p:nvPr/>
            </p:nvSpPr>
            <p:spPr>
              <a:xfrm>
                <a:off x="-4032251" y="5138737"/>
                <a:ext cx="19049"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 name="Google Shape;87;p9"/>
              <p:cNvSpPr/>
              <p:nvPr/>
            </p:nvSpPr>
            <p:spPr>
              <a:xfrm>
                <a:off x="-3810001" y="5145087"/>
                <a:ext cx="104774" cy="71437"/>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8" name="Google Shape;88;p9"/>
              <p:cNvSpPr/>
              <p:nvPr/>
            </p:nvSpPr>
            <p:spPr>
              <a:xfrm>
                <a:off x="-3503612" y="5040312"/>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9" name="Google Shape;89;p9"/>
              <p:cNvSpPr/>
              <p:nvPr/>
            </p:nvSpPr>
            <p:spPr>
              <a:xfrm>
                <a:off x="-3735387" y="4949825"/>
                <a:ext cx="25399" cy="34924"/>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 name="Google Shape;90;p9"/>
              <p:cNvSpPr/>
              <p:nvPr/>
            </p:nvSpPr>
            <p:spPr>
              <a:xfrm>
                <a:off x="-3683001" y="4946650"/>
                <a:ext cx="85724" cy="30162"/>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1" name="Google Shape;91;p9"/>
              <p:cNvSpPr/>
              <p:nvPr/>
            </p:nvSpPr>
            <p:spPr>
              <a:xfrm>
                <a:off x="-3697287"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 name="Google Shape;92;p9"/>
              <p:cNvSpPr/>
              <p:nvPr/>
            </p:nvSpPr>
            <p:spPr>
              <a:xfrm>
                <a:off x="-3071813" y="4991100"/>
                <a:ext cx="117474"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3" name="Google Shape;93;p9"/>
              <p:cNvSpPr/>
              <p:nvPr/>
            </p:nvSpPr>
            <p:spPr>
              <a:xfrm>
                <a:off x="-3600451" y="4852987"/>
                <a:ext cx="604837" cy="371474"/>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4" name="Google Shape;94;p9"/>
              <p:cNvSpPr/>
              <p:nvPr/>
            </p:nvSpPr>
            <p:spPr>
              <a:xfrm>
                <a:off x="-2989263" y="4935537"/>
                <a:ext cx="60324" cy="66674"/>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5" name="Google Shape;95;p9"/>
              <p:cNvSpPr/>
              <p:nvPr/>
            </p:nvSpPr>
            <p:spPr>
              <a:xfrm>
                <a:off x="-2882900" y="5037137"/>
                <a:ext cx="30162"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6" name="Google Shape;96;p9"/>
              <p:cNvSpPr/>
              <p:nvPr/>
            </p:nvSpPr>
            <p:spPr>
              <a:xfrm>
                <a:off x="-2681288" y="5202237"/>
                <a:ext cx="19049" cy="25399"/>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7" name="Google Shape;97;p9"/>
              <p:cNvSpPr/>
              <p:nvPr/>
            </p:nvSpPr>
            <p:spPr>
              <a:xfrm>
                <a:off x="-2725738" y="5183187"/>
                <a:ext cx="33338" cy="19049"/>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8" name="Google Shape;98;p9"/>
              <p:cNvSpPr/>
              <p:nvPr/>
            </p:nvSpPr>
            <p:spPr>
              <a:xfrm>
                <a:off x="-2722563" y="5133975"/>
                <a:ext cx="30162"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9" name="Google Shape;99;p9"/>
              <p:cNvSpPr/>
              <p:nvPr/>
            </p:nvSpPr>
            <p:spPr>
              <a:xfrm>
                <a:off x="-2782888" y="5103812"/>
                <a:ext cx="38099" cy="26987"/>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0" name="Google Shape;100;p9"/>
              <p:cNvSpPr/>
              <p:nvPr/>
            </p:nvSpPr>
            <p:spPr>
              <a:xfrm>
                <a:off x="-2830513" y="5073650"/>
                <a:ext cx="25399"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1" name="Google Shape;101;p9"/>
              <p:cNvSpPr/>
              <p:nvPr/>
            </p:nvSpPr>
            <p:spPr>
              <a:xfrm>
                <a:off x="-3187700" y="6373812"/>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2" name="Google Shape;102;p9"/>
              <p:cNvSpPr/>
              <p:nvPr/>
            </p:nvSpPr>
            <p:spPr>
              <a:xfrm>
                <a:off x="-3089275"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3" name="Google Shape;103;p9"/>
              <p:cNvSpPr/>
              <p:nvPr/>
            </p:nvSpPr>
            <p:spPr>
              <a:xfrm>
                <a:off x="-3427412" y="6170612"/>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4" name="Google Shape;104;p9"/>
              <p:cNvSpPr/>
              <p:nvPr/>
            </p:nvSpPr>
            <p:spPr>
              <a:xfrm>
                <a:off x="-3619501" y="5246687"/>
                <a:ext cx="41275" cy="19049"/>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5" name="Google Shape;105;p9"/>
              <p:cNvSpPr/>
              <p:nvPr/>
            </p:nvSpPr>
            <p:spPr>
              <a:xfrm>
                <a:off x="-4117976" y="5227637"/>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6" name="Google Shape;106;p9"/>
              <p:cNvSpPr/>
              <p:nvPr/>
            </p:nvSpPr>
            <p:spPr>
              <a:xfrm>
                <a:off x="-2541588" y="6373812"/>
                <a:ext cx="225425" cy="266699"/>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7" name="Google Shape;107;p9"/>
              <p:cNvSpPr/>
              <p:nvPr/>
            </p:nvSpPr>
            <p:spPr>
              <a:xfrm>
                <a:off x="-2357438" y="6118225"/>
                <a:ext cx="168274"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8" name="Google Shape;108;p9"/>
              <p:cNvSpPr/>
              <p:nvPr/>
            </p:nvSpPr>
            <p:spPr>
              <a:xfrm>
                <a:off x="-2230438" y="5464175"/>
                <a:ext cx="38099" cy="30162"/>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9" name="Google Shape;109;p9"/>
              <p:cNvSpPr/>
              <p:nvPr/>
            </p:nvSpPr>
            <p:spPr>
              <a:xfrm>
                <a:off x="-2189163" y="5427662"/>
                <a:ext cx="33338" cy="25399"/>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0" name="Google Shape;110;p9"/>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1" name="Google Shape;111;p9"/>
              <p:cNvSpPr/>
              <p:nvPr/>
            </p:nvSpPr>
            <p:spPr>
              <a:xfrm>
                <a:off x="-3975101" y="4454525"/>
                <a:ext cx="66674"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2" name="Google Shape;112;p9"/>
              <p:cNvSpPr/>
              <p:nvPr/>
            </p:nvSpPr>
            <p:spPr>
              <a:xfrm>
                <a:off x="-3927476" y="4179887"/>
                <a:ext cx="128587" cy="217487"/>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3" name="Google Shape;113;p9"/>
              <p:cNvSpPr/>
              <p:nvPr/>
            </p:nvSpPr>
            <p:spPr>
              <a:xfrm>
                <a:off x="-3795712"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4" name="Google Shape;114;p9"/>
              <p:cNvSpPr/>
              <p:nvPr/>
            </p:nvSpPr>
            <p:spPr>
              <a:xfrm>
                <a:off x="-3856037" y="4421187"/>
                <a:ext cx="33338" cy="55562"/>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5" name="Google Shape;115;p9"/>
              <p:cNvSpPr/>
              <p:nvPr/>
            </p:nvSpPr>
            <p:spPr>
              <a:xfrm>
                <a:off x="-3836987" y="4457700"/>
                <a:ext cx="33338" cy="65087"/>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6" name="Google Shape;116;p9"/>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7" name="Google Shape;117;p9"/>
              <p:cNvSpPr/>
              <p:nvPr/>
            </p:nvSpPr>
            <p:spPr>
              <a:xfrm>
                <a:off x="-3798887" y="4484687"/>
                <a:ext cx="17462"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8" name="Google Shape;118;p9"/>
              <p:cNvSpPr/>
              <p:nvPr/>
            </p:nvSpPr>
            <p:spPr>
              <a:xfrm>
                <a:off x="-3822701" y="4397375"/>
                <a:ext cx="23813" cy="30162"/>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9" name="Google Shape;119;p9"/>
              <p:cNvSpPr/>
              <p:nvPr/>
            </p:nvSpPr>
            <p:spPr>
              <a:xfrm>
                <a:off x="-3900487" y="4364037"/>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0" name="Google Shape;120;p9"/>
              <p:cNvSpPr/>
              <p:nvPr/>
            </p:nvSpPr>
            <p:spPr>
              <a:xfrm>
                <a:off x="-3863976" y="4371975"/>
                <a:ext cx="7937"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1" name="Google Shape;121;p9"/>
              <p:cNvSpPr/>
              <p:nvPr/>
            </p:nvSpPr>
            <p:spPr>
              <a:xfrm>
                <a:off x="-3916362" y="3921125"/>
                <a:ext cx="65087" cy="109537"/>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2" name="Google Shape;122;p9"/>
              <p:cNvSpPr/>
              <p:nvPr/>
            </p:nvSpPr>
            <p:spPr>
              <a:xfrm>
                <a:off x="-4257676" y="4116387"/>
                <a:ext cx="71437" cy="71437"/>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3" name="Google Shape;123;p9"/>
              <p:cNvSpPr/>
              <p:nvPr/>
            </p:nvSpPr>
            <p:spPr>
              <a:xfrm>
                <a:off x="-4351337" y="4894262"/>
                <a:ext cx="49212"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4" name="Google Shape;124;p9"/>
              <p:cNvSpPr/>
              <p:nvPr/>
            </p:nvSpPr>
            <p:spPr>
              <a:xfrm>
                <a:off x="-4276726" y="4935537"/>
                <a:ext cx="19049" cy="19049"/>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5" name="Google Shape;125;p9"/>
              <p:cNvSpPr/>
              <p:nvPr/>
            </p:nvSpPr>
            <p:spPr>
              <a:xfrm>
                <a:off x="-4543426" y="4878387"/>
                <a:ext cx="19049" cy="34924"/>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6" name="Google Shape;126;p9"/>
              <p:cNvSpPr/>
              <p:nvPr/>
            </p:nvSpPr>
            <p:spPr>
              <a:xfrm>
                <a:off x="-4579937" y="4803775"/>
                <a:ext cx="30162" cy="30162"/>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7" name="Google Shape;127;p9"/>
              <p:cNvSpPr/>
              <p:nvPr/>
            </p:nvSpPr>
            <p:spPr>
              <a:xfrm>
                <a:off x="-3630612" y="3586162"/>
                <a:ext cx="68263" cy="109537"/>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8" name="Google Shape;128;p9"/>
              <p:cNvSpPr/>
              <p:nvPr/>
            </p:nvSpPr>
            <p:spPr>
              <a:xfrm>
                <a:off x="-3551237" y="3563937"/>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9" name="Google Shape;129;p9"/>
              <p:cNvSpPr/>
              <p:nvPr/>
            </p:nvSpPr>
            <p:spPr>
              <a:xfrm>
                <a:off x="-3592512" y="3278187"/>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0" name="Google Shape;130;p9"/>
              <p:cNvSpPr/>
              <p:nvPr/>
            </p:nvSpPr>
            <p:spPr>
              <a:xfrm>
                <a:off x="-3325812" y="3098800"/>
                <a:ext cx="171449" cy="173037"/>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1" name="Google Shape;131;p9"/>
              <p:cNvSpPr/>
              <p:nvPr/>
            </p:nvSpPr>
            <p:spPr>
              <a:xfrm>
                <a:off x="-3160713" y="3143250"/>
                <a:ext cx="30162" cy="30162"/>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2" name="Google Shape;132;p9"/>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3" name="Google Shape;133;p9"/>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4" name="Google Shape;134;p9"/>
              <p:cNvSpPr/>
              <p:nvPr/>
            </p:nvSpPr>
            <p:spPr>
              <a:xfrm>
                <a:off x="-3101975" y="3098800"/>
                <a:ext cx="38099"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5" name="Google Shape;135;p9"/>
              <p:cNvSpPr/>
              <p:nvPr/>
            </p:nvSpPr>
            <p:spPr>
              <a:xfrm>
                <a:off x="-3030538" y="3060700"/>
                <a:ext cx="19049" cy="26987"/>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6" name="Google Shape;136;p9"/>
              <p:cNvSpPr/>
              <p:nvPr/>
            </p:nvSpPr>
            <p:spPr>
              <a:xfrm>
                <a:off x="-3270250" y="2681288"/>
                <a:ext cx="82550" cy="390524"/>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7" name="Google Shape;137;p9"/>
              <p:cNvSpPr/>
              <p:nvPr/>
            </p:nvSpPr>
            <p:spPr>
              <a:xfrm>
                <a:off x="-5943601" y="1328737"/>
                <a:ext cx="519112"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8" name="Google Shape;138;p9"/>
              <p:cNvSpPr/>
              <p:nvPr/>
            </p:nvSpPr>
            <p:spPr>
              <a:xfrm>
                <a:off x="-5770562"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9" name="Google Shape;139;p9"/>
              <p:cNvSpPr/>
              <p:nvPr/>
            </p:nvSpPr>
            <p:spPr>
              <a:xfrm>
                <a:off x="-5770562"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0" name="Google Shape;140;p9"/>
              <p:cNvSpPr/>
              <p:nvPr/>
            </p:nvSpPr>
            <p:spPr>
              <a:xfrm>
                <a:off x="-7966075" y="1287462"/>
                <a:ext cx="6122988" cy="4860924"/>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1" name="Google Shape;141;p9"/>
              <p:cNvSpPr/>
              <p:nvPr/>
            </p:nvSpPr>
            <p:spPr>
              <a:xfrm>
                <a:off x="-2181225" y="1704975"/>
                <a:ext cx="101599" cy="55562"/>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2" name="Google Shape;142;p9"/>
              <p:cNvSpPr/>
              <p:nvPr/>
            </p:nvSpPr>
            <p:spPr>
              <a:xfrm>
                <a:off x="-2497138" y="1809750"/>
                <a:ext cx="41275" cy="26987"/>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3" name="Google Shape;143;p9"/>
              <p:cNvSpPr/>
              <p:nvPr/>
            </p:nvSpPr>
            <p:spPr>
              <a:xfrm>
                <a:off x="-3462337" y="1411287"/>
                <a:ext cx="19049" cy="30162"/>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4" name="Google Shape;144;p9"/>
              <p:cNvSpPr/>
              <p:nvPr/>
            </p:nvSpPr>
            <p:spPr>
              <a:xfrm>
                <a:off x="-4159251" y="1506537"/>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5" name="Google Shape;145;p9"/>
              <p:cNvSpPr/>
              <p:nvPr/>
            </p:nvSpPr>
            <p:spPr>
              <a:xfrm>
                <a:off x="-4122737" y="1528762"/>
                <a:ext cx="7937"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6" name="Google Shape;146;p9"/>
              <p:cNvSpPr/>
              <p:nvPr/>
            </p:nvSpPr>
            <p:spPr>
              <a:xfrm>
                <a:off x="-4527551" y="1141412"/>
                <a:ext cx="179388" cy="123824"/>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7" name="Google Shape;147;p9"/>
              <p:cNvSpPr/>
              <p:nvPr/>
            </p:nvSpPr>
            <p:spPr>
              <a:xfrm>
                <a:off x="-4779962" y="1085850"/>
                <a:ext cx="71437"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8" name="Google Shape;148;p9"/>
              <p:cNvSpPr/>
              <p:nvPr/>
            </p:nvSpPr>
            <p:spPr>
              <a:xfrm>
                <a:off x="-4756151" y="990600"/>
                <a:ext cx="247649" cy="207962"/>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9" name="Google Shape;149;p9"/>
              <p:cNvSpPr/>
              <p:nvPr/>
            </p:nvSpPr>
            <p:spPr>
              <a:xfrm>
                <a:off x="-4648201" y="1322387"/>
                <a:ext cx="30162"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0" name="Google Shape;150;p9"/>
              <p:cNvSpPr/>
              <p:nvPr/>
            </p:nvSpPr>
            <p:spPr>
              <a:xfrm>
                <a:off x="-4805362" y="995362"/>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1" name="Google Shape;151;p9"/>
              <p:cNvSpPr/>
              <p:nvPr/>
            </p:nvSpPr>
            <p:spPr>
              <a:xfrm>
                <a:off x="-4313237" y="1235075"/>
                <a:ext cx="33338" cy="19049"/>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2" name="Google Shape;152;p9"/>
              <p:cNvSpPr/>
              <p:nvPr/>
            </p:nvSpPr>
            <p:spPr>
              <a:xfrm>
                <a:off x="-5988051" y="1066800"/>
                <a:ext cx="7937" cy="6349"/>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3" name="Google Shape;153;p9"/>
              <p:cNvSpPr/>
              <p:nvPr/>
            </p:nvSpPr>
            <p:spPr>
              <a:xfrm>
                <a:off x="-6161087" y="1028700"/>
                <a:ext cx="211137" cy="74612"/>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4" name="Google Shape;154;p9"/>
              <p:cNvSpPr/>
              <p:nvPr/>
            </p:nvSpPr>
            <p:spPr>
              <a:xfrm>
                <a:off x="-5611812" y="976312"/>
                <a:ext cx="69849" cy="55562"/>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5" name="Google Shape;155;p9"/>
              <p:cNvSpPr/>
              <p:nvPr/>
            </p:nvSpPr>
            <p:spPr>
              <a:xfrm>
                <a:off x="-5710237" y="1014412"/>
                <a:ext cx="79375" cy="55562"/>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6" name="Google Shape;156;p9"/>
              <p:cNvSpPr/>
              <p:nvPr/>
            </p:nvSpPr>
            <p:spPr>
              <a:xfrm>
                <a:off x="-5815012" y="1062037"/>
                <a:ext cx="82550" cy="34924"/>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7" name="Google Shape;157;p9"/>
              <p:cNvSpPr/>
              <p:nvPr/>
            </p:nvSpPr>
            <p:spPr>
              <a:xfrm>
                <a:off x="-5861051" y="949325"/>
                <a:ext cx="125412" cy="101599"/>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8" name="Google Shape;158;p9"/>
              <p:cNvSpPr/>
              <p:nvPr/>
            </p:nvSpPr>
            <p:spPr>
              <a:xfrm>
                <a:off x="-7148513" y="1100137"/>
                <a:ext cx="414337" cy="274637"/>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9" name="Google Shape;159;p9"/>
              <p:cNvSpPr/>
              <p:nvPr/>
            </p:nvSpPr>
            <p:spPr>
              <a:xfrm>
                <a:off x="-6934200" y="1058862"/>
                <a:ext cx="269874"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0" name="Google Shape;160;p9"/>
              <p:cNvSpPr/>
              <p:nvPr/>
            </p:nvSpPr>
            <p:spPr>
              <a:xfrm>
                <a:off x="-7162800" y="1190625"/>
                <a:ext cx="49212"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1" name="Google Shape;161;p9"/>
              <p:cNvSpPr/>
              <p:nvPr/>
            </p:nvSpPr>
            <p:spPr>
              <a:xfrm>
                <a:off x="-7148513" y="1190625"/>
                <a:ext cx="4763" cy="3174"/>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2" name="Google Shape;162;p9"/>
              <p:cNvSpPr/>
              <p:nvPr/>
            </p:nvSpPr>
            <p:spPr>
              <a:xfrm>
                <a:off x="-7148513" y="1190625"/>
                <a:ext cx="4763" cy="3174"/>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3" name="Google Shape;163;p9"/>
              <p:cNvSpPr/>
              <p:nvPr/>
            </p:nvSpPr>
            <p:spPr>
              <a:xfrm>
                <a:off x="-7148513" y="11906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4" name="Google Shape;164;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5" name="Google Shape;165;p9"/>
              <p:cNvSpPr/>
              <p:nvPr/>
            </p:nvSpPr>
            <p:spPr>
              <a:xfrm>
                <a:off x="-7751763" y="2651125"/>
                <a:ext cx="130175" cy="184149"/>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6" name="Google Shape;166;p9"/>
              <p:cNvSpPr/>
              <p:nvPr/>
            </p:nvSpPr>
            <p:spPr>
              <a:xfrm>
                <a:off x="-7666038" y="2493963"/>
                <a:ext cx="26987" cy="25399"/>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7" name="Google Shape;167;p9"/>
              <p:cNvSpPr/>
              <p:nvPr/>
            </p:nvSpPr>
            <p:spPr>
              <a:xfrm>
                <a:off x="-7650163" y="2478088"/>
                <a:ext cx="247649" cy="425449"/>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8" name="Google Shape;168;p9"/>
              <p:cNvSpPr/>
              <p:nvPr/>
            </p:nvSpPr>
            <p:spPr>
              <a:xfrm>
                <a:off x="-7597775"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9" name="Google Shape;169;p9"/>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0" name="Google Shape;170;p9"/>
              <p:cNvSpPr/>
              <p:nvPr/>
            </p:nvSpPr>
            <p:spPr>
              <a:xfrm>
                <a:off x="-9959975" y="4022725"/>
                <a:ext cx="307974" cy="123824"/>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1" name="Google Shape;171;p9"/>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2" name="Google Shape;172;p9"/>
              <p:cNvSpPr/>
              <p:nvPr/>
            </p:nvSpPr>
            <p:spPr>
              <a:xfrm>
                <a:off x="-9759950" y="4195762"/>
                <a:ext cx="47625" cy="25399"/>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3" name="Google Shape;173;p9"/>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4" name="Google Shape;174;p9"/>
              <p:cNvSpPr/>
              <p:nvPr/>
            </p:nvSpPr>
            <p:spPr>
              <a:xfrm>
                <a:off x="-9647238" y="4138612"/>
                <a:ext cx="176212"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5" name="Google Shape;175;p9"/>
              <p:cNvSpPr/>
              <p:nvPr/>
            </p:nvSpPr>
            <p:spPr>
              <a:xfrm>
                <a:off x="-9272588" y="4481512"/>
                <a:ext cx="22225" cy="25399"/>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6" name="Google Shape;176;p9"/>
              <p:cNvSpPr/>
              <p:nvPr/>
            </p:nvSpPr>
            <p:spPr>
              <a:xfrm>
                <a:off x="-8950325" y="4856162"/>
                <a:ext cx="71437"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7" name="Google Shape;177;p9"/>
              <p:cNvSpPr/>
              <p:nvPr/>
            </p:nvSpPr>
            <p:spPr>
              <a:xfrm>
                <a:off x="-9640888" y="6456362"/>
                <a:ext cx="22225" cy="71437"/>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8" name="Google Shape;178;p9"/>
              <p:cNvSpPr/>
              <p:nvPr/>
            </p:nvSpPr>
            <p:spPr>
              <a:xfrm>
                <a:off x="-11093450" y="29559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9" name="Google Shape;179;p9"/>
              <p:cNvSpPr/>
              <p:nvPr/>
            </p:nvSpPr>
            <p:spPr>
              <a:xfrm>
                <a:off x="-11093450"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0" name="Google Shape;180;p9"/>
              <p:cNvSpPr/>
              <p:nvPr/>
            </p:nvSpPr>
            <p:spPr>
              <a:xfrm>
                <a:off x="-12406313" y="1716088"/>
                <a:ext cx="3933825" cy="5372099"/>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1" name="Google Shape;181;p9"/>
              <p:cNvSpPr/>
              <p:nvPr/>
            </p:nvSpPr>
            <p:spPr>
              <a:xfrm>
                <a:off x="-9771063" y="3951287"/>
                <a:ext cx="17462" cy="25399"/>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2" name="Google Shape;182;p9"/>
              <p:cNvSpPr/>
              <p:nvPr/>
            </p:nvSpPr>
            <p:spPr>
              <a:xfrm>
                <a:off x="-9786938" y="3883025"/>
                <a:ext cx="26987" cy="7937"/>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3" name="Google Shape;183;p9"/>
              <p:cNvSpPr/>
              <p:nvPr/>
            </p:nvSpPr>
            <p:spPr>
              <a:xfrm>
                <a:off x="-9742488" y="3898900"/>
                <a:ext cx="7937" cy="7937"/>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4" name="Google Shape;184;p9"/>
              <p:cNvSpPr/>
              <p:nvPr/>
            </p:nvSpPr>
            <p:spPr>
              <a:xfrm>
                <a:off x="-9632950" y="4083050"/>
                <a:ext cx="19049" cy="19049"/>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5" name="Google Shape;185;p9"/>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6" name="Google Shape;186;p9"/>
              <p:cNvSpPr/>
              <p:nvPr/>
            </p:nvSpPr>
            <p:spPr>
              <a:xfrm>
                <a:off x="-11491913" y="2513013"/>
                <a:ext cx="57150" cy="101599"/>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7" name="Google Shape;187;p9"/>
              <p:cNvSpPr/>
              <p:nvPr/>
            </p:nvSpPr>
            <p:spPr>
              <a:xfrm>
                <a:off x="-10988675" y="1577975"/>
                <a:ext cx="544513" cy="344487"/>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8" name="Google Shape;188;p9"/>
              <p:cNvSpPr/>
              <p:nvPr/>
            </p:nvSpPr>
            <p:spPr>
              <a:xfrm>
                <a:off x="-11187113" y="1528762"/>
                <a:ext cx="304799"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9" name="Google Shape;189;p9"/>
              <p:cNvSpPr/>
              <p:nvPr/>
            </p:nvSpPr>
            <p:spPr>
              <a:xfrm>
                <a:off x="-10947400" y="1355725"/>
                <a:ext cx="365125" cy="184149"/>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0" name="Google Shape;190;p9"/>
              <p:cNvSpPr/>
              <p:nvPr/>
            </p:nvSpPr>
            <p:spPr>
              <a:xfrm>
                <a:off x="-10999788" y="1419225"/>
                <a:ext cx="49212" cy="46037"/>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1" name="Google Shape;191;p9"/>
              <p:cNvSpPr/>
              <p:nvPr/>
            </p:nvSpPr>
            <p:spPr>
              <a:xfrm>
                <a:off x="-10864850" y="1355725"/>
                <a:ext cx="34924" cy="19049"/>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2" name="Google Shape;192;p9"/>
              <p:cNvSpPr/>
              <p:nvPr/>
            </p:nvSpPr>
            <p:spPr>
              <a:xfrm>
                <a:off x="-11101388" y="1311275"/>
                <a:ext cx="206374"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3" name="Google Shape;193;p9"/>
              <p:cNvSpPr/>
              <p:nvPr/>
            </p:nvSpPr>
            <p:spPr>
              <a:xfrm>
                <a:off x="-10823575" y="1212850"/>
                <a:ext cx="117474"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4" name="Google Shape;194;p9"/>
              <p:cNvSpPr/>
              <p:nvPr/>
            </p:nvSpPr>
            <p:spPr>
              <a:xfrm>
                <a:off x="-10818813" y="1262062"/>
                <a:ext cx="101599"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5" name="Google Shape;195;p9"/>
              <p:cNvSpPr/>
              <p:nvPr/>
            </p:nvSpPr>
            <p:spPr>
              <a:xfrm>
                <a:off x="-10871200"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6" name="Google Shape;196;p9"/>
              <p:cNvSpPr/>
              <p:nvPr/>
            </p:nvSpPr>
            <p:spPr>
              <a:xfrm>
                <a:off x="-10485438" y="1581150"/>
                <a:ext cx="176212" cy="168274"/>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7" name="Google Shape;197;p9"/>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8" name="Google Shape;198;p9"/>
              <p:cNvSpPr/>
              <p:nvPr/>
            </p:nvSpPr>
            <p:spPr>
              <a:xfrm>
                <a:off x="-10398125"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9" name="Google Shape;199;p9"/>
              <p:cNvSpPr/>
              <p:nvPr/>
            </p:nvSpPr>
            <p:spPr>
              <a:xfrm>
                <a:off x="-10290175" y="1554162"/>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0" name="Google Shape;200;p9"/>
              <p:cNvSpPr/>
              <p:nvPr/>
            </p:nvSpPr>
            <p:spPr>
              <a:xfrm>
                <a:off x="-10601325" y="1287462"/>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1" name="Google Shape;201;p9"/>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2" name="Google Shape;202;p9"/>
              <p:cNvSpPr/>
              <p:nvPr/>
            </p:nvSpPr>
            <p:spPr>
              <a:xfrm>
                <a:off x="-10587038" y="1163637"/>
                <a:ext cx="192088" cy="123824"/>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3" name="Google Shape;203;p9"/>
              <p:cNvSpPr/>
              <p:nvPr/>
            </p:nvSpPr>
            <p:spPr>
              <a:xfrm>
                <a:off x="-10510838" y="1270000"/>
                <a:ext cx="52388" cy="17462"/>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4" name="Google Shape;204;p9"/>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5" name="Google Shape;205;p9"/>
              <p:cNvSpPr/>
              <p:nvPr/>
            </p:nvSpPr>
            <p:spPr>
              <a:xfrm>
                <a:off x="-10315575" y="1446212"/>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6" name="Google Shape;206;p9"/>
              <p:cNvSpPr/>
              <p:nvPr/>
            </p:nvSpPr>
            <p:spPr>
              <a:xfrm>
                <a:off x="-10304463" y="1287462"/>
                <a:ext cx="82550" cy="30162"/>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7" name="Google Shape;207;p9"/>
              <p:cNvSpPr/>
              <p:nvPr/>
            </p:nvSpPr>
            <p:spPr>
              <a:xfrm>
                <a:off x="-10367963" y="1193800"/>
                <a:ext cx="96838" cy="90487"/>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8" name="Google Shape;208;p9"/>
              <p:cNvSpPr/>
              <p:nvPr/>
            </p:nvSpPr>
            <p:spPr>
              <a:xfrm>
                <a:off x="-10402888" y="1111250"/>
                <a:ext cx="34924" cy="26987"/>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9" name="Google Shape;209;p9"/>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0" name="Google Shape;210;p9"/>
              <p:cNvSpPr/>
              <p:nvPr/>
            </p:nvSpPr>
            <p:spPr>
              <a:xfrm>
                <a:off x="-10037763" y="2084388"/>
                <a:ext cx="209549"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1" name="Google Shape;211;p9"/>
              <p:cNvSpPr/>
              <p:nvPr/>
            </p:nvSpPr>
            <p:spPr>
              <a:xfrm>
                <a:off x="-9742488" y="1941513"/>
                <a:ext cx="65087"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2" name="Google Shape;212;p9"/>
              <p:cNvSpPr/>
              <p:nvPr/>
            </p:nvSpPr>
            <p:spPr>
              <a:xfrm>
                <a:off x="-9932988" y="2252663"/>
                <a:ext cx="52388" cy="49212"/>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3" name="Google Shape;213;p9"/>
              <p:cNvSpPr/>
              <p:nvPr/>
            </p:nvSpPr>
            <p:spPr>
              <a:xfrm>
                <a:off x="-9850438" y="1581150"/>
                <a:ext cx="138112" cy="71437"/>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4" name="Google Shape;214;p9"/>
              <p:cNvSpPr/>
              <p:nvPr/>
            </p:nvSpPr>
            <p:spPr>
              <a:xfrm>
                <a:off x="-9839325" y="2287588"/>
                <a:ext cx="38099"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5" name="Google Shape;215;p9"/>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6" name="Google Shape;216;p9"/>
              <p:cNvSpPr/>
              <p:nvPr/>
            </p:nvSpPr>
            <p:spPr>
              <a:xfrm>
                <a:off x="-9813925" y="1878013"/>
                <a:ext cx="34924" cy="25399"/>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7" name="Google Shape;217;p9"/>
              <p:cNvSpPr/>
              <p:nvPr/>
            </p:nvSpPr>
            <p:spPr>
              <a:xfrm>
                <a:off x="-10125075"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8" name="Google Shape;218;p9"/>
              <p:cNvSpPr/>
              <p:nvPr/>
            </p:nvSpPr>
            <p:spPr>
              <a:xfrm>
                <a:off x="-9775825"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9" name="Google Shape;219;p9"/>
              <p:cNvSpPr/>
              <p:nvPr/>
            </p:nvSpPr>
            <p:spPr>
              <a:xfrm>
                <a:off x="-9948863" y="2076450"/>
                <a:ext cx="19049"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0" name="Google Shape;220;p9"/>
              <p:cNvSpPr/>
              <p:nvPr/>
            </p:nvSpPr>
            <p:spPr>
              <a:xfrm>
                <a:off x="-10177463" y="836612"/>
                <a:ext cx="912813" cy="574674"/>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1" name="Google Shape;221;p9"/>
              <p:cNvSpPr/>
              <p:nvPr/>
            </p:nvSpPr>
            <p:spPr>
              <a:xfrm>
                <a:off x="-9605963" y="784225"/>
                <a:ext cx="1778000" cy="1622424"/>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2" name="Google Shape;222;p9"/>
              <p:cNvSpPr/>
              <p:nvPr/>
            </p:nvSpPr>
            <p:spPr>
              <a:xfrm>
                <a:off x="-9077325" y="1806575"/>
                <a:ext cx="85724" cy="66674"/>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3" name="Google Shape;223;p9"/>
              <p:cNvSpPr/>
              <p:nvPr/>
            </p:nvSpPr>
            <p:spPr>
              <a:xfrm>
                <a:off x="-8015288" y="1457325"/>
                <a:ext cx="46037"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4" name="Google Shape;224;p9"/>
              <p:cNvSpPr/>
              <p:nvPr/>
            </p:nvSpPr>
            <p:spPr>
              <a:xfrm>
                <a:off x="-9204325"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5" name="Google Shape;225;p9"/>
              <p:cNvSpPr/>
              <p:nvPr/>
            </p:nvSpPr>
            <p:spPr>
              <a:xfrm>
                <a:off x="-3408362" y="1385887"/>
                <a:ext cx="228600" cy="104774"/>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6" name="Google Shape;226;p9"/>
              <p:cNvSpPr/>
              <p:nvPr/>
            </p:nvSpPr>
            <p:spPr>
              <a:xfrm>
                <a:off x="-9877425" y="2763838"/>
                <a:ext cx="34924"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7" name="Google Shape;227;p9"/>
              <p:cNvSpPr/>
              <p:nvPr/>
            </p:nvSpPr>
            <p:spPr>
              <a:xfrm>
                <a:off x="-11250613" y="2881313"/>
                <a:ext cx="138112" cy="107949"/>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8" name="Google Shape;228;p9"/>
              <p:cNvSpPr/>
              <p:nvPr/>
            </p:nvSpPr>
            <p:spPr>
              <a:xfrm>
                <a:off x="-11390313" y="2727325"/>
                <a:ext cx="49212" cy="85724"/>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9" name="Google Shape;229;p9"/>
              <p:cNvSpPr/>
              <p:nvPr/>
            </p:nvSpPr>
            <p:spPr>
              <a:xfrm>
                <a:off x="-12023725" y="2538413"/>
                <a:ext cx="63500" cy="49212"/>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0" name="Google Shape;230;p9"/>
              <p:cNvSpPr/>
              <p:nvPr/>
            </p:nvSpPr>
            <p:spPr>
              <a:xfrm>
                <a:off x="-7091363" y="3425825"/>
                <a:ext cx="82550" cy="55562"/>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1" name="Google Shape;231;p9"/>
              <p:cNvSpPr/>
              <p:nvPr/>
            </p:nvSpPr>
            <p:spPr>
              <a:xfrm>
                <a:off x="-7204075" y="3222625"/>
                <a:ext cx="25399"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2" name="Google Shape;232;p9"/>
              <p:cNvSpPr/>
              <p:nvPr/>
            </p:nvSpPr>
            <p:spPr>
              <a:xfrm>
                <a:off x="-7212013" y="3297237"/>
                <a:ext cx="46037" cy="90487"/>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3" name="Google Shape;233;p9"/>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4" name="Google Shape;234;p9"/>
              <p:cNvSpPr/>
              <p:nvPr/>
            </p:nvSpPr>
            <p:spPr>
              <a:xfrm>
                <a:off x="-7162800" y="2636838"/>
                <a:ext cx="25399"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5" name="Google Shape;235;p9"/>
              <p:cNvSpPr/>
              <p:nvPr/>
            </p:nvSpPr>
            <p:spPr>
              <a:xfrm>
                <a:off x="-7132638" y="2598738"/>
                <a:ext cx="49212"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6" name="Google Shape;236;p9"/>
              <p:cNvSpPr/>
              <p:nvPr/>
            </p:nvSpPr>
            <p:spPr>
              <a:xfrm>
                <a:off x="-6929438" y="2508250"/>
                <a:ext cx="28575" cy="49212"/>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7" name="Google Shape;237;p9"/>
              <p:cNvSpPr/>
              <p:nvPr/>
            </p:nvSpPr>
            <p:spPr>
              <a:xfrm>
                <a:off x="-6818313" y="2444750"/>
                <a:ext cx="34924"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8" name="Google Shape;238;p9"/>
              <p:cNvSpPr/>
              <p:nvPr/>
            </p:nvSpPr>
            <p:spPr>
              <a:xfrm>
                <a:off x="-6753225" y="3538537"/>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9" name="Google Shape;239;p9"/>
              <p:cNvSpPr/>
              <p:nvPr/>
            </p:nvSpPr>
            <p:spPr>
              <a:xfrm>
                <a:off x="-6502401" y="3522662"/>
                <a:ext cx="60324" cy="38099"/>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0" name="Google Shape;240;p9"/>
              <p:cNvSpPr/>
              <p:nvPr/>
            </p:nvSpPr>
            <p:spPr>
              <a:xfrm>
                <a:off x="-5886451" y="4402137"/>
                <a:ext cx="30162"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1" name="Google Shape;241;p9"/>
              <p:cNvSpPr/>
              <p:nvPr/>
            </p:nvSpPr>
            <p:spPr>
              <a:xfrm>
                <a:off x="-6048376" y="1847850"/>
                <a:ext cx="63500" cy="55562"/>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2" name="Google Shape;242;p9"/>
              <p:cNvSpPr/>
              <p:nvPr/>
            </p:nvSpPr>
            <p:spPr>
              <a:xfrm>
                <a:off x="-5735637"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3" name="Google Shape;243;p9"/>
              <p:cNvSpPr/>
              <p:nvPr/>
            </p:nvSpPr>
            <p:spPr>
              <a:xfrm>
                <a:off x="-5399087" y="1584325"/>
                <a:ext cx="46037" cy="38099"/>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4" name="Google Shape;244;p9"/>
              <p:cNvSpPr/>
              <p:nvPr/>
            </p:nvSpPr>
            <p:spPr>
              <a:xfrm>
                <a:off x="-3319462" y="1547812"/>
                <a:ext cx="101599"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5" name="Google Shape;245;p9"/>
              <p:cNvSpPr/>
              <p:nvPr/>
            </p:nvSpPr>
            <p:spPr>
              <a:xfrm>
                <a:off x="-3130550" y="1430337"/>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6" name="Google Shape;246;p9"/>
              <p:cNvSpPr/>
              <p:nvPr/>
            </p:nvSpPr>
            <p:spPr>
              <a:xfrm>
                <a:off x="-3319462" y="1517650"/>
                <a:ext cx="26987" cy="30162"/>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7" name="Google Shape;247;p9"/>
              <p:cNvSpPr/>
              <p:nvPr/>
            </p:nvSpPr>
            <p:spPr>
              <a:xfrm>
                <a:off x="-9355138" y="2917825"/>
                <a:ext cx="71437" cy="38099"/>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8" name="Google Shape;248;p9"/>
              <p:cNvSpPr/>
              <p:nvPr/>
            </p:nvSpPr>
            <p:spPr>
              <a:xfrm>
                <a:off x="-9351963" y="3052763"/>
                <a:ext cx="60324"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9" name="Google Shape;249;p9"/>
              <p:cNvSpPr/>
              <p:nvPr/>
            </p:nvSpPr>
            <p:spPr>
              <a:xfrm>
                <a:off x="-9264650"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0" name="Google Shape;250;p9"/>
              <p:cNvSpPr/>
              <p:nvPr/>
            </p:nvSpPr>
            <p:spPr>
              <a:xfrm>
                <a:off x="-12395200"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251" name="Google Shape;251;p9"/>
            <p:cNvSpPr/>
            <p:nvPr/>
          </p:nvSpPr>
          <p:spPr>
            <a:xfrm flipH="1">
              <a:off x="5511648" y="350401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2" name="Google Shape;252;p9"/>
            <p:cNvSpPr/>
            <p:nvPr/>
          </p:nvSpPr>
          <p:spPr>
            <a:xfrm flipH="1">
              <a:off x="4828051" y="2805113"/>
              <a:ext cx="10241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3" name="Google Shape;253;p9"/>
            <p:cNvSpPr/>
            <p:nvPr/>
          </p:nvSpPr>
          <p:spPr>
            <a:xfrm flipH="1">
              <a:off x="4457670" y="277177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4" name="Google Shape;254;p9"/>
            <p:cNvSpPr/>
            <p:nvPr/>
          </p:nvSpPr>
          <p:spPr>
            <a:xfrm flipH="1">
              <a:off x="4456480" y="2611041"/>
              <a:ext cx="10241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5" name="Google Shape;255;p9"/>
            <p:cNvSpPr/>
            <p:nvPr/>
          </p:nvSpPr>
          <p:spPr>
            <a:xfrm flipH="1">
              <a:off x="4519599" y="289202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6" name="Google Shape;256;p9"/>
            <p:cNvSpPr/>
            <p:nvPr/>
          </p:nvSpPr>
          <p:spPr>
            <a:xfrm flipH="1">
              <a:off x="4523171" y="263128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7" name="Google Shape;257;p9"/>
            <p:cNvSpPr/>
            <p:nvPr/>
          </p:nvSpPr>
          <p:spPr>
            <a:xfrm flipH="1">
              <a:off x="5147221" y="288012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58" name="Google Shape;258;p9"/>
            <p:cNvSpPr/>
            <p:nvPr/>
          </p:nvSpPr>
          <p:spPr>
            <a:xfrm flipH="1">
              <a:off x="5012647" y="261580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59" name="Google Shape;259;p9"/>
            <p:cNvSpPr/>
            <p:nvPr/>
          </p:nvSpPr>
          <p:spPr>
            <a:xfrm flipH="1">
              <a:off x="4834005" y="2894409"/>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60" name="Google Shape;260;p9"/>
            <p:cNvSpPr/>
            <p:nvPr/>
          </p:nvSpPr>
          <p:spPr>
            <a:xfrm flipH="1">
              <a:off x="4894743" y="2953941"/>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1" name="Google Shape;261;p9"/>
            <p:cNvSpPr/>
            <p:nvPr/>
          </p:nvSpPr>
          <p:spPr>
            <a:xfrm flipH="1">
              <a:off x="4519598" y="2595563"/>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62" name="Google Shape;262;p9"/>
            <p:cNvSpPr/>
            <p:nvPr/>
          </p:nvSpPr>
          <p:spPr>
            <a:xfrm flipH="1">
              <a:off x="4887598" y="3159918"/>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63" name="Google Shape;263;p9"/>
            <p:cNvSpPr/>
            <p:nvPr/>
          </p:nvSpPr>
          <p:spPr>
            <a:xfrm flipH="1">
              <a:off x="5402082" y="24110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4" name="Google Shape;264;p9"/>
            <p:cNvSpPr/>
            <p:nvPr/>
          </p:nvSpPr>
          <p:spPr>
            <a:xfrm flipH="1">
              <a:off x="1450558" y="200263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5" name="Google Shape;265;p9"/>
            <p:cNvSpPr/>
            <p:nvPr/>
          </p:nvSpPr>
          <p:spPr>
            <a:xfrm flipH="1">
              <a:off x="1680410" y="22205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6" name="Google Shape;266;p9"/>
            <p:cNvSpPr/>
            <p:nvPr/>
          </p:nvSpPr>
          <p:spPr>
            <a:xfrm flipH="1">
              <a:off x="3457285" y="20883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7" name="Google Shape;267;p9"/>
            <p:cNvSpPr/>
            <p:nvPr/>
          </p:nvSpPr>
          <p:spPr>
            <a:xfrm flipH="1">
              <a:off x="3594241" y="194786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8" name="Google Shape;268;p9"/>
            <p:cNvSpPr/>
            <p:nvPr/>
          </p:nvSpPr>
          <p:spPr>
            <a:xfrm flipH="1">
              <a:off x="2023399" y="249197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9" name="Google Shape;269;p9"/>
            <p:cNvSpPr/>
            <p:nvPr/>
          </p:nvSpPr>
          <p:spPr>
            <a:xfrm flipH="1">
              <a:off x="1811412" y="2362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0" name="Google Shape;270;p9"/>
            <p:cNvSpPr/>
            <p:nvPr/>
          </p:nvSpPr>
          <p:spPr>
            <a:xfrm flipH="1">
              <a:off x="3522786" y="192047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1" name="Google Shape;271;p9"/>
            <p:cNvSpPr/>
            <p:nvPr/>
          </p:nvSpPr>
          <p:spPr>
            <a:xfrm flipH="1">
              <a:off x="3508495" y="18811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2" name="Google Shape;272;p9"/>
            <p:cNvSpPr/>
            <p:nvPr/>
          </p:nvSpPr>
          <p:spPr>
            <a:xfrm flipH="1">
              <a:off x="1530351" y="245149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3" name="Google Shape;273;p9"/>
            <p:cNvSpPr/>
            <p:nvPr/>
          </p:nvSpPr>
          <p:spPr>
            <a:xfrm flipH="1">
              <a:off x="1495814" y="23550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4" name="Google Shape;274;p9"/>
            <p:cNvSpPr/>
            <p:nvPr/>
          </p:nvSpPr>
          <p:spPr>
            <a:xfrm flipH="1">
              <a:off x="1712564" y="233005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5" name="Google Shape;275;p9"/>
            <p:cNvSpPr/>
            <p:nvPr/>
          </p:nvSpPr>
          <p:spPr>
            <a:xfrm flipH="1">
              <a:off x="1839995"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6" name="Google Shape;276;p9"/>
            <p:cNvSpPr/>
            <p:nvPr/>
          </p:nvSpPr>
          <p:spPr>
            <a:xfrm flipH="1">
              <a:off x="2096045" y="246459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7" name="Google Shape;277;p9"/>
            <p:cNvSpPr/>
            <p:nvPr/>
          </p:nvSpPr>
          <p:spPr>
            <a:xfrm flipH="1">
              <a:off x="1606571" y="251102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8" name="Google Shape;278;p9"/>
            <p:cNvSpPr/>
            <p:nvPr/>
          </p:nvSpPr>
          <p:spPr>
            <a:xfrm flipH="1">
              <a:off x="2207994" y="2332434"/>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9" name="Google Shape;279;p9"/>
            <p:cNvSpPr/>
            <p:nvPr/>
          </p:nvSpPr>
          <p:spPr>
            <a:xfrm flipH="1">
              <a:off x="1520824" y="21097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0" name="Google Shape;280;p9"/>
            <p:cNvSpPr/>
            <p:nvPr/>
          </p:nvSpPr>
          <p:spPr>
            <a:xfrm flipH="1">
              <a:off x="2263969" y="231814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1" name="Google Shape;281;p9"/>
            <p:cNvSpPr/>
            <p:nvPr/>
          </p:nvSpPr>
          <p:spPr>
            <a:xfrm flipH="1">
              <a:off x="4875687" y="2994422"/>
              <a:ext cx="10122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82" name="Google Shape;282;p9"/>
            <p:cNvSpPr/>
            <p:nvPr/>
          </p:nvSpPr>
          <p:spPr>
            <a:xfrm flipH="1">
              <a:off x="3378683" y="215860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3" name="Google Shape;283;p9"/>
            <p:cNvSpPr/>
            <p:nvPr/>
          </p:nvSpPr>
          <p:spPr>
            <a:xfrm flipH="1">
              <a:off x="3394164" y="226456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4" name="Google Shape;284;p9"/>
            <p:cNvSpPr/>
            <p:nvPr/>
          </p:nvSpPr>
          <p:spPr>
            <a:xfrm flipH="1">
              <a:off x="3563277" y="215265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5" name="Google Shape;285;p9"/>
            <p:cNvSpPr/>
            <p:nvPr/>
          </p:nvSpPr>
          <p:spPr>
            <a:xfrm flipH="1">
              <a:off x="3433467" y="181689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6" name="Google Shape;286;p9"/>
            <p:cNvSpPr/>
            <p:nvPr/>
          </p:nvSpPr>
          <p:spPr>
            <a:xfrm flipH="1">
              <a:off x="3303653" y="201215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7" name="Google Shape;287;p9"/>
            <p:cNvSpPr/>
            <p:nvPr/>
          </p:nvSpPr>
          <p:spPr>
            <a:xfrm flipH="1">
              <a:off x="5543803" y="378142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8" name="Google Shape;288;p9"/>
            <p:cNvSpPr/>
            <p:nvPr/>
          </p:nvSpPr>
          <p:spPr>
            <a:xfrm flipH="1">
              <a:off x="5381837" y="371356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9" name="Google Shape;289;p9"/>
            <p:cNvSpPr/>
            <p:nvPr/>
          </p:nvSpPr>
          <p:spPr>
            <a:xfrm flipH="1">
              <a:off x="4181374" y="27193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0" name="Google Shape;290;p9"/>
            <p:cNvSpPr/>
            <p:nvPr/>
          </p:nvSpPr>
          <p:spPr>
            <a:xfrm flipH="1">
              <a:off x="4045607" y="1902618"/>
              <a:ext cx="100038"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1" name="Google Shape;291;p9"/>
            <p:cNvSpPr/>
            <p:nvPr/>
          </p:nvSpPr>
          <p:spPr>
            <a:xfrm flipH="1">
              <a:off x="5200815" y="28694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2" name="Google Shape;292;p9"/>
            <p:cNvSpPr/>
            <p:nvPr/>
          </p:nvSpPr>
          <p:spPr>
            <a:xfrm flipH="1">
              <a:off x="4400506" y="2743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3" name="Google Shape;293;p9"/>
            <p:cNvSpPr/>
            <p:nvPr/>
          </p:nvSpPr>
          <p:spPr>
            <a:xfrm flipH="1">
              <a:off x="4914990" y="31551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4" name="Google Shape;294;p9"/>
            <p:cNvSpPr/>
            <p:nvPr/>
          </p:nvSpPr>
          <p:spPr>
            <a:xfrm flipH="1">
              <a:off x="5042418"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5" name="Google Shape;295;p9"/>
            <p:cNvSpPr/>
            <p:nvPr/>
          </p:nvSpPr>
          <p:spPr>
            <a:xfrm flipH="1">
              <a:off x="3270307" y="25265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6" name="Google Shape;296;p9"/>
            <p:cNvSpPr/>
            <p:nvPr/>
          </p:nvSpPr>
          <p:spPr>
            <a:xfrm flipH="1">
              <a:off x="5957057" y="389810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7" name="Google Shape;297;p9"/>
            <p:cNvSpPr/>
            <p:nvPr/>
          </p:nvSpPr>
          <p:spPr>
            <a:xfrm flipH="1">
              <a:off x="4479108" y="276582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98" name="Google Shape;298;p9"/>
            <p:cNvSpPr/>
            <p:nvPr/>
          </p:nvSpPr>
          <p:spPr>
            <a:xfrm flipH="1">
              <a:off x="4500544" y="281463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299" name="Google Shape;299;p9"/>
          <p:cNvSpPr/>
          <p:nvPr/>
        </p:nvSpPr>
        <p:spPr>
          <a:xfrm>
            <a:off x="645487" y="3768328"/>
            <a:ext cx="1469613"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Century Gothic"/>
              <a:buNone/>
            </a:pPr>
            <a:r>
              <a:rPr b="0" i="0" lang="en-US" sz="1200" u="none" cap="none" strike="noStrike">
                <a:solidFill>
                  <a:schemeClr val="dk1"/>
                </a:solidFill>
                <a:latin typeface="Century Gothic"/>
                <a:ea typeface="Century Gothic"/>
                <a:cs typeface="Century Gothic"/>
                <a:sym typeface="Century Gothic"/>
              </a:rPr>
              <a:t>Client Location</a:t>
            </a:r>
            <a:endParaRPr/>
          </a:p>
        </p:txBody>
      </p:sp>
      <p:sp>
        <p:nvSpPr>
          <p:cNvPr id="300" name="Google Shape;300;p9"/>
          <p:cNvSpPr/>
          <p:nvPr/>
        </p:nvSpPr>
        <p:spPr>
          <a:xfrm>
            <a:off x="683597" y="3414712"/>
            <a:ext cx="986094"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D9177F"/>
              </a:buClr>
              <a:buFont typeface="Century Gothic"/>
              <a:buNone/>
            </a:pPr>
            <a:r>
              <a:rPr b="0" i="0" lang="en-US" sz="1200" u="none" cap="none" strike="noStrike">
                <a:solidFill>
                  <a:srgbClr val="D9177F"/>
                </a:solidFill>
                <a:latin typeface="Century Gothic"/>
                <a:ea typeface="Century Gothic"/>
                <a:cs typeface="Century Gothic"/>
                <a:sym typeface="Century Gothic"/>
              </a:rPr>
              <a:t>Our Office</a:t>
            </a:r>
            <a:endParaRPr/>
          </a:p>
        </p:txBody>
      </p:sp>
      <p:sp>
        <p:nvSpPr>
          <p:cNvPr id="301" name="Google Shape;301;p9"/>
          <p:cNvSpPr/>
          <p:nvPr/>
        </p:nvSpPr>
        <p:spPr>
          <a:xfrm flipH="1">
            <a:off x="508529" y="3777853"/>
            <a:ext cx="146485" cy="2357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2" name="Google Shape;302;p9"/>
          <p:cNvSpPr/>
          <p:nvPr/>
        </p:nvSpPr>
        <p:spPr>
          <a:xfrm flipH="1">
            <a:off x="508529" y="3434953"/>
            <a:ext cx="146485" cy="2357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rgbClr val="D9177F"/>
              </a:solidFill>
              <a:latin typeface="Calibri"/>
              <a:ea typeface="Calibri"/>
              <a:cs typeface="Calibri"/>
              <a:sym typeface="Calibri"/>
            </a:endParaRPr>
          </a:p>
        </p:txBody>
      </p:sp>
      <p:sp>
        <p:nvSpPr>
          <p:cNvPr id="303" name="Google Shape;303;p9"/>
          <p:cNvSpPr txBox="1"/>
          <p:nvPr/>
        </p:nvSpPr>
        <p:spPr>
          <a:xfrm>
            <a:off x="6397703" y="2800350"/>
            <a:ext cx="2422361" cy="277416"/>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Font typeface="Arial"/>
              <a:buNone/>
            </a:pPr>
            <a:r>
              <a:rPr b="1" i="0" lang="en-US" sz="1300" u="none" cap="none" strike="noStrike">
                <a:solidFill>
                  <a:schemeClr val="dk1"/>
                </a:solidFill>
                <a:latin typeface="Century Gothic"/>
                <a:ea typeface="Century Gothic"/>
                <a:cs typeface="Century Gothic"/>
                <a:sym typeface="Century Gothic"/>
              </a:rPr>
              <a:t>Email us at: </a:t>
            </a:r>
            <a:endParaRPr/>
          </a:p>
        </p:txBody>
      </p:sp>
      <p:sp>
        <p:nvSpPr>
          <p:cNvPr id="304" name="Google Shape;304;p9"/>
          <p:cNvSpPr txBox="1"/>
          <p:nvPr>
            <p:ph idx="1" type="body"/>
          </p:nvPr>
        </p:nvSpPr>
        <p:spPr>
          <a:xfrm>
            <a:off x="6285467" y="3113484"/>
            <a:ext cx="2542090" cy="258813"/>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5" name="Google Shape;305;p9"/>
          <p:cNvSpPr txBox="1"/>
          <p:nvPr>
            <p:ph idx="2" type="body"/>
          </p:nvPr>
        </p:nvSpPr>
        <p:spPr>
          <a:xfrm>
            <a:off x="6629400" y="1203404"/>
            <a:ext cx="2198158" cy="572946"/>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6" name="Google Shape;306;p9"/>
          <p:cNvSpPr/>
          <p:nvPr/>
        </p:nvSpPr>
        <p:spPr>
          <a:xfrm>
            <a:off x="204840" y="533400"/>
            <a:ext cx="630004" cy="50005"/>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07" name="Google Shape;307;p9"/>
          <p:cNvSpPr txBox="1"/>
          <p:nvPr/>
        </p:nvSpPr>
        <p:spPr>
          <a:xfrm>
            <a:off x="86359" y="85725"/>
            <a:ext cx="8143240" cy="428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Contact us</a:t>
            </a:r>
            <a:endParaRPr/>
          </a:p>
        </p:txBody>
      </p:sp>
      <p:pic>
        <p:nvPicPr>
          <p:cNvPr id="308" name="Google Shape;308;p9"/>
          <p:cNvPicPr preferRelativeResize="0"/>
          <p:nvPr/>
        </p:nvPicPr>
        <p:blipFill rotWithShape="1">
          <a:blip r:embed="rId2">
            <a:alphaModFix/>
          </a:blip>
          <a:srcRect b="0" l="0" r="0" t="0"/>
          <a:stretch/>
        </p:blipFill>
        <p:spPr>
          <a:xfrm>
            <a:off x="596" y="4934326"/>
            <a:ext cx="9142808" cy="209173"/>
          </a:xfrm>
          <a:prstGeom prst="rect">
            <a:avLst/>
          </a:prstGeom>
          <a:noFill/>
          <a:ln>
            <a:noFill/>
          </a:ln>
        </p:spPr>
      </p:pic>
      <p:sp>
        <p:nvSpPr>
          <p:cNvPr id="309" name="Google Shape;309;p9"/>
          <p:cNvSpPr/>
          <p:nvPr/>
        </p:nvSpPr>
        <p:spPr>
          <a:xfrm flipH="1">
            <a:off x="1457498" y="2305473"/>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10" name="Shape 310"/>
        <p:cNvGrpSpPr/>
        <p:nvPr/>
      </p:nvGrpSpPr>
      <p:grpSpPr>
        <a:xfrm>
          <a:off x="0" y="0"/>
          <a:ext cx="0" cy="0"/>
          <a:chOff x="0" y="0"/>
          <a:chExt cx="0" cy="0"/>
        </a:xfrm>
      </p:grpSpPr>
      <p:sp>
        <p:nvSpPr>
          <p:cNvPr id="311" name="Google Shape;311;p10"/>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312" name="Google Shape;312;p10"/>
          <p:cNvSpPr txBox="1"/>
          <p:nvPr>
            <p:ph idx="1" type="body"/>
          </p:nvPr>
        </p:nvSpPr>
        <p:spPr>
          <a:xfrm>
            <a:off x="2743200" y="1989673"/>
            <a:ext cx="4064000" cy="53339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204840" y="533400"/>
            <a:ext cx="630004" cy="50005"/>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11" name="Google Shape;11;p1"/>
          <p:cNvSpPr/>
          <p:nvPr/>
        </p:nvSpPr>
        <p:spPr>
          <a:xfrm>
            <a:off x="-10718" y="4951810"/>
            <a:ext cx="9160674" cy="202405"/>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12" name="Google Shape;12;p1"/>
          <p:cNvSpPr txBox="1"/>
          <p:nvPr/>
        </p:nvSpPr>
        <p:spPr>
          <a:xfrm>
            <a:off x="2568848" y="4941094"/>
            <a:ext cx="4001541" cy="19645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Font typeface="Century Gothic"/>
              <a:buNone/>
            </a:pPr>
            <a:r>
              <a:rPr b="0" i="0" lang="en-US" sz="800" u="none" cap="none" strike="noStrike">
                <a:solidFill>
                  <a:schemeClr val="lt1"/>
                </a:solidFill>
                <a:latin typeface="Century Gothic"/>
                <a:ea typeface="Century Gothic"/>
                <a:cs typeface="Century Gothic"/>
                <a:sym typeface="Century Gothic"/>
              </a:rPr>
              <a:t>www.tothenew.com </a:t>
            </a:r>
            <a:endParaRPr/>
          </a:p>
        </p:txBody>
      </p:sp>
      <p:pic>
        <p:nvPicPr>
          <p:cNvPr id="13" name="Google Shape;13;p1"/>
          <p:cNvPicPr preferRelativeResize="0"/>
          <p:nvPr/>
        </p:nvPicPr>
        <p:blipFill rotWithShape="1">
          <a:blip r:embed="rId1">
            <a:alphaModFix/>
          </a:blip>
          <a:srcRect b="0" l="0" r="0" t="0"/>
          <a:stretch/>
        </p:blipFill>
        <p:spPr>
          <a:xfrm>
            <a:off x="8229600" y="0"/>
            <a:ext cx="944719" cy="704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reactjstutorial.net/nested-component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hyperlink" Target="https://github.com/priya1091992/React--State-and-Prop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12"/>
          <p:cNvSpPr txBox="1"/>
          <p:nvPr>
            <p:ph type="title"/>
          </p:nvPr>
        </p:nvSpPr>
        <p:spPr>
          <a:xfrm>
            <a:off x="3376825" y="2000998"/>
            <a:ext cx="4191000" cy="1141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Impact"/>
              <a:buNone/>
            </a:pPr>
            <a:r>
              <a:rPr b="0" i="0" lang="en-US" sz="3600" u="none" cap="none" strike="noStrike">
                <a:solidFill>
                  <a:schemeClr val="dk1"/>
                </a:solidFill>
                <a:latin typeface="Impact"/>
                <a:ea typeface="Impact"/>
                <a:cs typeface="Impact"/>
                <a:sym typeface="Impact"/>
              </a:rPr>
              <a:t>ReactJS</a:t>
            </a:r>
            <a:endParaRPr/>
          </a:p>
          <a:p>
            <a:pPr indent="0" lvl="0" marL="0" marR="0" rtl="0" algn="ctr">
              <a:lnSpc>
                <a:spcPct val="100000"/>
              </a:lnSpc>
              <a:spcBef>
                <a:spcPts val="0"/>
              </a:spcBef>
              <a:spcAft>
                <a:spcPts val="0"/>
              </a:spcAft>
              <a:buClr>
                <a:schemeClr val="dk1"/>
              </a:buClr>
              <a:buFont typeface="Impact"/>
              <a:buNone/>
            </a:pPr>
            <a:r>
              <a:rPr b="0" i="0" lang="en-US" sz="3600" u="none" cap="none" strike="noStrike">
                <a:solidFill>
                  <a:srgbClr val="434343"/>
                </a:solidFill>
                <a:latin typeface="Impact"/>
                <a:ea typeface="Impact"/>
                <a:cs typeface="Impact"/>
                <a:sym typeface="Impact"/>
              </a:rPr>
              <a:t>   State and Props</a:t>
            </a:r>
            <a:endParaRPr/>
          </a:p>
          <a:p>
            <a:pPr indent="0" lvl="0" marL="0" marR="0" rtl="0" algn="l">
              <a:lnSpc>
                <a:spcPct val="90000"/>
              </a:lnSpc>
              <a:spcBef>
                <a:spcPts val="0"/>
              </a:spcBef>
              <a:spcAft>
                <a:spcPts val="0"/>
              </a:spcAft>
              <a:buClr>
                <a:schemeClr val="dk1"/>
              </a:buClr>
              <a:buFont typeface="Tahoma"/>
              <a:buNone/>
            </a:pPr>
            <a:r>
              <a:t/>
            </a:r>
            <a:endParaRPr b="1" i="0" sz="2400" u="none" cap="none" strike="noStrik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21"/>
          <p:cNvSpPr txBox="1"/>
          <p:nvPr>
            <p:ph idx="1" type="body"/>
          </p:nvPr>
        </p:nvSpPr>
        <p:spPr>
          <a:xfrm>
            <a:off x="86350" y="971550"/>
            <a:ext cx="8834100" cy="3115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30000"/>
              </a:lnSpc>
              <a:spcBef>
                <a:spcPts val="0"/>
              </a:spcBef>
              <a:spcAft>
                <a:spcPts val="0"/>
              </a:spcAft>
              <a:buClr>
                <a:srgbClr val="242729"/>
              </a:buClr>
              <a:buSzPts val="1800"/>
              <a:buFont typeface="Times New Roman"/>
              <a:buChar char="●"/>
            </a:pPr>
            <a:r>
              <a:rPr i="0" lang="en-US" sz="1800" u="none" cap="none" strike="noStrike">
                <a:solidFill>
                  <a:srgbClr val="242729"/>
                </a:solidFill>
                <a:latin typeface="Times New Roman"/>
                <a:ea typeface="Times New Roman"/>
                <a:cs typeface="Times New Roman"/>
                <a:sym typeface="Times New Roman"/>
              </a:rPr>
              <a:t>Props (short for properties) are a Component's configuration. </a:t>
            </a:r>
            <a:endParaRPr sz="1800">
              <a:latin typeface="Times New Roman"/>
              <a:ea typeface="Times New Roman"/>
              <a:cs typeface="Times New Roman"/>
              <a:sym typeface="Times New Roman"/>
            </a:endParaRPr>
          </a:p>
          <a:p>
            <a:pPr indent="-342900" lvl="0" marL="457200" marR="0" rtl="0" algn="l">
              <a:lnSpc>
                <a:spcPct val="130000"/>
              </a:lnSpc>
              <a:spcBef>
                <a:spcPts val="1600"/>
              </a:spcBef>
              <a:spcAft>
                <a:spcPts val="0"/>
              </a:spcAft>
              <a:buClr>
                <a:srgbClr val="242729"/>
              </a:buClr>
              <a:buSzPts val="1800"/>
              <a:buFont typeface="Times New Roman"/>
              <a:buChar char="●"/>
            </a:pPr>
            <a:r>
              <a:rPr i="0" lang="en-US" sz="1800" u="none" cap="none" strike="noStrike">
                <a:solidFill>
                  <a:srgbClr val="242729"/>
                </a:solidFill>
                <a:latin typeface="Times New Roman"/>
                <a:ea typeface="Times New Roman"/>
                <a:cs typeface="Times New Roman"/>
                <a:sym typeface="Times New Roman"/>
              </a:rPr>
              <a:t>Received from parent and immutable.</a:t>
            </a:r>
            <a:endParaRPr sz="1800">
              <a:latin typeface="Times New Roman"/>
              <a:ea typeface="Times New Roman"/>
              <a:cs typeface="Times New Roman"/>
              <a:sym typeface="Times New Roman"/>
            </a:endParaRPr>
          </a:p>
          <a:p>
            <a:pPr indent="-342900" lvl="0" marL="457200" marR="0" rtl="0" algn="l">
              <a:lnSpc>
                <a:spcPct val="130000"/>
              </a:lnSpc>
              <a:spcBef>
                <a:spcPts val="1600"/>
              </a:spcBef>
              <a:spcAft>
                <a:spcPts val="0"/>
              </a:spcAft>
              <a:buClr>
                <a:srgbClr val="242729"/>
              </a:buClr>
              <a:buSzPts val="1800"/>
              <a:buFont typeface="Times New Roman"/>
              <a:buChar char="●"/>
            </a:pPr>
            <a:r>
              <a:rPr i="0" lang="en-US" sz="1800" u="none" cap="none" strike="noStrike">
                <a:solidFill>
                  <a:srgbClr val="242729"/>
                </a:solidFill>
                <a:latin typeface="Times New Roman"/>
                <a:ea typeface="Times New Roman"/>
                <a:cs typeface="Times New Roman"/>
                <a:sym typeface="Times New Roman"/>
              </a:rPr>
              <a:t>A Component cannot change its props, but it is responsible for putting together the props of its child Components.</a:t>
            </a:r>
            <a:endParaRPr sz="1800">
              <a:latin typeface="Times New Roman"/>
              <a:ea typeface="Times New Roman"/>
              <a:cs typeface="Times New Roman"/>
              <a:sym typeface="Times New Roman"/>
            </a:endParaRPr>
          </a:p>
          <a:p>
            <a:pPr indent="-342900" lvl="0" marL="457200" marR="0" rtl="0" algn="l">
              <a:lnSpc>
                <a:spcPct val="130000"/>
              </a:lnSpc>
              <a:spcBef>
                <a:spcPts val="1600"/>
              </a:spcBef>
              <a:spcAft>
                <a:spcPts val="0"/>
              </a:spcAft>
              <a:buClr>
                <a:srgbClr val="242729"/>
              </a:buClr>
              <a:buSzPts val="1800"/>
              <a:buFont typeface="Times New Roman"/>
              <a:buChar char="●"/>
            </a:pPr>
            <a:r>
              <a:rPr i="0" lang="en-US" sz="1800" u="none" cap="none" strike="noStrike">
                <a:solidFill>
                  <a:srgbClr val="242729"/>
                </a:solidFill>
                <a:latin typeface="Times New Roman"/>
                <a:ea typeface="Times New Roman"/>
                <a:cs typeface="Times New Roman"/>
                <a:sym typeface="Times New Roman"/>
              </a:rPr>
              <a:t>Props do not have to just be data -- callback functions may be passed in as props.</a:t>
            </a:r>
            <a:endParaRPr sz="1800">
              <a:latin typeface="Times New Roman"/>
              <a:ea typeface="Times New Roman"/>
              <a:cs typeface="Times New Roman"/>
              <a:sym typeface="Times New Roman"/>
            </a:endParaRPr>
          </a:p>
          <a:p>
            <a:pPr indent="0" lvl="0" marL="0" marR="0" rtl="0" algn="l">
              <a:lnSpc>
                <a:spcPct val="130000"/>
              </a:lnSpc>
              <a:spcBef>
                <a:spcPts val="1600"/>
              </a:spcBef>
              <a:spcAft>
                <a:spcPts val="0"/>
              </a:spcAft>
              <a:buClr>
                <a:schemeClr val="dk1"/>
              </a:buClr>
              <a:buFont typeface="Arial"/>
              <a:buNone/>
            </a:pPr>
            <a:r>
              <a:t/>
            </a:r>
            <a:endParaRPr b="0" i="0" sz="1800" u="none" cap="none" strike="noStrike">
              <a:solidFill>
                <a:srgbClr val="242729"/>
              </a:solidFill>
              <a:latin typeface="Arial"/>
              <a:ea typeface="Arial"/>
              <a:cs typeface="Arial"/>
              <a:sym typeface="Arial"/>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399" name="Google Shape;399;p21"/>
          <p:cNvSpPr txBox="1"/>
          <p:nvPr>
            <p:ph type="title"/>
          </p:nvPr>
        </p:nvSpPr>
        <p:spPr>
          <a:xfrm>
            <a:off x="86359" y="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Props</a:t>
            </a:r>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2"/>
          <p:cNvSpPr txBox="1"/>
          <p:nvPr>
            <p:ph type="title"/>
          </p:nvPr>
        </p:nvSpPr>
        <p:spPr>
          <a:xfrm>
            <a:off x="86359" y="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Props</a:t>
            </a:r>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pic>
        <p:nvPicPr>
          <p:cNvPr id="406" name="Google Shape;406;p22"/>
          <p:cNvPicPr preferRelativeResize="0"/>
          <p:nvPr/>
        </p:nvPicPr>
        <p:blipFill>
          <a:blip r:embed="rId3">
            <a:alphaModFix/>
          </a:blip>
          <a:stretch>
            <a:fillRect/>
          </a:stretch>
        </p:blipFill>
        <p:spPr>
          <a:xfrm>
            <a:off x="523875" y="885538"/>
            <a:ext cx="8096250" cy="3501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23"/>
          <p:cNvSpPr txBox="1"/>
          <p:nvPr>
            <p:ph idx="1" type="body"/>
          </p:nvPr>
        </p:nvSpPr>
        <p:spPr>
          <a:xfrm>
            <a:off x="86350" y="971550"/>
            <a:ext cx="8834100" cy="3115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30000"/>
              </a:lnSpc>
              <a:spcBef>
                <a:spcPts val="160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Handling Events</a:t>
            </a:r>
            <a:r>
              <a:rPr lang="en-US" sz="1800">
                <a:solidFill>
                  <a:srgbClr val="242729"/>
                </a:solidFill>
                <a:latin typeface="Times New Roman"/>
                <a:ea typeface="Times New Roman"/>
                <a:cs typeface="Times New Roman"/>
                <a:sym typeface="Times New Roman"/>
              </a:rPr>
              <a:t>: Handling events is similar to the way you handle events on DOM elements:</a:t>
            </a:r>
            <a:endParaRPr sz="1800">
              <a:solidFill>
                <a:srgbClr val="242729"/>
              </a:solidFill>
              <a:latin typeface="Times New Roman"/>
              <a:ea typeface="Times New Roman"/>
              <a:cs typeface="Times New Roman"/>
              <a:sym typeface="Times New Roman"/>
            </a:endParaRPr>
          </a:p>
          <a:p>
            <a:pPr indent="-342900" lvl="0" marL="914400" marR="0" rtl="0" algn="l">
              <a:lnSpc>
                <a:spcPct val="130000"/>
              </a:lnSpc>
              <a:spcBef>
                <a:spcPts val="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Use camelCase to specify events</a:t>
            </a:r>
            <a:endParaRPr sz="1800">
              <a:solidFill>
                <a:srgbClr val="242729"/>
              </a:solidFill>
              <a:latin typeface="Times New Roman"/>
              <a:ea typeface="Times New Roman"/>
              <a:cs typeface="Times New Roman"/>
              <a:sym typeface="Times New Roman"/>
            </a:endParaRPr>
          </a:p>
          <a:p>
            <a:pPr indent="-342900" lvl="0" marL="914400" marR="0" rtl="0" algn="l">
              <a:lnSpc>
                <a:spcPct val="130000"/>
              </a:lnSpc>
              <a:spcBef>
                <a:spcPts val="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Pass functions as the event handler</a:t>
            </a:r>
            <a:endParaRPr sz="1800">
              <a:solidFill>
                <a:srgbClr val="242729"/>
              </a:solidFill>
              <a:latin typeface="Times New Roman"/>
              <a:ea typeface="Times New Roman"/>
              <a:cs typeface="Times New Roman"/>
              <a:sym typeface="Times New Roman"/>
            </a:endParaRPr>
          </a:p>
          <a:p>
            <a:pPr indent="-342900" lvl="0" marL="457200" marR="0" rtl="0" algn="l">
              <a:lnSpc>
                <a:spcPct val="130000"/>
              </a:lnSpc>
              <a:spcBef>
                <a:spcPts val="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Example: </a:t>
            </a:r>
            <a:endParaRPr sz="1800">
              <a:solidFill>
                <a:srgbClr val="242729"/>
              </a:solidFill>
              <a:latin typeface="Times New Roman"/>
              <a:ea typeface="Times New Roman"/>
              <a:cs typeface="Times New Roman"/>
              <a:sym typeface="Times New Roman"/>
            </a:endParaRPr>
          </a:p>
          <a:p>
            <a:pPr indent="0" lvl="0" marL="457200" marR="0" rtl="0" algn="l">
              <a:lnSpc>
                <a:spcPct val="130000"/>
              </a:lnSpc>
              <a:spcBef>
                <a:spcPts val="1600"/>
              </a:spcBef>
              <a:spcAft>
                <a:spcPts val="0"/>
              </a:spcAft>
              <a:buNone/>
            </a:pPr>
            <a:r>
              <a:rPr lang="en-US" sz="1800">
                <a:solidFill>
                  <a:srgbClr val="242729"/>
                </a:solidFill>
                <a:latin typeface="Times New Roman"/>
                <a:ea typeface="Times New Roman"/>
                <a:cs typeface="Times New Roman"/>
                <a:sym typeface="Times New Roman"/>
              </a:rPr>
              <a:t>&lt;Card onClick={()=&gt;this.onDishSelect(dish)}/&gt;</a:t>
            </a:r>
            <a:endParaRPr sz="1800">
              <a:solidFill>
                <a:srgbClr val="242729"/>
              </a:solidFill>
              <a:latin typeface="Times New Roman"/>
              <a:ea typeface="Times New Roman"/>
              <a:cs typeface="Times New Roman"/>
              <a:sym typeface="Times New Roman"/>
            </a:endParaRPr>
          </a:p>
          <a:p>
            <a:pPr indent="0" lvl="0" marL="914400" marR="0" rtl="0" algn="l">
              <a:lnSpc>
                <a:spcPct val="100000"/>
              </a:lnSpc>
              <a:spcBef>
                <a:spcPts val="1600"/>
              </a:spcBef>
              <a:spcAft>
                <a:spcPts val="0"/>
              </a:spcAft>
              <a:buNone/>
            </a:pPr>
            <a:r>
              <a:t/>
            </a:r>
            <a:endParaRPr sz="1800">
              <a:solidFill>
                <a:srgbClr val="242729"/>
              </a:solidFill>
              <a:latin typeface="Calibri"/>
              <a:ea typeface="Calibri"/>
              <a:cs typeface="Calibri"/>
              <a:sym typeface="Calibri"/>
            </a:endParaRPr>
          </a:p>
          <a:p>
            <a:pPr indent="0" lvl="0" marL="914400" marR="0" rtl="0" algn="l">
              <a:lnSpc>
                <a:spcPct val="100000"/>
              </a:lnSpc>
              <a:spcBef>
                <a:spcPts val="1600"/>
              </a:spcBef>
              <a:spcAft>
                <a:spcPts val="0"/>
              </a:spcAft>
              <a:buNone/>
            </a:pPr>
            <a:r>
              <a:t/>
            </a:r>
            <a:endParaRPr sz="1800">
              <a:solidFill>
                <a:srgbClr val="242729"/>
              </a:solidFill>
              <a:latin typeface="Calibri"/>
              <a:ea typeface="Calibri"/>
              <a:cs typeface="Calibri"/>
              <a:sym typeface="Calibri"/>
            </a:endParaRPr>
          </a:p>
          <a:p>
            <a:pPr indent="0" lvl="0" marL="0" marR="0" rtl="0" algn="l">
              <a:lnSpc>
                <a:spcPct val="100000"/>
              </a:lnSpc>
              <a:spcBef>
                <a:spcPts val="1600"/>
              </a:spcBef>
              <a:spcAft>
                <a:spcPts val="0"/>
              </a:spcAft>
              <a:buClr>
                <a:schemeClr val="dk1"/>
              </a:buClr>
              <a:buFont typeface="Arial"/>
              <a:buNone/>
            </a:pPr>
            <a:r>
              <a:t/>
            </a:r>
            <a:endParaRPr i="0" sz="1800" u="none" cap="none" strike="noStrike">
              <a:solidFill>
                <a:srgbClr val="242729"/>
              </a:solidFill>
              <a:latin typeface="Calibri"/>
              <a:ea typeface="Calibri"/>
              <a:cs typeface="Calibri"/>
              <a:sym typeface="Calibri"/>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412" name="Google Shape;412;p23"/>
          <p:cNvSpPr txBox="1"/>
          <p:nvPr>
            <p:ph type="title"/>
          </p:nvPr>
        </p:nvSpPr>
        <p:spPr>
          <a:xfrm>
            <a:off x="86359" y="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Props</a:t>
            </a:r>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24"/>
          <p:cNvSpPr txBox="1"/>
          <p:nvPr>
            <p:ph idx="1" type="body"/>
          </p:nvPr>
        </p:nvSpPr>
        <p:spPr>
          <a:xfrm>
            <a:off x="86350" y="723050"/>
            <a:ext cx="8834100" cy="41967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242729"/>
              </a:buClr>
              <a:buSzPts val="1800"/>
              <a:buFont typeface="Times New Roman"/>
              <a:buChar char="●"/>
            </a:pPr>
            <a:r>
              <a:rPr i="0" lang="en-US" sz="1800" u="none" cap="none" strike="noStrike">
                <a:solidFill>
                  <a:srgbClr val="434343"/>
                </a:solidFill>
                <a:latin typeface="Times New Roman"/>
                <a:ea typeface="Times New Roman"/>
                <a:cs typeface="Times New Roman"/>
                <a:sym typeface="Times New Roman"/>
              </a:rPr>
              <a:t>To set the default props </a:t>
            </a:r>
            <a:r>
              <a:rPr lang="en-US" sz="1800">
                <a:solidFill>
                  <a:srgbClr val="434343"/>
                </a:solidFill>
                <a:latin typeface="Times New Roman"/>
                <a:ea typeface="Times New Roman"/>
                <a:cs typeface="Times New Roman"/>
                <a:sym typeface="Times New Roman"/>
              </a:rPr>
              <a:t>use </a:t>
            </a:r>
            <a:r>
              <a:rPr lang="en-US" sz="1800">
                <a:solidFill>
                  <a:srgbClr val="7A7A43"/>
                </a:solidFill>
                <a:highlight>
                  <a:srgbClr val="FFFFFF"/>
                </a:highlight>
                <a:latin typeface="Times New Roman"/>
                <a:ea typeface="Times New Roman"/>
                <a:cs typeface="Times New Roman"/>
                <a:sym typeface="Times New Roman"/>
              </a:rPr>
              <a:t>getDefaultProps</a:t>
            </a:r>
            <a:r>
              <a:rPr i="0" lang="en-US" sz="1800" u="none" cap="none" strike="noStrike">
                <a:solidFill>
                  <a:srgbClr val="434343"/>
                </a:solidFill>
                <a:latin typeface="Times New Roman"/>
                <a:ea typeface="Times New Roman"/>
                <a:cs typeface="Times New Roman"/>
                <a:sym typeface="Times New Roman"/>
              </a:rPr>
              <a:t> in the component. (ES</a:t>
            </a:r>
            <a:r>
              <a:rPr lang="en-US" sz="1800">
                <a:solidFill>
                  <a:srgbClr val="434343"/>
                </a:solidFill>
                <a:latin typeface="Times New Roman"/>
                <a:ea typeface="Times New Roman"/>
                <a:cs typeface="Times New Roman"/>
                <a:sym typeface="Times New Roman"/>
              </a:rPr>
              <a:t>5</a:t>
            </a:r>
            <a:r>
              <a:rPr i="0" lang="en-US" sz="1800" u="none" cap="none" strike="noStrike">
                <a:solidFill>
                  <a:srgbClr val="434343"/>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b="1" lang="en-US" sz="1800">
                <a:solidFill>
                  <a:srgbClr val="000080"/>
                </a:solidFill>
                <a:highlight>
                  <a:srgbClr val="FFFFFF"/>
                </a:highlight>
                <a:latin typeface="Times New Roman"/>
                <a:ea typeface="Times New Roman"/>
                <a:cs typeface="Times New Roman"/>
                <a:sym typeface="Times New Roman"/>
              </a:rPr>
              <a:t>var </a:t>
            </a:r>
            <a:r>
              <a:rPr lang="en-US" sz="1800">
                <a:solidFill>
                  <a:srgbClr val="458383"/>
                </a:solidFill>
                <a:highlight>
                  <a:srgbClr val="FFFFFF"/>
                </a:highlight>
                <a:latin typeface="Times New Roman"/>
                <a:ea typeface="Times New Roman"/>
                <a:cs typeface="Times New Roman"/>
                <a:sym typeface="Times New Roman"/>
              </a:rPr>
              <a:t>Greeting </a:t>
            </a:r>
            <a:r>
              <a:rPr lang="en-US" sz="1800">
                <a:highlight>
                  <a:srgbClr val="FFFFFF"/>
                </a:highlight>
                <a:latin typeface="Times New Roman"/>
                <a:ea typeface="Times New Roman"/>
                <a:cs typeface="Times New Roman"/>
                <a:sym typeface="Times New Roman"/>
              </a:rPr>
              <a:t>= React.</a:t>
            </a:r>
            <a:r>
              <a:rPr lang="en-US" sz="1800">
                <a:solidFill>
                  <a:srgbClr val="7A7A43"/>
                </a:solidFill>
                <a:highlight>
                  <a:srgbClr val="FFFFFF"/>
                </a:highlight>
                <a:latin typeface="Times New Roman"/>
                <a:ea typeface="Times New Roman"/>
                <a:cs typeface="Times New Roman"/>
                <a:sym typeface="Times New Roman"/>
              </a:rPr>
              <a:t>createClass</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457200" lvl="0" marL="457200" marR="0" rtl="0" algn="l">
              <a:lnSpc>
                <a:spcPct val="115000"/>
              </a:lnSpc>
              <a:spcBef>
                <a:spcPts val="0"/>
              </a:spcBef>
              <a:spcAft>
                <a:spcPts val="0"/>
              </a:spcAft>
              <a:buNone/>
            </a:pPr>
            <a:r>
              <a:rPr b="1" lang="en-US" sz="1800">
                <a:solidFill>
                  <a:srgbClr val="660E7A"/>
                </a:solidFill>
                <a:highlight>
                  <a:srgbClr val="FFFFFF"/>
                </a:highlight>
                <a:latin typeface="Times New Roman"/>
                <a:ea typeface="Times New Roman"/>
                <a:cs typeface="Times New Roman"/>
                <a:sym typeface="Times New Roman"/>
              </a:rPr>
              <a:t>propTypes</a:t>
            </a: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457200" lvl="0" marL="457200" marR="0" rtl="0" algn="l">
              <a:lnSpc>
                <a:spcPct val="115000"/>
              </a:lnSpc>
              <a:spcBef>
                <a:spcPts val="0"/>
              </a:spcBef>
              <a:spcAft>
                <a:spcPts val="0"/>
              </a:spcAft>
              <a:buNone/>
            </a:pPr>
            <a:r>
              <a:rPr b="1" lang="en-US" sz="1800">
                <a:solidFill>
                  <a:srgbClr val="660E7A"/>
                </a:solidFill>
                <a:highlight>
                  <a:srgbClr val="FFFFFF"/>
                </a:highlight>
                <a:latin typeface="Times New Roman"/>
                <a:ea typeface="Times New Roman"/>
                <a:cs typeface="Times New Roman"/>
                <a:sym typeface="Times New Roman"/>
              </a:rPr>
              <a:t>name</a:t>
            </a:r>
            <a:r>
              <a:rPr lang="en-US" sz="1800">
                <a:highlight>
                  <a:srgbClr val="FFFFFF"/>
                </a:highlight>
                <a:latin typeface="Times New Roman"/>
                <a:ea typeface="Times New Roman"/>
                <a:cs typeface="Times New Roman"/>
                <a:sym typeface="Times New Roman"/>
              </a:rPr>
              <a:t>: React.</a:t>
            </a:r>
            <a:r>
              <a:rPr b="1" lang="en-US" sz="1800">
                <a:solidFill>
                  <a:srgbClr val="660E7A"/>
                </a:solidFill>
                <a:highlight>
                  <a:srgbClr val="FFFFFF"/>
                </a:highlight>
                <a:latin typeface="Times New Roman"/>
                <a:ea typeface="Times New Roman"/>
                <a:cs typeface="Times New Roman"/>
                <a:sym typeface="Times New Roman"/>
              </a:rPr>
              <a:t>PropTypes</a:t>
            </a:r>
            <a:r>
              <a:rPr lang="en-US" sz="1800">
                <a:highlight>
                  <a:srgbClr val="FFFFFF"/>
                </a:highlight>
                <a:latin typeface="Times New Roman"/>
                <a:ea typeface="Times New Roman"/>
                <a:cs typeface="Times New Roman"/>
                <a:sym typeface="Times New Roman"/>
              </a:rPr>
              <a:t>.</a:t>
            </a:r>
            <a:r>
              <a:rPr b="1" lang="en-US" sz="1800">
                <a:solidFill>
                  <a:srgbClr val="660E7A"/>
                </a:solidFill>
                <a:highlight>
                  <a:srgbClr val="FFFFFF"/>
                </a:highlight>
                <a:latin typeface="Times New Roman"/>
                <a:ea typeface="Times New Roman"/>
                <a:cs typeface="Times New Roman"/>
                <a:sym typeface="Times New Roman"/>
              </a:rPr>
              <a:t>string</a:t>
            </a:r>
            <a:br>
              <a:rPr b="1" lang="en-US" sz="1800">
                <a:solidFill>
                  <a:srgbClr val="660E7A"/>
                </a:solidFill>
                <a:highlight>
                  <a:srgbClr val="FFFFFF"/>
                </a:highlight>
                <a:latin typeface="Times New Roman"/>
                <a:ea typeface="Times New Roman"/>
                <a:cs typeface="Times New Roman"/>
                <a:sym typeface="Times New Roman"/>
              </a:rPr>
            </a:b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lang="en-US" sz="1800">
                <a:solidFill>
                  <a:srgbClr val="7A7A43"/>
                </a:solidFill>
                <a:highlight>
                  <a:srgbClr val="FFFFFF"/>
                </a:highlight>
                <a:latin typeface="Times New Roman"/>
                <a:ea typeface="Times New Roman"/>
                <a:cs typeface="Times New Roman"/>
                <a:sym typeface="Times New Roman"/>
              </a:rPr>
              <a:t>getDefaultProps</a:t>
            </a:r>
            <a:r>
              <a:rPr lang="en-US" sz="1800">
                <a:highlight>
                  <a:srgbClr val="FFFFFF"/>
                </a:highlight>
                <a:latin typeface="Times New Roman"/>
                <a:ea typeface="Times New Roman"/>
                <a:cs typeface="Times New Roman"/>
                <a:sym typeface="Times New Roman"/>
              </a:rPr>
              <a:t>: </a:t>
            </a:r>
            <a:r>
              <a:rPr b="1" lang="en-US" sz="1800">
                <a:solidFill>
                  <a:srgbClr val="000080"/>
                </a:solidFill>
                <a:highlight>
                  <a:srgbClr val="FFFFFF"/>
                </a:highlight>
                <a:latin typeface="Times New Roman"/>
                <a:ea typeface="Times New Roman"/>
                <a:cs typeface="Times New Roman"/>
                <a:sym typeface="Times New Roman"/>
              </a:rPr>
              <a:t>function</a:t>
            </a: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457200" lvl="0" marL="457200" marR="0" rtl="0" algn="l">
              <a:lnSpc>
                <a:spcPct val="115000"/>
              </a:lnSpc>
              <a:spcBef>
                <a:spcPts val="0"/>
              </a:spcBef>
              <a:spcAft>
                <a:spcPts val="0"/>
              </a:spcAft>
              <a:buNone/>
            </a:pPr>
            <a:r>
              <a:rPr b="1" lang="en-US" sz="1800">
                <a:solidFill>
                  <a:srgbClr val="000080"/>
                </a:solidFill>
                <a:highlight>
                  <a:srgbClr val="FFFFFF"/>
                </a:highlight>
                <a:latin typeface="Times New Roman"/>
                <a:ea typeface="Times New Roman"/>
                <a:cs typeface="Times New Roman"/>
                <a:sym typeface="Times New Roman"/>
              </a:rPr>
              <a:t>return </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457200" lvl="0" marL="914400" marR="0" rtl="0" algn="l">
              <a:lnSpc>
                <a:spcPct val="115000"/>
              </a:lnSpc>
              <a:spcBef>
                <a:spcPts val="0"/>
              </a:spcBef>
              <a:spcAft>
                <a:spcPts val="0"/>
              </a:spcAft>
              <a:buNone/>
            </a:pPr>
            <a:r>
              <a:rPr b="1" lang="en-US" sz="1800">
                <a:solidFill>
                  <a:srgbClr val="660E7A"/>
                </a:solidFill>
                <a:highlight>
                  <a:srgbClr val="FFFFFF"/>
                </a:highlight>
                <a:latin typeface="Times New Roman"/>
                <a:ea typeface="Times New Roman"/>
                <a:cs typeface="Times New Roman"/>
                <a:sym typeface="Times New Roman"/>
              </a:rPr>
              <a:t>name</a:t>
            </a:r>
            <a:r>
              <a:rPr lang="en-US" sz="1800">
                <a:highlight>
                  <a:srgbClr val="FFFFFF"/>
                </a:highlight>
                <a:latin typeface="Times New Roman"/>
                <a:ea typeface="Times New Roman"/>
                <a:cs typeface="Times New Roman"/>
                <a:sym typeface="Times New Roman"/>
              </a:rPr>
              <a:t>: </a:t>
            </a:r>
            <a:r>
              <a:rPr b="1" lang="en-US" sz="1800">
                <a:solidFill>
                  <a:srgbClr val="008000"/>
                </a:solidFill>
                <a:highlight>
                  <a:srgbClr val="FFFFFF"/>
                </a:highlight>
                <a:latin typeface="Times New Roman"/>
                <a:ea typeface="Times New Roman"/>
                <a:cs typeface="Times New Roman"/>
                <a:sym typeface="Times New Roman"/>
              </a:rPr>
              <a:t>'Mary'</a:t>
            </a:r>
            <a:endParaRPr b="1" sz="1800">
              <a:solidFill>
                <a:srgbClr val="008000"/>
              </a:solidFill>
              <a:highlight>
                <a:srgbClr val="FFFFFF"/>
              </a:highlight>
              <a:latin typeface="Times New Roman"/>
              <a:ea typeface="Times New Roman"/>
              <a:cs typeface="Times New Roman"/>
              <a:sym typeface="Times New Roman"/>
            </a:endParaRPr>
          </a:p>
          <a:p>
            <a:pPr indent="457200" lvl="0" marL="457200" marR="0" rtl="0" algn="l">
              <a:lnSpc>
                <a:spcPct val="115000"/>
              </a:lnSpc>
              <a:spcBef>
                <a:spcPts val="0"/>
              </a:spcBef>
              <a:spcAft>
                <a:spcPts val="0"/>
              </a:spcAft>
              <a:buNone/>
            </a:pP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0" marR="0" rtl="0" algn="l">
              <a:lnSpc>
                <a:spcPct val="90000"/>
              </a:lnSpc>
              <a:spcBef>
                <a:spcPts val="1600"/>
              </a:spcBef>
              <a:spcAft>
                <a:spcPts val="0"/>
              </a:spcAft>
              <a:buClr>
                <a:schemeClr val="dk1"/>
              </a:buClr>
              <a:buSzPts val="1100"/>
              <a:buFont typeface="Arial"/>
              <a:buNone/>
            </a:pP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marR="0" rtl="0" algn="ctr">
              <a:lnSpc>
                <a:spcPct val="90000"/>
              </a:lnSpc>
              <a:spcBef>
                <a:spcPts val="1600"/>
              </a:spcBef>
              <a:spcAft>
                <a:spcPts val="0"/>
              </a:spcAft>
              <a:buClr>
                <a:schemeClr val="dk1"/>
              </a:buClr>
              <a:buFont typeface="Arial"/>
              <a:buNone/>
            </a:pPr>
            <a:r>
              <a:t/>
            </a:r>
            <a:endParaRPr/>
          </a:p>
        </p:txBody>
      </p:sp>
      <p:sp>
        <p:nvSpPr>
          <p:cNvPr id="418" name="Google Shape;418;p24"/>
          <p:cNvSpPr txBox="1"/>
          <p:nvPr>
            <p:ph type="title"/>
          </p:nvPr>
        </p:nvSpPr>
        <p:spPr>
          <a:xfrm>
            <a:off x="86359" y="-7455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Default Props</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25"/>
          <p:cNvSpPr txBox="1"/>
          <p:nvPr>
            <p:ph idx="1" type="body"/>
          </p:nvPr>
        </p:nvSpPr>
        <p:spPr>
          <a:xfrm>
            <a:off x="86350" y="971550"/>
            <a:ext cx="8834100" cy="3811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242729"/>
              </a:buClr>
              <a:buSzPts val="1800"/>
              <a:buFont typeface="Arial"/>
              <a:buChar char="●"/>
            </a:pPr>
            <a:r>
              <a:rPr b="0" i="0" lang="en-US" sz="1800" u="none" cap="none" strike="noStrike">
                <a:solidFill>
                  <a:srgbClr val="434343"/>
                </a:solidFill>
                <a:latin typeface="Arial"/>
                <a:ea typeface="Arial"/>
                <a:cs typeface="Arial"/>
                <a:sym typeface="Arial"/>
              </a:rPr>
              <a:t>To set the default props set the class.defaultProps in the component. (ES</a:t>
            </a:r>
            <a:r>
              <a:rPr lang="en-US" sz="1800">
                <a:solidFill>
                  <a:srgbClr val="434343"/>
                </a:solidFill>
                <a:latin typeface="Arial"/>
                <a:ea typeface="Arial"/>
                <a:cs typeface="Arial"/>
                <a:sym typeface="Arial"/>
              </a:rPr>
              <a:t>6</a:t>
            </a:r>
            <a:r>
              <a:rPr b="0" i="0" lang="en-US" sz="1800" u="none" cap="none" strike="noStrike">
                <a:solidFill>
                  <a:srgbClr val="434343"/>
                </a:solidFill>
                <a:latin typeface="Arial"/>
                <a:ea typeface="Arial"/>
                <a:cs typeface="Arial"/>
                <a:sym typeface="Arial"/>
              </a:rPr>
              <a:t>)</a:t>
            </a:r>
            <a:endParaRPr/>
          </a:p>
          <a:p>
            <a:pPr indent="0" lvl="0" marL="0" marR="0" rtl="0" algn="l">
              <a:lnSpc>
                <a:spcPct val="90000"/>
              </a:lnSpc>
              <a:spcBef>
                <a:spcPts val="1600"/>
              </a:spcBef>
              <a:spcAft>
                <a:spcPts val="0"/>
              </a:spcAft>
              <a:buClr>
                <a:schemeClr val="dk1"/>
              </a:buClr>
              <a:buSzPts val="1100"/>
              <a:buFont typeface="Arial"/>
              <a:buNone/>
            </a:pPr>
            <a:r>
              <a:rPr b="1" lang="en-US" sz="1800">
                <a:solidFill>
                  <a:srgbClr val="000080"/>
                </a:solidFill>
                <a:highlight>
                  <a:srgbClr val="FFFFFF"/>
                </a:highlight>
                <a:latin typeface="Arial"/>
                <a:ea typeface="Arial"/>
                <a:cs typeface="Arial"/>
                <a:sym typeface="Arial"/>
              </a:rPr>
              <a:t>class </a:t>
            </a:r>
            <a:r>
              <a:rPr lang="en-US" sz="1800">
                <a:highlight>
                  <a:srgbClr val="FFFFFF"/>
                </a:highlight>
                <a:latin typeface="Arial"/>
                <a:ea typeface="Arial"/>
                <a:cs typeface="Arial"/>
                <a:sym typeface="Arial"/>
              </a:rPr>
              <a:t>Greeting </a:t>
            </a:r>
            <a:r>
              <a:rPr b="1" lang="en-US" sz="1800">
                <a:solidFill>
                  <a:srgbClr val="000080"/>
                </a:solidFill>
                <a:highlight>
                  <a:srgbClr val="FFFFFF"/>
                </a:highlight>
                <a:latin typeface="Arial"/>
                <a:ea typeface="Arial"/>
                <a:cs typeface="Arial"/>
                <a:sym typeface="Arial"/>
              </a:rPr>
              <a:t>extends </a:t>
            </a:r>
            <a:r>
              <a:rPr lang="en-US" sz="1800">
                <a:highlight>
                  <a:srgbClr val="FFFFFF"/>
                </a:highlight>
                <a:latin typeface="Arial"/>
                <a:ea typeface="Arial"/>
                <a:cs typeface="Arial"/>
                <a:sym typeface="Arial"/>
              </a:rPr>
              <a:t>React.</a:t>
            </a:r>
            <a:r>
              <a:rPr b="1" lang="en-US" sz="1800">
                <a:solidFill>
                  <a:srgbClr val="660E7A"/>
                </a:solidFill>
                <a:highlight>
                  <a:srgbClr val="FFFFFF"/>
                </a:highlight>
                <a:latin typeface="Arial"/>
                <a:ea typeface="Arial"/>
                <a:cs typeface="Arial"/>
                <a:sym typeface="Arial"/>
              </a:rPr>
              <a:t>Component </a:t>
            </a:r>
            <a:r>
              <a:rPr lang="en-US" sz="1800">
                <a:highlight>
                  <a:srgbClr val="FFFFFF"/>
                </a:highlight>
                <a:latin typeface="Arial"/>
                <a:ea typeface="Arial"/>
                <a:cs typeface="Arial"/>
                <a:sym typeface="Arial"/>
              </a:rPr>
              <a:t>{</a:t>
            </a:r>
            <a:endParaRPr sz="1800">
              <a:highlight>
                <a:srgbClr val="FFFFFF"/>
              </a:highlight>
              <a:latin typeface="Arial"/>
              <a:ea typeface="Arial"/>
              <a:cs typeface="Arial"/>
              <a:sym typeface="Arial"/>
            </a:endParaRPr>
          </a:p>
          <a:p>
            <a:pPr indent="0" lvl="0" marL="0" marR="0" rtl="0" algn="l">
              <a:lnSpc>
                <a:spcPct val="90000"/>
              </a:lnSpc>
              <a:spcBef>
                <a:spcPts val="1600"/>
              </a:spcBef>
              <a:spcAft>
                <a:spcPts val="0"/>
              </a:spcAft>
              <a:buClr>
                <a:schemeClr val="dk1"/>
              </a:buClr>
              <a:buSzPts val="1100"/>
              <a:buFont typeface="Arial"/>
              <a:buNone/>
            </a:pPr>
            <a:r>
              <a:rPr lang="en-US" sz="1800">
                <a:highlight>
                  <a:srgbClr val="FFFFFF"/>
                </a:highlight>
                <a:latin typeface="Arial"/>
                <a:ea typeface="Arial"/>
                <a:cs typeface="Arial"/>
                <a:sym typeface="Arial"/>
              </a:rPr>
              <a:t>   </a:t>
            </a:r>
            <a:r>
              <a:rPr i="1" lang="en-US" sz="1800">
                <a:solidFill>
                  <a:srgbClr val="808080"/>
                </a:solidFill>
                <a:highlight>
                  <a:srgbClr val="FFFFFF"/>
                </a:highlight>
                <a:latin typeface="Arial"/>
                <a:ea typeface="Arial"/>
                <a:cs typeface="Arial"/>
                <a:sym typeface="Arial"/>
              </a:rPr>
              <a:t>// ...</a:t>
            </a:r>
            <a:endParaRPr i="1" sz="1800">
              <a:solidFill>
                <a:srgbClr val="808080"/>
              </a:solidFill>
              <a:highlight>
                <a:srgbClr val="FFFFFF"/>
              </a:highlight>
              <a:latin typeface="Arial"/>
              <a:ea typeface="Arial"/>
              <a:cs typeface="Arial"/>
              <a:sym typeface="Arial"/>
            </a:endParaRPr>
          </a:p>
          <a:p>
            <a:pPr indent="0" lvl="0" marL="0" marR="0" rtl="0" algn="l">
              <a:lnSpc>
                <a:spcPct val="90000"/>
              </a:lnSpc>
              <a:spcBef>
                <a:spcPts val="1600"/>
              </a:spcBef>
              <a:spcAft>
                <a:spcPts val="0"/>
              </a:spcAft>
              <a:buClr>
                <a:schemeClr val="dk1"/>
              </a:buClr>
              <a:buSzPts val="1100"/>
              <a:buFont typeface="Arial"/>
              <a:buNone/>
            </a:pPr>
            <a:r>
              <a:rPr lang="en-US" sz="1800">
                <a:highlight>
                  <a:srgbClr val="FFFFFF"/>
                </a:highlight>
                <a:latin typeface="Arial"/>
                <a:ea typeface="Arial"/>
                <a:cs typeface="Arial"/>
                <a:sym typeface="Arial"/>
              </a:rPr>
              <a:t>}</a:t>
            </a:r>
            <a:endParaRPr sz="1800">
              <a:highlight>
                <a:srgbClr val="FFFFFF"/>
              </a:highlight>
              <a:latin typeface="Arial"/>
              <a:ea typeface="Arial"/>
              <a:cs typeface="Arial"/>
              <a:sym typeface="Arial"/>
            </a:endParaRPr>
          </a:p>
          <a:p>
            <a:pPr indent="0" lvl="0" marL="0" marR="0" rtl="0" algn="l">
              <a:lnSpc>
                <a:spcPct val="90000"/>
              </a:lnSpc>
              <a:spcBef>
                <a:spcPts val="1600"/>
              </a:spcBef>
              <a:spcAft>
                <a:spcPts val="0"/>
              </a:spcAft>
              <a:buClr>
                <a:schemeClr val="dk1"/>
              </a:buClr>
              <a:buSzPts val="1100"/>
              <a:buFont typeface="Arial"/>
              <a:buNone/>
            </a:pPr>
            <a:r>
              <a:rPr lang="en-US" sz="1800">
                <a:highlight>
                  <a:srgbClr val="FFFFFF"/>
                </a:highlight>
                <a:latin typeface="Arial"/>
                <a:ea typeface="Arial"/>
                <a:cs typeface="Arial"/>
                <a:sym typeface="Arial"/>
              </a:rPr>
              <a:t>Greeting.</a:t>
            </a:r>
            <a:r>
              <a:rPr b="1" lang="en-US" sz="1800">
                <a:solidFill>
                  <a:srgbClr val="660E7A"/>
                </a:solidFill>
                <a:highlight>
                  <a:srgbClr val="FFFFFF"/>
                </a:highlight>
                <a:latin typeface="Arial"/>
                <a:ea typeface="Arial"/>
                <a:cs typeface="Arial"/>
                <a:sym typeface="Arial"/>
              </a:rPr>
              <a:t>defaultProps </a:t>
            </a:r>
            <a:r>
              <a:rPr lang="en-US" sz="1800">
                <a:highlight>
                  <a:srgbClr val="FFFFFF"/>
                </a:highlight>
                <a:latin typeface="Arial"/>
                <a:ea typeface="Arial"/>
                <a:cs typeface="Arial"/>
                <a:sym typeface="Arial"/>
              </a:rPr>
              <a:t>= {</a:t>
            </a:r>
            <a:endParaRPr sz="1800">
              <a:highlight>
                <a:srgbClr val="FFFFFF"/>
              </a:highlight>
              <a:latin typeface="Arial"/>
              <a:ea typeface="Arial"/>
              <a:cs typeface="Arial"/>
              <a:sym typeface="Arial"/>
            </a:endParaRPr>
          </a:p>
          <a:p>
            <a:pPr indent="0" lvl="0" marL="0" marR="0" rtl="0" algn="l">
              <a:lnSpc>
                <a:spcPct val="90000"/>
              </a:lnSpc>
              <a:spcBef>
                <a:spcPts val="1600"/>
              </a:spcBef>
              <a:spcAft>
                <a:spcPts val="0"/>
              </a:spcAft>
              <a:buClr>
                <a:schemeClr val="dk1"/>
              </a:buClr>
              <a:buSzPts val="1100"/>
              <a:buFont typeface="Arial"/>
              <a:buNone/>
            </a:pPr>
            <a:r>
              <a:rPr lang="en-US" sz="1800">
                <a:highlight>
                  <a:srgbClr val="FFFFFF"/>
                </a:highlight>
                <a:latin typeface="Arial"/>
                <a:ea typeface="Arial"/>
                <a:cs typeface="Arial"/>
                <a:sym typeface="Arial"/>
              </a:rPr>
              <a:t>   </a:t>
            </a:r>
            <a:r>
              <a:rPr b="1" lang="en-US" sz="1800">
                <a:solidFill>
                  <a:srgbClr val="660E7A"/>
                </a:solidFill>
                <a:highlight>
                  <a:srgbClr val="FFFFFF"/>
                </a:highlight>
                <a:latin typeface="Arial"/>
                <a:ea typeface="Arial"/>
                <a:cs typeface="Arial"/>
                <a:sym typeface="Arial"/>
              </a:rPr>
              <a:t>name</a:t>
            </a:r>
            <a:r>
              <a:rPr lang="en-US" sz="1800">
                <a:highlight>
                  <a:srgbClr val="FFFFFF"/>
                </a:highlight>
                <a:latin typeface="Arial"/>
                <a:ea typeface="Arial"/>
                <a:cs typeface="Arial"/>
                <a:sym typeface="Arial"/>
              </a:rPr>
              <a:t>: </a:t>
            </a:r>
            <a:r>
              <a:rPr b="1" lang="en-US" sz="1800">
                <a:solidFill>
                  <a:srgbClr val="008000"/>
                </a:solidFill>
                <a:highlight>
                  <a:srgbClr val="FFFFFF"/>
                </a:highlight>
                <a:latin typeface="Arial"/>
                <a:ea typeface="Arial"/>
                <a:cs typeface="Arial"/>
                <a:sym typeface="Arial"/>
              </a:rPr>
              <a:t>'Mary'</a:t>
            </a:r>
            <a:endParaRPr b="1" sz="1800">
              <a:solidFill>
                <a:srgbClr val="008000"/>
              </a:solidFill>
              <a:highlight>
                <a:srgbClr val="FFFFFF"/>
              </a:highlight>
              <a:latin typeface="Arial"/>
              <a:ea typeface="Arial"/>
              <a:cs typeface="Arial"/>
              <a:sym typeface="Arial"/>
            </a:endParaRPr>
          </a:p>
          <a:p>
            <a:pPr indent="0" lvl="0" marL="0" marR="0" rtl="0" algn="l">
              <a:lnSpc>
                <a:spcPct val="90000"/>
              </a:lnSpc>
              <a:spcBef>
                <a:spcPts val="1600"/>
              </a:spcBef>
              <a:spcAft>
                <a:spcPts val="0"/>
              </a:spcAft>
              <a:buClr>
                <a:schemeClr val="dk1"/>
              </a:buClr>
              <a:buSzPts val="1100"/>
              <a:buFont typeface="Arial"/>
              <a:buNone/>
            </a:pPr>
            <a:r>
              <a:rPr lang="en-US" sz="1800">
                <a:highlight>
                  <a:srgbClr val="FFFFFF"/>
                </a:highlight>
                <a:latin typeface="Arial"/>
                <a:ea typeface="Arial"/>
                <a:cs typeface="Arial"/>
                <a:sym typeface="Arial"/>
              </a:rPr>
              <a:t>};</a:t>
            </a:r>
            <a:endParaRPr sz="1800">
              <a:highlight>
                <a:srgbClr val="FFFFFF"/>
              </a:highlight>
              <a:latin typeface="Arial"/>
              <a:ea typeface="Arial"/>
              <a:cs typeface="Arial"/>
              <a:sym typeface="Arial"/>
            </a:endParaRPr>
          </a:p>
          <a:p>
            <a:pPr indent="0" lvl="0" marL="0" marR="0" rtl="0" algn="ctr">
              <a:lnSpc>
                <a:spcPct val="90000"/>
              </a:lnSpc>
              <a:spcBef>
                <a:spcPts val="1600"/>
              </a:spcBef>
              <a:spcAft>
                <a:spcPts val="0"/>
              </a:spcAft>
              <a:buClr>
                <a:schemeClr val="dk1"/>
              </a:buClr>
              <a:buFont typeface="Arial"/>
              <a:buNone/>
            </a:pPr>
            <a:r>
              <a:t/>
            </a:r>
            <a:endParaRPr/>
          </a:p>
        </p:txBody>
      </p:sp>
      <p:sp>
        <p:nvSpPr>
          <p:cNvPr id="424" name="Google Shape;424;p25"/>
          <p:cNvSpPr txBox="1"/>
          <p:nvPr>
            <p:ph type="title"/>
          </p:nvPr>
        </p:nvSpPr>
        <p:spPr>
          <a:xfrm>
            <a:off x="86359" y="-7455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Default Props</a:t>
            </a:r>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26"/>
          <p:cNvSpPr txBox="1"/>
          <p:nvPr>
            <p:ph idx="1" type="body"/>
          </p:nvPr>
        </p:nvSpPr>
        <p:spPr>
          <a:xfrm>
            <a:off x="86350" y="971550"/>
            <a:ext cx="8834100" cy="3115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242729"/>
              </a:buClr>
              <a:buSzPts val="1800"/>
              <a:buFont typeface="Arial"/>
              <a:buChar char="●"/>
            </a:pPr>
            <a:r>
              <a:rPr b="0" i="0" lang="en-US" sz="1800" u="none" cap="none" strike="noStrike">
                <a:solidFill>
                  <a:srgbClr val="434343"/>
                </a:solidFill>
                <a:latin typeface="Arial"/>
                <a:ea typeface="Arial"/>
                <a:cs typeface="Arial"/>
                <a:sym typeface="Arial"/>
              </a:rPr>
              <a:t>We can also specify what type of props a component is expecting by specifying the </a:t>
            </a:r>
            <a:r>
              <a:rPr b="1" i="0" lang="en-US" sz="1800" u="none" cap="none" strike="noStrike">
                <a:solidFill>
                  <a:srgbClr val="434343"/>
                </a:solidFill>
                <a:latin typeface="Arial"/>
                <a:ea typeface="Arial"/>
                <a:cs typeface="Arial"/>
                <a:sym typeface="Arial"/>
              </a:rPr>
              <a:t>proptypes</a:t>
            </a:r>
            <a:r>
              <a:rPr b="0" i="0" lang="en-US" sz="1800" u="none" cap="none" strike="noStrike">
                <a:solidFill>
                  <a:srgbClr val="434343"/>
                </a:solidFill>
                <a:latin typeface="Arial"/>
                <a:ea typeface="Arial"/>
                <a:cs typeface="Arial"/>
                <a:sym typeface="Arial"/>
              </a:rPr>
              <a:t>.</a:t>
            </a:r>
            <a:endParaRPr/>
          </a:p>
          <a:p>
            <a:pPr indent="-342900" lvl="0" marL="457200" marR="0" rtl="0" algn="l">
              <a:lnSpc>
                <a:spcPct val="115000"/>
              </a:lnSpc>
              <a:spcBef>
                <a:spcPts val="1600"/>
              </a:spcBef>
              <a:spcAft>
                <a:spcPts val="0"/>
              </a:spcAft>
              <a:buClr>
                <a:srgbClr val="242729"/>
              </a:buClr>
              <a:buSzPts val="1800"/>
              <a:buFont typeface="Arial"/>
              <a:buChar char="●"/>
            </a:pPr>
            <a:r>
              <a:rPr b="0" i="0" lang="en-US" sz="1800" u="none" cap="none" strike="noStrike">
                <a:solidFill>
                  <a:srgbClr val="434343"/>
                </a:solidFill>
                <a:latin typeface="Arial"/>
                <a:ea typeface="Arial"/>
                <a:cs typeface="Arial"/>
                <a:sym typeface="Arial"/>
              </a:rPr>
              <a:t>Syntax : </a:t>
            </a:r>
            <a:endParaRPr/>
          </a:p>
          <a:p>
            <a:pPr indent="-342900" lvl="0" marL="457200" marR="0" rtl="0" algn="l">
              <a:lnSpc>
                <a:spcPct val="115000"/>
              </a:lnSpc>
              <a:spcBef>
                <a:spcPts val="1600"/>
              </a:spcBef>
              <a:spcAft>
                <a:spcPts val="0"/>
              </a:spcAft>
              <a:buClr>
                <a:srgbClr val="242729"/>
              </a:buClr>
              <a:buSzPts val="1800"/>
              <a:buFont typeface="Arial"/>
              <a:buChar char="●"/>
            </a:pPr>
            <a:r>
              <a:rPr b="0" i="0" lang="en-US" sz="1800" u="none" cap="none" strike="noStrike">
                <a:solidFill>
                  <a:srgbClr val="434343"/>
                </a:solidFill>
                <a:latin typeface="Arial"/>
                <a:ea typeface="Arial"/>
                <a:cs typeface="Arial"/>
                <a:sym typeface="Arial"/>
              </a:rPr>
              <a:t>   &lt;ClassName&gt;.proptypes = {</a:t>
            </a:r>
            <a:endParaRPr/>
          </a:p>
          <a:p>
            <a:pPr indent="-342900" lvl="0" marL="457200" marR="0" rtl="0" algn="l">
              <a:lnSpc>
                <a:spcPct val="115000"/>
              </a:lnSpc>
              <a:spcBef>
                <a:spcPts val="1600"/>
              </a:spcBef>
              <a:spcAft>
                <a:spcPts val="0"/>
              </a:spcAft>
              <a:buClr>
                <a:srgbClr val="242729"/>
              </a:buClr>
              <a:buSzPts val="1800"/>
              <a:buFont typeface="Arial"/>
              <a:buChar char="●"/>
            </a:pPr>
            <a:r>
              <a:rPr b="0" i="0" lang="en-US" sz="1800" u="none" cap="none" strike="noStrike">
                <a:solidFill>
                  <a:srgbClr val="434343"/>
                </a:solidFill>
                <a:latin typeface="Arial"/>
                <a:ea typeface="Arial"/>
                <a:cs typeface="Arial"/>
                <a:sym typeface="Arial"/>
              </a:rPr>
              <a:t>        &lt;propName&gt; : &lt;propType&gt;</a:t>
            </a:r>
            <a:endParaRPr/>
          </a:p>
          <a:p>
            <a:pPr indent="-342900" lvl="0" marL="457200" marR="0" rtl="0" algn="l">
              <a:lnSpc>
                <a:spcPct val="115000"/>
              </a:lnSpc>
              <a:spcBef>
                <a:spcPts val="1600"/>
              </a:spcBef>
              <a:spcAft>
                <a:spcPts val="0"/>
              </a:spcAft>
              <a:buClr>
                <a:srgbClr val="242729"/>
              </a:buClr>
              <a:buSzPts val="1800"/>
              <a:buFont typeface="Arial"/>
              <a:buChar char="●"/>
            </a:pPr>
            <a:r>
              <a:rPr b="0" i="0" lang="en-US" sz="1800" u="none" cap="none" strike="noStrike">
                <a:solidFill>
                  <a:srgbClr val="434343"/>
                </a:solidFill>
                <a:latin typeface="Arial"/>
                <a:ea typeface="Arial"/>
                <a:cs typeface="Arial"/>
                <a:sym typeface="Arial"/>
              </a:rPr>
              <a:t>    }</a:t>
            </a:r>
            <a:endParaRPr/>
          </a:p>
          <a:p>
            <a:pPr indent="0" lvl="0" marL="0" marR="0" rtl="0" algn="l">
              <a:lnSpc>
                <a:spcPct val="130000"/>
              </a:lnSpc>
              <a:spcBef>
                <a:spcPts val="0"/>
              </a:spcBef>
              <a:spcAft>
                <a:spcPts val="0"/>
              </a:spcAft>
              <a:buClr>
                <a:schemeClr val="dk1"/>
              </a:buClr>
              <a:buFont typeface="Arial"/>
              <a:buNone/>
            </a:pPr>
            <a:r>
              <a:t/>
            </a:r>
            <a:endParaRPr b="0" i="0" sz="1800" u="none" cap="none" strike="noStrike">
              <a:solidFill>
                <a:srgbClr val="242729"/>
              </a:solidFill>
              <a:latin typeface="Arial"/>
              <a:ea typeface="Arial"/>
              <a:cs typeface="Arial"/>
              <a:sym typeface="Arial"/>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430" name="Google Shape;430;p26"/>
          <p:cNvSpPr txBox="1"/>
          <p:nvPr>
            <p:ph type="title"/>
          </p:nvPr>
        </p:nvSpPr>
        <p:spPr>
          <a:xfrm>
            <a:off x="86359" y="-74550"/>
            <a:ext cx="8143200" cy="428700"/>
          </a:xfrm>
          <a:prstGeom prst="rect">
            <a:avLst/>
          </a:prstGeom>
          <a:noFill/>
          <a:ln>
            <a:noFill/>
          </a:ln>
        </p:spPr>
        <p:txBody>
          <a:bodyPr anchorCtr="0" anchor="t" bIns="45700" lIns="91425" spcFirstLastPara="1" rIns="91425" wrap="square" tIns="45700">
            <a:noAutofit/>
          </a:bodyPr>
          <a:lstStyle/>
          <a:p>
            <a:pPr indent="0" lvl="0" marL="0" marR="38100" rtl="0" algn="l">
              <a:lnSpc>
                <a:spcPct val="150000"/>
              </a:lnSpc>
              <a:spcBef>
                <a:spcPts val="0"/>
              </a:spcBef>
              <a:spcAft>
                <a:spcPts val="0"/>
              </a:spcAft>
              <a:buClr>
                <a:schemeClr val="dk1"/>
              </a:buClr>
              <a:buFont typeface="Verdana"/>
              <a:buNone/>
            </a:pPr>
            <a:r>
              <a:rPr b="1" i="0" lang="en-US" sz="3600" u="none" cap="none" strike="noStrike">
                <a:solidFill>
                  <a:srgbClr val="EF6C00"/>
                </a:solidFill>
                <a:latin typeface="PT Sans Narrow"/>
                <a:ea typeface="PT Sans Narrow"/>
                <a:cs typeface="PT Sans Narrow"/>
                <a:sym typeface="PT Sans Narrow"/>
              </a:rPr>
              <a:t>Validating Props</a:t>
            </a:r>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27"/>
          <p:cNvSpPr txBox="1"/>
          <p:nvPr>
            <p:ph idx="1" type="body"/>
          </p:nvPr>
        </p:nvSpPr>
        <p:spPr>
          <a:xfrm>
            <a:off x="154950" y="673900"/>
            <a:ext cx="8834100" cy="4271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Font typeface="Arial"/>
              <a:buNone/>
            </a:pPr>
            <a:r>
              <a:rPr b="0" i="0" lang="en-US" sz="1800" u="none" cap="none" strike="noStrike">
                <a:solidFill>
                  <a:srgbClr val="434343"/>
                </a:solidFill>
                <a:latin typeface="Arial"/>
                <a:ea typeface="Arial"/>
                <a:cs typeface="Arial"/>
                <a:sym typeface="Arial"/>
              </a:rPr>
              <a:t>If types does not match, react warns us about react validation failing.</a:t>
            </a:r>
            <a:endParaRPr/>
          </a:p>
        </p:txBody>
      </p:sp>
      <p:sp>
        <p:nvSpPr>
          <p:cNvPr id="436" name="Google Shape;436;p27"/>
          <p:cNvSpPr txBox="1"/>
          <p:nvPr>
            <p:ph type="title"/>
          </p:nvPr>
        </p:nvSpPr>
        <p:spPr>
          <a:xfrm>
            <a:off x="62534" y="0"/>
            <a:ext cx="8143200" cy="428700"/>
          </a:xfrm>
          <a:prstGeom prst="rect">
            <a:avLst/>
          </a:prstGeom>
          <a:noFill/>
          <a:ln>
            <a:noFill/>
          </a:ln>
        </p:spPr>
        <p:txBody>
          <a:bodyPr anchorCtr="0" anchor="t" bIns="45700" lIns="91425" spcFirstLastPara="1" rIns="91425" wrap="square" tIns="45700">
            <a:noAutofit/>
          </a:bodyPr>
          <a:lstStyle/>
          <a:p>
            <a:pPr indent="0" lvl="0" marL="0" marR="38100" rtl="0" algn="l">
              <a:lnSpc>
                <a:spcPct val="15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Validating Props</a:t>
            </a:r>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pic>
        <p:nvPicPr>
          <p:cNvPr descr="proptypes.png" id="437" name="Google Shape;437;p27"/>
          <p:cNvPicPr preferRelativeResize="0"/>
          <p:nvPr/>
        </p:nvPicPr>
        <p:blipFill rotWithShape="1">
          <a:blip r:embed="rId3">
            <a:alphaModFix/>
          </a:blip>
          <a:srcRect b="0" l="0" r="0" t="0"/>
          <a:stretch/>
        </p:blipFill>
        <p:spPr>
          <a:xfrm>
            <a:off x="311825" y="1419875"/>
            <a:ext cx="7363200" cy="2577000"/>
          </a:xfrm>
          <a:prstGeom prst="rect">
            <a:avLst/>
          </a:prstGeom>
          <a:noFill/>
          <a:ln>
            <a:noFill/>
          </a:ln>
        </p:spPr>
      </p:pic>
      <p:pic>
        <p:nvPicPr>
          <p:cNvPr descr="proptypesError.png" id="438" name="Google Shape;438;p27"/>
          <p:cNvPicPr preferRelativeResize="0"/>
          <p:nvPr/>
        </p:nvPicPr>
        <p:blipFill rotWithShape="1">
          <a:blip r:embed="rId4">
            <a:alphaModFix/>
          </a:blip>
          <a:srcRect b="0" l="0" r="0" t="0"/>
          <a:stretch/>
        </p:blipFill>
        <p:spPr>
          <a:xfrm>
            <a:off x="311700" y="3937825"/>
            <a:ext cx="8520600" cy="70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28"/>
          <p:cNvSpPr txBox="1"/>
          <p:nvPr>
            <p:ph idx="1" type="body"/>
          </p:nvPr>
        </p:nvSpPr>
        <p:spPr>
          <a:xfrm>
            <a:off x="86350" y="971550"/>
            <a:ext cx="8834100" cy="3426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242729"/>
              </a:buClr>
              <a:buSzPts val="2314"/>
              <a:buFont typeface="Arial"/>
              <a:buChar char="●"/>
            </a:pPr>
            <a:r>
              <a:rPr b="0" i="0" lang="en-US" sz="1400" u="none" cap="none" strike="noStrike">
                <a:solidFill>
                  <a:schemeClr val="dk1"/>
                </a:solidFill>
                <a:highlight>
                  <a:srgbClr val="EFF0F1"/>
                </a:highlight>
                <a:latin typeface="Arial"/>
                <a:ea typeface="Arial"/>
                <a:cs typeface="Arial"/>
                <a:sym typeface="Arial"/>
              </a:rPr>
              <a:t> </a:t>
            </a:r>
            <a:r>
              <a:rPr b="0" i="0" lang="en-US" sz="1800" u="none" cap="none" strike="noStrike">
                <a:solidFill>
                  <a:schemeClr val="dk1"/>
                </a:solidFill>
                <a:highlight>
                  <a:srgbClr val="EFF0F1"/>
                </a:highlight>
                <a:latin typeface="Arial"/>
                <a:ea typeface="Arial"/>
                <a:cs typeface="Arial"/>
                <a:sym typeface="Arial"/>
              </a:rPr>
              <a:t>                                                                                props    state</a:t>
            </a:r>
            <a:br>
              <a:rPr b="0" i="0" lang="en-US" sz="1800" u="none" cap="none" strike="noStrike">
                <a:solidFill>
                  <a:schemeClr val="dk1"/>
                </a:solidFill>
                <a:highlight>
                  <a:srgbClr val="EFF0F1"/>
                </a:highlight>
                <a:latin typeface="Arial"/>
                <a:ea typeface="Arial"/>
                <a:cs typeface="Arial"/>
                <a:sym typeface="Arial"/>
              </a:rPr>
            </a:br>
            <a:r>
              <a:rPr b="0" i="0" lang="en-US" sz="1800" u="none" cap="none" strike="noStrike">
                <a:solidFill>
                  <a:schemeClr val="dk1"/>
                </a:solidFill>
                <a:highlight>
                  <a:srgbClr val="EFF0F1"/>
                </a:highlight>
                <a:latin typeface="Arial"/>
                <a:ea typeface="Arial"/>
                <a:cs typeface="Arial"/>
                <a:sym typeface="Arial"/>
              </a:rPr>
              <a:t>    Can get initial value from parent Component?     Yes       Yes </a:t>
            </a:r>
            <a:br>
              <a:rPr b="0" i="0" lang="en-US" sz="1800" u="none" cap="none" strike="noStrike">
                <a:solidFill>
                  <a:schemeClr val="dk1"/>
                </a:solidFill>
                <a:highlight>
                  <a:srgbClr val="EFF0F1"/>
                </a:highlight>
                <a:latin typeface="Arial"/>
                <a:ea typeface="Arial"/>
                <a:cs typeface="Arial"/>
                <a:sym typeface="Arial"/>
              </a:rPr>
            </a:br>
            <a:r>
              <a:rPr b="0" i="0" lang="en-US" sz="1800" u="none" cap="none" strike="noStrike">
                <a:solidFill>
                  <a:schemeClr val="dk1"/>
                </a:solidFill>
                <a:highlight>
                  <a:srgbClr val="EFF0F1"/>
                </a:highlight>
                <a:latin typeface="Arial"/>
                <a:ea typeface="Arial"/>
                <a:cs typeface="Arial"/>
                <a:sym typeface="Arial"/>
              </a:rPr>
              <a:t>    Can set default values inside Component?*         Yes       Yes</a:t>
            </a:r>
            <a:br>
              <a:rPr b="0" i="0" lang="en-US" sz="1800" u="none" cap="none" strike="noStrike">
                <a:solidFill>
                  <a:schemeClr val="dk1"/>
                </a:solidFill>
                <a:highlight>
                  <a:srgbClr val="EFF0F1"/>
                </a:highlight>
                <a:latin typeface="Arial"/>
                <a:ea typeface="Arial"/>
                <a:cs typeface="Arial"/>
                <a:sym typeface="Arial"/>
              </a:rPr>
            </a:br>
            <a:r>
              <a:rPr b="0" i="0" lang="en-US" sz="1800" u="none" cap="none" strike="noStrike">
                <a:solidFill>
                  <a:schemeClr val="dk1"/>
                </a:solidFill>
                <a:highlight>
                  <a:srgbClr val="EFF0F1"/>
                </a:highlight>
                <a:latin typeface="Arial"/>
                <a:ea typeface="Arial"/>
                <a:cs typeface="Arial"/>
                <a:sym typeface="Arial"/>
              </a:rPr>
              <a:t>    Can change inside Component?                           No        Yes</a:t>
            </a:r>
            <a:br>
              <a:rPr b="0" i="0" lang="en-US" sz="1800" u="none" cap="none" strike="noStrike">
                <a:solidFill>
                  <a:schemeClr val="dk1"/>
                </a:solidFill>
                <a:highlight>
                  <a:srgbClr val="EFF0F1"/>
                </a:highlight>
                <a:latin typeface="Arial"/>
                <a:ea typeface="Arial"/>
                <a:cs typeface="Arial"/>
                <a:sym typeface="Arial"/>
              </a:rPr>
            </a:br>
            <a:r>
              <a:rPr b="0" i="0" lang="en-US" sz="1800" u="none" cap="none" strike="noStrike">
                <a:solidFill>
                  <a:schemeClr val="dk1"/>
                </a:solidFill>
                <a:highlight>
                  <a:srgbClr val="EFF0F1"/>
                </a:highlight>
                <a:latin typeface="Arial"/>
                <a:ea typeface="Arial"/>
                <a:cs typeface="Arial"/>
                <a:sym typeface="Arial"/>
              </a:rPr>
              <a:t>    Can set initial value for child Components?          Yes       Yes</a:t>
            </a:r>
            <a:br>
              <a:rPr b="0" i="0" lang="en-US" sz="1800" u="none" cap="none" strike="noStrike">
                <a:solidFill>
                  <a:schemeClr val="dk1"/>
                </a:solidFill>
                <a:highlight>
                  <a:srgbClr val="EFF0F1"/>
                </a:highlight>
                <a:latin typeface="Arial"/>
                <a:ea typeface="Arial"/>
                <a:cs typeface="Arial"/>
                <a:sym typeface="Arial"/>
              </a:rPr>
            </a:br>
            <a:r>
              <a:rPr b="0" i="0" lang="en-US" sz="1800" u="none" cap="none" strike="noStrike">
                <a:solidFill>
                  <a:schemeClr val="dk1"/>
                </a:solidFill>
                <a:highlight>
                  <a:srgbClr val="EFF0F1"/>
                </a:highlight>
                <a:latin typeface="Arial"/>
                <a:ea typeface="Arial"/>
                <a:cs typeface="Arial"/>
                <a:sym typeface="Arial"/>
              </a:rPr>
              <a:t>    Can change in child Components?                        </a:t>
            </a:r>
            <a:r>
              <a:rPr lang="en-US" sz="1800">
                <a:highlight>
                  <a:srgbClr val="EFF0F1"/>
                </a:highlight>
                <a:latin typeface="Arial"/>
                <a:ea typeface="Arial"/>
                <a:cs typeface="Arial"/>
                <a:sym typeface="Arial"/>
              </a:rPr>
              <a:t>No</a:t>
            </a:r>
            <a:r>
              <a:rPr b="0" i="0" lang="en-US" sz="1800" u="none" cap="none" strike="noStrike">
                <a:solidFill>
                  <a:schemeClr val="dk1"/>
                </a:solidFill>
                <a:highlight>
                  <a:srgbClr val="EFF0F1"/>
                </a:highlight>
                <a:latin typeface="Arial"/>
                <a:ea typeface="Arial"/>
                <a:cs typeface="Arial"/>
                <a:sym typeface="Arial"/>
              </a:rPr>
              <a:t>       No</a:t>
            </a:r>
            <a:br>
              <a:rPr b="0" i="0" lang="en-US" sz="1800" u="none" cap="none" strike="noStrike">
                <a:solidFill>
                  <a:srgbClr val="242729"/>
                </a:solidFill>
                <a:highlight>
                  <a:srgbClr val="EFF0F1"/>
                </a:highlight>
                <a:latin typeface="Courier New"/>
                <a:ea typeface="Courier New"/>
                <a:cs typeface="Courier New"/>
                <a:sym typeface="Courier New"/>
              </a:rPr>
            </a:br>
            <a:endParaRPr/>
          </a:p>
          <a:p>
            <a:pPr indent="-342900" lvl="0" marL="457200" marR="0" rtl="0" algn="l">
              <a:lnSpc>
                <a:spcPct val="115000"/>
              </a:lnSpc>
              <a:spcBef>
                <a:spcPts val="1100"/>
              </a:spcBef>
              <a:spcAft>
                <a:spcPts val="0"/>
              </a:spcAft>
              <a:buClr>
                <a:srgbClr val="242729"/>
              </a:buClr>
              <a:buSzPts val="1800"/>
              <a:buFont typeface="Arial"/>
              <a:buChar char="●"/>
            </a:pPr>
            <a:r>
              <a:rPr b="0" i="0" lang="en-US" sz="1800" u="none" cap="none" strike="noStrike">
                <a:solidFill>
                  <a:srgbClr val="434343"/>
                </a:solidFill>
                <a:latin typeface="Arial"/>
                <a:ea typeface="Arial"/>
                <a:cs typeface="Arial"/>
                <a:sym typeface="Arial"/>
              </a:rPr>
              <a:t>Note</a:t>
            </a:r>
            <a:r>
              <a:rPr b="0" i="0" lang="en-US" sz="1800" u="none" cap="none" strike="noStrike">
                <a:solidFill>
                  <a:schemeClr val="dk1"/>
                </a:solidFill>
                <a:latin typeface="Arial"/>
                <a:ea typeface="Arial"/>
                <a:cs typeface="Arial"/>
                <a:sym typeface="Arial"/>
              </a:rPr>
              <a:t> that both props and state initial values received from parents override default values defined inside a Component.</a:t>
            </a:r>
            <a:endParaRPr/>
          </a:p>
          <a:p>
            <a:pPr indent="0" lvl="0" marL="0" marR="0" rtl="0" algn="l">
              <a:lnSpc>
                <a:spcPct val="130000"/>
              </a:lnSpc>
              <a:spcBef>
                <a:spcPts val="1100"/>
              </a:spcBef>
              <a:spcAft>
                <a:spcPts val="0"/>
              </a:spcAft>
              <a:buClr>
                <a:schemeClr val="dk1"/>
              </a:buClr>
              <a:buFont typeface="Arial"/>
              <a:buNone/>
            </a:pPr>
            <a:r>
              <a:t/>
            </a:r>
            <a:endParaRPr b="0" i="0" sz="1800" u="none" cap="none" strike="noStrike">
              <a:solidFill>
                <a:srgbClr val="242729"/>
              </a:solidFill>
              <a:latin typeface="Arial"/>
              <a:ea typeface="Arial"/>
              <a:cs typeface="Arial"/>
              <a:sym typeface="Arial"/>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444" name="Google Shape;444;p28"/>
          <p:cNvSpPr txBox="1"/>
          <p:nvPr>
            <p:ph type="title"/>
          </p:nvPr>
        </p:nvSpPr>
        <p:spPr>
          <a:xfrm>
            <a:off x="86359" y="-7455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Changing props and state</a:t>
            </a:r>
            <a:endParaRPr/>
          </a:p>
          <a:p>
            <a:pPr indent="0" lvl="0" marL="0" marR="0" rtl="0" algn="l">
              <a:lnSpc>
                <a:spcPct val="100000"/>
              </a:lnSpc>
              <a:spcBef>
                <a:spcPts val="130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29"/>
          <p:cNvSpPr txBox="1"/>
          <p:nvPr>
            <p:ph type="title"/>
          </p:nvPr>
        </p:nvSpPr>
        <p:spPr>
          <a:xfrm>
            <a:off x="86359" y="-7455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Font typeface="Arial"/>
              <a:buNone/>
            </a:pPr>
            <a:r>
              <a:rPr lang="en-US" sz="3600">
                <a:solidFill>
                  <a:srgbClr val="EF6C00"/>
                </a:solidFill>
                <a:latin typeface="PT Sans Narrow"/>
                <a:ea typeface="PT Sans Narrow"/>
                <a:cs typeface="PT Sans Narrow"/>
                <a:sym typeface="PT Sans Narrow"/>
              </a:rPr>
              <a:t>Nested Component</a:t>
            </a:r>
            <a:endParaRPr/>
          </a:p>
          <a:p>
            <a:pPr indent="0" lvl="0" marL="0" marR="0" rtl="0" algn="l">
              <a:lnSpc>
                <a:spcPct val="100000"/>
              </a:lnSpc>
              <a:spcBef>
                <a:spcPts val="130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
        <p:nvSpPr>
          <p:cNvPr id="451" name="Google Shape;451;p29"/>
          <p:cNvSpPr txBox="1"/>
          <p:nvPr/>
        </p:nvSpPr>
        <p:spPr>
          <a:xfrm>
            <a:off x="773450" y="1373900"/>
            <a:ext cx="8082600" cy="3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434343"/>
                </a:solidFill>
              </a:rPr>
              <a:t>Nested Components are exactly what the name implies. They are children nested inside parent components. They simply help us create more complex UI structures. For example, an alert component probably has another sub-component nested within it to indicate the actual number of alerts.</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rPr lang="en-US" sz="1800">
                <a:solidFill>
                  <a:srgbClr val="434343"/>
                </a:solidFill>
              </a:rPr>
              <a:t>Example: </a:t>
            </a:r>
            <a:r>
              <a:rPr lang="en-US" sz="1800" u="sng">
                <a:solidFill>
                  <a:schemeClr val="hlink"/>
                </a:solidFill>
                <a:hlinkClick r:id="rId3"/>
              </a:rPr>
              <a:t>http://www.reactjstutorial.net/nested-components.html</a:t>
            </a:r>
            <a:endParaRPr sz="1800">
              <a:solidFill>
                <a:srgbClr val="434343"/>
              </a:solidFill>
            </a:endParaRPr>
          </a:p>
        </p:txBody>
      </p:sp>
      <p:sp>
        <p:nvSpPr>
          <p:cNvPr id="452" name="Google Shape;452;p29"/>
          <p:cNvSpPr txBox="1"/>
          <p:nvPr/>
        </p:nvSpPr>
        <p:spPr>
          <a:xfrm>
            <a:off x="773450" y="727375"/>
            <a:ext cx="5909700" cy="7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import BankAccountsSearch from './BankAccountsSearch'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30"/>
          <p:cNvSpPr txBox="1"/>
          <p:nvPr>
            <p:ph idx="1" type="body"/>
          </p:nvPr>
        </p:nvSpPr>
        <p:spPr>
          <a:xfrm>
            <a:off x="86350" y="971550"/>
            <a:ext cx="8834100" cy="34266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implement a page showing 3 counters</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every counter has a + and a - button</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for every counter, clicking on + will increase the count number on that single counter</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for every counter, clicking on - will decrease the count number on that single counter</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the page will have 2 extra buttons "decrease all" and "increase all"</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clicking on "increase all" will increase the count by one unit on all the counters</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clicking on "decrease all" will decrease the count by one unit on all the counters</a:t>
            </a:r>
            <a:endParaRPr b="0" i="0" sz="1800" u="none" cap="none" strike="noStrike">
              <a:solidFill>
                <a:srgbClr val="242729"/>
              </a:solidFill>
              <a:latin typeface="Arial"/>
              <a:ea typeface="Arial"/>
              <a:cs typeface="Arial"/>
              <a:sym typeface="Arial"/>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458" name="Google Shape;458;p30"/>
          <p:cNvSpPr txBox="1"/>
          <p:nvPr>
            <p:ph type="title"/>
          </p:nvPr>
        </p:nvSpPr>
        <p:spPr>
          <a:xfrm>
            <a:off x="86359" y="-7455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Font typeface="Arial"/>
              <a:buNone/>
            </a:pPr>
            <a:r>
              <a:rPr lang="en-US" sz="3600">
                <a:solidFill>
                  <a:srgbClr val="EF6C00"/>
                </a:solidFill>
                <a:latin typeface="PT Sans Narrow"/>
                <a:ea typeface="PT Sans Narrow"/>
                <a:cs typeface="PT Sans Narrow"/>
                <a:sym typeface="PT Sans Narrow"/>
              </a:rPr>
              <a:t>Exercise-State Manipulation</a:t>
            </a:r>
            <a:endParaRPr/>
          </a:p>
          <a:p>
            <a:pPr indent="0" lvl="0" marL="0" marR="0" rtl="0" algn="l">
              <a:lnSpc>
                <a:spcPct val="100000"/>
              </a:lnSpc>
              <a:spcBef>
                <a:spcPts val="130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13"/>
          <p:cNvSpPr txBox="1"/>
          <p:nvPr>
            <p:ph idx="1" type="body"/>
          </p:nvPr>
        </p:nvSpPr>
        <p:spPr>
          <a:xfrm>
            <a:off x="213350" y="941425"/>
            <a:ext cx="4905300" cy="3925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Components</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State</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Props</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Props vs State</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Default Props</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Validating Props</a:t>
            </a:r>
            <a:endParaRPr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Nested Component</a:t>
            </a:r>
            <a:endParaRPr sz="1800">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Exercise</a:t>
            </a:r>
            <a:endParaRPr sz="1800">
              <a:latin typeface="Times New Roman"/>
              <a:ea typeface="Times New Roman"/>
              <a:cs typeface="Times New Roman"/>
              <a:sym typeface="Times New Roman"/>
            </a:endParaRPr>
          </a:p>
          <a:p>
            <a:pPr indent="0" lvl="0" marL="0" marR="0" rtl="0" algn="l">
              <a:lnSpc>
                <a:spcPct val="90000"/>
              </a:lnSpc>
              <a:spcBef>
                <a:spcPts val="1600"/>
              </a:spcBef>
              <a:spcAft>
                <a:spcPts val="0"/>
              </a:spcAft>
              <a:buClr>
                <a:schemeClr val="dk1"/>
              </a:buClr>
              <a:buFont typeface="Arial"/>
              <a:buNone/>
            </a:pPr>
            <a:r>
              <a:t/>
            </a:r>
            <a:endParaRPr b="0" i="0" sz="1050" u="none" cap="none" strike="noStrike">
              <a:solidFill>
                <a:schemeClr val="dk1"/>
              </a:solidFill>
              <a:latin typeface="Century Gothic"/>
              <a:ea typeface="Century Gothic"/>
              <a:cs typeface="Century Gothic"/>
              <a:sym typeface="Century Gothic"/>
            </a:endParaRPr>
          </a:p>
        </p:txBody>
      </p:sp>
      <p:sp>
        <p:nvSpPr>
          <p:cNvPr id="345" name="Google Shape;345;p13"/>
          <p:cNvSpPr txBox="1"/>
          <p:nvPr>
            <p:ph type="title"/>
          </p:nvPr>
        </p:nvSpPr>
        <p:spPr>
          <a:xfrm>
            <a:off x="86359" y="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lang="en-US" sz="3600">
                <a:solidFill>
                  <a:srgbClr val="EF6C00"/>
                </a:solidFill>
                <a:latin typeface="PT Sans Narrow"/>
                <a:ea typeface="PT Sans Narrow"/>
                <a:cs typeface="PT Sans Narrow"/>
                <a:sym typeface="PT Sans Narrow"/>
              </a:rPr>
              <a:t>Agenda</a:t>
            </a:r>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31"/>
          <p:cNvSpPr txBox="1"/>
          <p:nvPr>
            <p:ph idx="1" type="body"/>
          </p:nvPr>
        </p:nvSpPr>
        <p:spPr>
          <a:xfrm>
            <a:off x="86350" y="971550"/>
            <a:ext cx="8834100" cy="34266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Font typeface="Calibri"/>
              <a:buChar char="●"/>
            </a:pPr>
            <a:r>
              <a:rPr lang="en-US" sz="1800">
                <a:latin typeface="Calibri"/>
                <a:ea typeface="Calibri"/>
                <a:cs typeface="Calibri"/>
                <a:sym typeface="Calibri"/>
              </a:rPr>
              <a:t>Create MenuContainer class that will have dishes list in it’s own state. Pass that list in a child Dishes Component</a:t>
            </a:r>
            <a:endParaRPr sz="1800">
              <a:latin typeface="Calibri"/>
              <a:ea typeface="Calibri"/>
              <a:cs typeface="Calibri"/>
              <a:sym typeface="Calibri"/>
            </a:endParaRPr>
          </a:p>
          <a:p>
            <a:pPr indent="-342900" lvl="0" marL="457200" rtl="0" algn="l">
              <a:lnSpc>
                <a:spcPct val="115000"/>
              </a:lnSpc>
              <a:spcBef>
                <a:spcPts val="0"/>
              </a:spcBef>
              <a:spcAft>
                <a:spcPts val="0"/>
              </a:spcAft>
              <a:buClr>
                <a:srgbClr val="242729"/>
              </a:buClr>
              <a:buSzPts val="1800"/>
              <a:buFont typeface="Calibri"/>
              <a:buChar char="●"/>
            </a:pPr>
            <a:r>
              <a:rPr lang="en-US" sz="1800">
                <a:latin typeface="Calibri"/>
                <a:ea typeface="Calibri"/>
                <a:cs typeface="Calibri"/>
                <a:sym typeface="Calibri"/>
              </a:rPr>
              <a:t>Render Dishes list(each dish should be rendered as a separate component like Dish) from Dishes component.</a:t>
            </a:r>
            <a:endParaRPr sz="1800">
              <a:latin typeface="Calibri"/>
              <a:ea typeface="Calibri"/>
              <a:cs typeface="Calibri"/>
              <a:sym typeface="Calibri"/>
            </a:endParaRPr>
          </a:p>
          <a:p>
            <a:pPr indent="-342900" lvl="0" marL="457200" rtl="0" algn="l">
              <a:lnSpc>
                <a:spcPct val="115000"/>
              </a:lnSpc>
              <a:spcBef>
                <a:spcPts val="0"/>
              </a:spcBef>
              <a:spcAft>
                <a:spcPts val="0"/>
              </a:spcAft>
              <a:buClr>
                <a:srgbClr val="242729"/>
              </a:buClr>
              <a:buSzPts val="1800"/>
              <a:buFont typeface="Calibri"/>
              <a:buChar char="●"/>
            </a:pPr>
            <a:r>
              <a:rPr lang="en-US" sz="1800">
                <a:latin typeface="Calibri"/>
                <a:ea typeface="Calibri"/>
                <a:cs typeface="Calibri"/>
                <a:sym typeface="Calibri"/>
              </a:rPr>
              <a:t>On clicking of Dish card -&gt; console additional details of particular dish like cost, etc..</a:t>
            </a:r>
            <a:endParaRPr sz="1800">
              <a:latin typeface="Calibri"/>
              <a:ea typeface="Calibri"/>
              <a:cs typeface="Calibri"/>
              <a:sym typeface="Calibri"/>
            </a:endParaRPr>
          </a:p>
          <a:p>
            <a:pPr indent="-342900" lvl="0" marL="457200" rtl="0" algn="l">
              <a:lnSpc>
                <a:spcPct val="115000"/>
              </a:lnSpc>
              <a:spcBef>
                <a:spcPts val="0"/>
              </a:spcBef>
              <a:spcAft>
                <a:spcPts val="0"/>
              </a:spcAft>
              <a:buClr>
                <a:srgbClr val="242729"/>
              </a:buClr>
              <a:buSzPts val="1800"/>
              <a:buFont typeface="Calibri"/>
              <a:buChar char="●"/>
            </a:pPr>
            <a:r>
              <a:rPr lang="en-US" sz="1800">
                <a:latin typeface="Calibri"/>
                <a:ea typeface="Calibri"/>
                <a:cs typeface="Calibri"/>
                <a:sym typeface="Calibri"/>
              </a:rPr>
              <a:t>Add a button named Add Dish inside Dishes component after dish list</a:t>
            </a:r>
            <a:endParaRPr sz="1800">
              <a:latin typeface="Calibri"/>
              <a:ea typeface="Calibri"/>
              <a:cs typeface="Calibri"/>
              <a:sym typeface="Calibri"/>
            </a:endParaRPr>
          </a:p>
          <a:p>
            <a:pPr indent="-342900" lvl="0" marL="457200" rtl="0" algn="l">
              <a:lnSpc>
                <a:spcPct val="115000"/>
              </a:lnSpc>
              <a:spcBef>
                <a:spcPts val="0"/>
              </a:spcBef>
              <a:spcAft>
                <a:spcPts val="0"/>
              </a:spcAft>
              <a:buClr>
                <a:srgbClr val="242729"/>
              </a:buClr>
              <a:buSzPts val="1800"/>
              <a:buFont typeface="Calibri"/>
              <a:buChar char="●"/>
            </a:pPr>
            <a:r>
              <a:rPr lang="en-US" sz="1800">
                <a:latin typeface="Calibri"/>
                <a:ea typeface="Calibri"/>
                <a:cs typeface="Calibri"/>
                <a:sym typeface="Calibri"/>
              </a:rPr>
              <a:t>On clicking of Add button, It should add a dish.</a:t>
            </a:r>
            <a:endParaRPr sz="1800">
              <a:latin typeface="Calibri"/>
              <a:ea typeface="Calibri"/>
              <a:cs typeface="Calibri"/>
              <a:sym typeface="Calibri"/>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464" name="Google Shape;464;p31"/>
          <p:cNvSpPr txBox="1"/>
          <p:nvPr>
            <p:ph type="title"/>
          </p:nvPr>
        </p:nvSpPr>
        <p:spPr>
          <a:xfrm>
            <a:off x="86350" y="-74550"/>
            <a:ext cx="81432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Font typeface="Arial"/>
              <a:buNone/>
            </a:pPr>
            <a:r>
              <a:rPr lang="en-US" sz="3600">
                <a:solidFill>
                  <a:srgbClr val="EF6C00"/>
                </a:solidFill>
                <a:latin typeface="PT Sans Narrow"/>
                <a:ea typeface="PT Sans Narrow"/>
                <a:cs typeface="PT Sans Narrow"/>
                <a:sym typeface="PT Sans Narrow"/>
              </a:rPr>
              <a:t>Exercise-Props</a:t>
            </a:r>
            <a:endParaRPr/>
          </a:p>
          <a:p>
            <a:pPr indent="0" lvl="0" marL="0" rtl="0" algn="l">
              <a:lnSpc>
                <a:spcPct val="100000"/>
              </a:lnSpc>
              <a:spcBef>
                <a:spcPts val="1300"/>
              </a:spcBef>
              <a:spcAft>
                <a:spcPts val="0"/>
              </a:spcAft>
              <a:buClr>
                <a:schemeClr val="dk1"/>
              </a:buClr>
              <a:buFont typeface="Arial"/>
              <a:buNone/>
            </a:pPr>
            <a:r>
              <a:t/>
            </a:r>
            <a:endParaRPr sz="3600">
              <a:solidFill>
                <a:srgbClr val="EF6C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chemeClr val="dk1"/>
              </a:buClr>
              <a:buFont typeface="Arial"/>
              <a:buNone/>
            </a:pPr>
            <a:r>
              <a:t/>
            </a:r>
            <a:endParaRPr sz="3600">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32"/>
          <p:cNvSpPr txBox="1"/>
          <p:nvPr>
            <p:ph idx="1" type="body"/>
          </p:nvPr>
        </p:nvSpPr>
        <p:spPr>
          <a:xfrm>
            <a:off x="154950" y="647425"/>
            <a:ext cx="8834100" cy="40746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470" name="Google Shape;470;p32"/>
          <p:cNvSpPr txBox="1"/>
          <p:nvPr>
            <p:ph type="title"/>
          </p:nvPr>
        </p:nvSpPr>
        <p:spPr>
          <a:xfrm>
            <a:off x="86359" y="-7455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Font typeface="Arial"/>
              <a:buNone/>
            </a:pPr>
            <a:r>
              <a:rPr lang="en-US" sz="3600">
                <a:solidFill>
                  <a:srgbClr val="EF6C00"/>
                </a:solidFill>
                <a:latin typeface="PT Sans Narrow"/>
                <a:ea typeface="PT Sans Narrow"/>
                <a:cs typeface="PT Sans Narrow"/>
                <a:sym typeface="PT Sans Narrow"/>
              </a:rPr>
              <a:t>Exercise-Props</a:t>
            </a:r>
            <a:endParaRPr/>
          </a:p>
          <a:p>
            <a:pPr indent="0" lvl="0" marL="0" marR="0" rtl="0" algn="l">
              <a:lnSpc>
                <a:spcPct val="100000"/>
              </a:lnSpc>
              <a:spcBef>
                <a:spcPts val="130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EF6C00"/>
              </a:solidFill>
              <a:latin typeface="PT Sans Narrow"/>
              <a:ea typeface="PT Sans Narrow"/>
              <a:cs typeface="PT Sans Narrow"/>
              <a:sym typeface="PT Sans Narrow"/>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
        <p:nvSpPr>
          <p:cNvPr id="471" name="Google Shape;471;p32"/>
          <p:cNvSpPr/>
          <p:nvPr/>
        </p:nvSpPr>
        <p:spPr>
          <a:xfrm>
            <a:off x="1630575" y="743350"/>
            <a:ext cx="4783800" cy="407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2098175" y="1068775"/>
            <a:ext cx="3968400" cy="34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txBox="1"/>
          <p:nvPr/>
        </p:nvSpPr>
        <p:spPr>
          <a:xfrm>
            <a:off x="3609725" y="721075"/>
            <a:ext cx="8391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Dishes</a:t>
            </a:r>
            <a:endParaRPr/>
          </a:p>
        </p:txBody>
      </p:sp>
      <p:sp>
        <p:nvSpPr>
          <p:cNvPr id="474" name="Google Shape;474;p32"/>
          <p:cNvSpPr/>
          <p:nvPr/>
        </p:nvSpPr>
        <p:spPr>
          <a:xfrm>
            <a:off x="2601675" y="1399438"/>
            <a:ext cx="2841600" cy="34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2642750" y="2052850"/>
            <a:ext cx="2841600" cy="34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2640100" y="3687425"/>
            <a:ext cx="2841600" cy="34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txBox="1"/>
          <p:nvPr/>
        </p:nvSpPr>
        <p:spPr>
          <a:xfrm>
            <a:off x="3681575" y="1063438"/>
            <a:ext cx="9471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Dish</a:t>
            </a:r>
            <a:endParaRPr/>
          </a:p>
        </p:txBody>
      </p:sp>
      <p:sp>
        <p:nvSpPr>
          <p:cNvPr id="478" name="Google Shape;478;p32"/>
          <p:cNvSpPr txBox="1"/>
          <p:nvPr/>
        </p:nvSpPr>
        <p:spPr>
          <a:xfrm>
            <a:off x="3671200" y="1705275"/>
            <a:ext cx="7314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Dish</a:t>
            </a:r>
            <a:endParaRPr/>
          </a:p>
        </p:txBody>
      </p:sp>
      <p:sp>
        <p:nvSpPr>
          <p:cNvPr id="479" name="Google Shape;479;p32"/>
          <p:cNvSpPr txBox="1"/>
          <p:nvPr/>
        </p:nvSpPr>
        <p:spPr>
          <a:xfrm>
            <a:off x="3854500" y="2219125"/>
            <a:ext cx="839100" cy="6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lang="en-US"/>
              <a:t>.</a:t>
            </a:r>
            <a:endParaRPr/>
          </a:p>
        </p:txBody>
      </p:sp>
      <p:sp>
        <p:nvSpPr>
          <p:cNvPr id="480" name="Google Shape;480;p32"/>
          <p:cNvSpPr txBox="1"/>
          <p:nvPr/>
        </p:nvSpPr>
        <p:spPr>
          <a:xfrm>
            <a:off x="3658400" y="3357075"/>
            <a:ext cx="8391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Dish</a:t>
            </a:r>
            <a:endParaRPr/>
          </a:p>
        </p:txBody>
      </p:sp>
      <p:sp>
        <p:nvSpPr>
          <p:cNvPr id="481" name="Google Shape;481;p32"/>
          <p:cNvSpPr/>
          <p:nvPr/>
        </p:nvSpPr>
        <p:spPr>
          <a:xfrm>
            <a:off x="3968525" y="4079275"/>
            <a:ext cx="1546500" cy="4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Add Dish</a:t>
            </a:r>
            <a:endParaRPr/>
          </a:p>
        </p:txBody>
      </p:sp>
      <p:sp>
        <p:nvSpPr>
          <p:cNvPr id="482" name="Google Shape;482;p32"/>
          <p:cNvSpPr txBox="1"/>
          <p:nvPr/>
        </p:nvSpPr>
        <p:spPr>
          <a:xfrm>
            <a:off x="3602925" y="261475"/>
            <a:ext cx="8391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Menu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33"/>
          <p:cNvSpPr txBox="1"/>
          <p:nvPr>
            <p:ph idx="1" type="body"/>
          </p:nvPr>
        </p:nvSpPr>
        <p:spPr>
          <a:xfrm>
            <a:off x="86350" y="971550"/>
            <a:ext cx="8834100" cy="31158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Font typeface="Arial"/>
              <a:buNone/>
            </a:pPr>
            <a:r>
              <a:t/>
            </a:r>
            <a:endParaRPr b="0" i="0" sz="1800" u="none" cap="none" strike="noStrike">
              <a:solidFill>
                <a:srgbClr val="242729"/>
              </a:solidFill>
              <a:latin typeface="Arial"/>
              <a:ea typeface="Arial"/>
              <a:cs typeface="Arial"/>
              <a:sym typeface="Arial"/>
            </a:endParaRPr>
          </a:p>
          <a:p>
            <a:pPr indent="0" lvl="0" marL="0" marR="0" rtl="0" algn="l">
              <a:lnSpc>
                <a:spcPct val="130000"/>
              </a:lnSpc>
              <a:spcBef>
                <a:spcPts val="1600"/>
              </a:spcBef>
              <a:spcAft>
                <a:spcPts val="0"/>
              </a:spcAft>
              <a:buClr>
                <a:schemeClr val="dk1"/>
              </a:buClr>
              <a:buFont typeface="Arial"/>
              <a:buNone/>
            </a:pPr>
            <a:r>
              <a:t/>
            </a:r>
            <a:endParaRPr b="0" i="0" sz="1800" u="none" cap="none" strike="noStrike">
              <a:solidFill>
                <a:srgbClr val="242729"/>
              </a:solidFill>
              <a:latin typeface="Arial"/>
              <a:ea typeface="Arial"/>
              <a:cs typeface="Arial"/>
              <a:sym typeface="Arial"/>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pic>
        <p:nvPicPr>
          <p:cNvPr id="488" name="Google Shape;488;p33"/>
          <p:cNvPicPr preferRelativeResize="0"/>
          <p:nvPr/>
        </p:nvPicPr>
        <p:blipFill rotWithShape="1">
          <a:blip r:embed="rId3">
            <a:alphaModFix/>
          </a:blip>
          <a:srcRect b="0" l="0" r="0" t="0"/>
          <a:stretch/>
        </p:blipFill>
        <p:spPr>
          <a:xfrm>
            <a:off x="2008675" y="917225"/>
            <a:ext cx="4538724" cy="372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14"/>
          <p:cNvSpPr txBox="1"/>
          <p:nvPr>
            <p:ph idx="1" type="body"/>
          </p:nvPr>
        </p:nvSpPr>
        <p:spPr>
          <a:xfrm>
            <a:off x="86350" y="971550"/>
            <a:ext cx="8834100" cy="38961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30000"/>
              </a:lnSpc>
              <a:spcBef>
                <a:spcPts val="160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Each</a:t>
            </a:r>
            <a:r>
              <a:rPr lang="en-US" sz="1800">
                <a:solidFill>
                  <a:srgbClr val="242729"/>
                </a:solidFill>
                <a:latin typeface="Times New Roman"/>
                <a:ea typeface="Times New Roman"/>
                <a:cs typeface="Times New Roman"/>
                <a:sym typeface="Times New Roman"/>
              </a:rPr>
              <a:t> component can store it’s own local information in it’s state</a:t>
            </a:r>
            <a:endParaRPr sz="1800">
              <a:solidFill>
                <a:srgbClr val="242729"/>
              </a:solidFill>
              <a:latin typeface="Times New Roman"/>
              <a:ea typeface="Times New Roman"/>
              <a:cs typeface="Times New Roman"/>
              <a:sym typeface="Times New Roman"/>
            </a:endParaRPr>
          </a:p>
          <a:p>
            <a:pPr indent="0" lvl="0" marL="457200" marR="0" rtl="0" algn="l">
              <a:lnSpc>
                <a:spcPct val="130000"/>
              </a:lnSpc>
              <a:spcBef>
                <a:spcPts val="1600"/>
              </a:spcBef>
              <a:spcAft>
                <a:spcPts val="0"/>
              </a:spcAft>
              <a:buNone/>
            </a:pPr>
            <a:r>
              <a:rPr lang="en-US" sz="1800">
                <a:solidFill>
                  <a:srgbClr val="242729"/>
                </a:solidFill>
                <a:latin typeface="Times New Roman"/>
                <a:ea typeface="Times New Roman"/>
                <a:cs typeface="Times New Roman"/>
                <a:sym typeface="Times New Roman"/>
              </a:rPr>
              <a:t>- Private and fully controlled by the component</a:t>
            </a:r>
            <a:endParaRPr sz="1800">
              <a:solidFill>
                <a:srgbClr val="242729"/>
              </a:solidFill>
              <a:latin typeface="Times New Roman"/>
              <a:ea typeface="Times New Roman"/>
              <a:cs typeface="Times New Roman"/>
              <a:sym typeface="Times New Roman"/>
            </a:endParaRPr>
          </a:p>
          <a:p>
            <a:pPr indent="0" lvl="0" marL="457200" marR="0" rtl="0" algn="l">
              <a:lnSpc>
                <a:spcPct val="130000"/>
              </a:lnSpc>
              <a:spcBef>
                <a:spcPts val="1600"/>
              </a:spcBef>
              <a:spcAft>
                <a:spcPts val="0"/>
              </a:spcAft>
              <a:buNone/>
            </a:pPr>
            <a:r>
              <a:rPr lang="en-US" sz="1800">
                <a:solidFill>
                  <a:srgbClr val="242729"/>
                </a:solidFill>
                <a:latin typeface="Times New Roman"/>
                <a:ea typeface="Times New Roman"/>
                <a:cs typeface="Times New Roman"/>
                <a:sym typeface="Times New Roman"/>
              </a:rPr>
              <a:t>- Can be passed as props to children</a:t>
            </a:r>
            <a:endParaRPr sz="1800">
              <a:solidFill>
                <a:srgbClr val="242729"/>
              </a:solidFill>
              <a:latin typeface="Times New Roman"/>
              <a:ea typeface="Times New Roman"/>
              <a:cs typeface="Times New Roman"/>
              <a:sym typeface="Times New Roman"/>
            </a:endParaRPr>
          </a:p>
          <a:p>
            <a:pPr indent="0" lvl="0" marL="457200" marR="0" rtl="0" algn="l">
              <a:lnSpc>
                <a:spcPct val="130000"/>
              </a:lnSpc>
              <a:spcBef>
                <a:spcPts val="1600"/>
              </a:spcBef>
              <a:spcAft>
                <a:spcPts val="0"/>
              </a:spcAft>
              <a:buNone/>
            </a:pPr>
            <a:r>
              <a:rPr lang="en-US" sz="1800">
                <a:solidFill>
                  <a:srgbClr val="242729"/>
                </a:solidFill>
                <a:latin typeface="Times New Roman"/>
                <a:ea typeface="Times New Roman"/>
                <a:cs typeface="Times New Roman"/>
                <a:sym typeface="Times New Roman"/>
              </a:rPr>
              <a:t>- Its scope is limited to the current component.</a:t>
            </a:r>
            <a:endParaRPr sz="1800">
              <a:solidFill>
                <a:srgbClr val="242729"/>
              </a:solidFill>
              <a:latin typeface="Times New Roman"/>
              <a:ea typeface="Times New Roman"/>
              <a:cs typeface="Times New Roman"/>
              <a:sym typeface="Times New Roman"/>
            </a:endParaRPr>
          </a:p>
          <a:p>
            <a:pPr indent="-342900" lvl="0" marL="457200" marR="0" rtl="0" algn="l">
              <a:lnSpc>
                <a:spcPct val="130000"/>
              </a:lnSpc>
              <a:spcBef>
                <a:spcPts val="160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Only class component can have local state</a:t>
            </a:r>
            <a:endParaRPr sz="1800">
              <a:solidFill>
                <a:srgbClr val="242729"/>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rPr lang="en-US" sz="1800">
                <a:solidFill>
                  <a:srgbClr val="242729"/>
                </a:solidFill>
                <a:latin typeface="Times New Roman"/>
                <a:ea typeface="Times New Roman"/>
                <a:cs typeface="Times New Roman"/>
                <a:sym typeface="Times New Roman"/>
              </a:rPr>
              <a:t>		const MenuItem = (props) =&gt; {</a:t>
            </a:r>
            <a:endParaRPr sz="1800">
              <a:solidFill>
                <a:srgbClr val="242729"/>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rPr lang="en-US" sz="1800">
                <a:solidFill>
                  <a:srgbClr val="242729"/>
                </a:solidFill>
                <a:latin typeface="Times New Roman"/>
                <a:ea typeface="Times New Roman"/>
                <a:cs typeface="Times New Roman"/>
                <a:sym typeface="Times New Roman"/>
              </a:rPr>
              <a:t>			//can not have state.</a:t>
            </a:r>
            <a:endParaRPr sz="1800">
              <a:solidFill>
                <a:srgbClr val="242729"/>
              </a:solidFill>
              <a:latin typeface="Times New Roman"/>
              <a:ea typeface="Times New Roman"/>
              <a:cs typeface="Times New Roman"/>
              <a:sym typeface="Times New Roman"/>
            </a:endParaRPr>
          </a:p>
          <a:p>
            <a:pPr indent="457200" lvl="0" marL="457200" marR="0" rtl="0" algn="l">
              <a:lnSpc>
                <a:spcPct val="130000"/>
              </a:lnSpc>
              <a:spcBef>
                <a:spcPts val="0"/>
              </a:spcBef>
              <a:spcAft>
                <a:spcPts val="0"/>
              </a:spcAft>
              <a:buNone/>
            </a:pPr>
            <a:r>
              <a:rPr lang="en-US" sz="1800">
                <a:solidFill>
                  <a:srgbClr val="242729"/>
                </a:solidFill>
                <a:latin typeface="Times New Roman"/>
                <a:ea typeface="Times New Roman"/>
                <a:cs typeface="Times New Roman"/>
                <a:sym typeface="Times New Roman"/>
              </a:rPr>
              <a:t>}</a:t>
            </a:r>
            <a:endParaRPr sz="1800">
              <a:solidFill>
                <a:srgbClr val="242729"/>
              </a:solidFill>
              <a:latin typeface="Times New Roman"/>
              <a:ea typeface="Times New Roman"/>
              <a:cs typeface="Times New Roman"/>
              <a:sym typeface="Times New Roman"/>
            </a:endParaRPr>
          </a:p>
          <a:p>
            <a:pPr indent="0" lvl="0" marL="0" marR="0" rtl="0" algn="ctr">
              <a:lnSpc>
                <a:spcPct val="90000"/>
              </a:lnSpc>
              <a:spcBef>
                <a:spcPts val="1600"/>
              </a:spcBef>
              <a:spcAft>
                <a:spcPts val="0"/>
              </a:spcAft>
              <a:buClr>
                <a:schemeClr val="dk1"/>
              </a:buClr>
              <a:buFont typeface="Arial"/>
              <a:buNone/>
            </a:pPr>
            <a:r>
              <a:t/>
            </a:r>
            <a:endParaRPr b="0" i="0" sz="1200" u="none" cap="none" strike="noStrike">
              <a:solidFill>
                <a:schemeClr val="dk1"/>
              </a:solidFill>
              <a:latin typeface="Century Gothic"/>
              <a:ea typeface="Century Gothic"/>
              <a:cs typeface="Century Gothic"/>
              <a:sym typeface="Century Gothic"/>
            </a:endParaRPr>
          </a:p>
        </p:txBody>
      </p:sp>
      <p:sp>
        <p:nvSpPr>
          <p:cNvPr id="351" name="Google Shape;351;p14"/>
          <p:cNvSpPr txBox="1"/>
          <p:nvPr>
            <p:ph type="title"/>
          </p:nvPr>
        </p:nvSpPr>
        <p:spPr>
          <a:xfrm>
            <a:off x="86359" y="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State</a:t>
            </a:r>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15"/>
          <p:cNvSpPr txBox="1"/>
          <p:nvPr>
            <p:ph idx="1" type="body"/>
          </p:nvPr>
        </p:nvSpPr>
        <p:spPr>
          <a:xfrm>
            <a:off x="86350" y="971550"/>
            <a:ext cx="8834100" cy="37404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30000"/>
              </a:lnSpc>
              <a:spcBef>
                <a:spcPts val="160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State declared within the constructor: </a:t>
            </a:r>
            <a:endParaRPr sz="1800">
              <a:solidFill>
                <a:srgbClr val="242729"/>
              </a:solidFill>
              <a:latin typeface="Times New Roman"/>
              <a:ea typeface="Times New Roman"/>
              <a:cs typeface="Times New Roman"/>
              <a:sym typeface="Times New Roman"/>
            </a:endParaRPr>
          </a:p>
          <a:p>
            <a:pPr indent="-342900" lvl="0" marL="457200" marR="0" rtl="0" algn="l">
              <a:lnSpc>
                <a:spcPct val="200000"/>
              </a:lnSpc>
              <a:spcBef>
                <a:spcPts val="160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State should only be modified by setState: </a:t>
            </a:r>
            <a:endParaRPr sz="1800">
              <a:solidFill>
                <a:srgbClr val="242729"/>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242729"/>
              </a:buClr>
              <a:buSzPts val="1800"/>
              <a:buFont typeface="Arial"/>
              <a:buChar char="●"/>
            </a:pPr>
            <a:r>
              <a:rPr lang="en-US" sz="1800">
                <a:solidFill>
                  <a:srgbClr val="242729"/>
                </a:solidFill>
                <a:latin typeface="Times New Roman"/>
                <a:ea typeface="Times New Roman"/>
                <a:cs typeface="Times New Roman"/>
                <a:sym typeface="Times New Roman"/>
              </a:rPr>
              <a:t>Never do the following:  this.state.selectedDish = dish;</a:t>
            </a:r>
            <a:endParaRPr sz="1800">
              <a:solidFill>
                <a:srgbClr val="242729"/>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rgbClr val="242729"/>
              </a:buClr>
              <a:buSzPts val="1800"/>
              <a:buFont typeface="Times New Roman"/>
              <a:buChar char="●"/>
            </a:pPr>
            <a:r>
              <a:rPr lang="en-US" sz="1800">
                <a:solidFill>
                  <a:srgbClr val="242729"/>
                </a:solidFill>
                <a:latin typeface="Times New Roman"/>
                <a:ea typeface="Times New Roman"/>
                <a:cs typeface="Times New Roman"/>
                <a:sym typeface="Times New Roman"/>
              </a:rPr>
              <a:t>The state of the parent component usually ends up being props of the child component</a:t>
            </a:r>
            <a:endParaRPr sz="1800">
              <a:solidFill>
                <a:srgbClr val="242729"/>
              </a:solidFill>
              <a:latin typeface="Times New Roman"/>
              <a:ea typeface="Times New Roman"/>
              <a:cs typeface="Times New Roman"/>
              <a:sym typeface="Times New Roman"/>
            </a:endParaRPr>
          </a:p>
        </p:txBody>
      </p:sp>
      <p:sp>
        <p:nvSpPr>
          <p:cNvPr id="357" name="Google Shape;357;p15"/>
          <p:cNvSpPr txBox="1"/>
          <p:nvPr>
            <p:ph type="title"/>
          </p:nvPr>
        </p:nvSpPr>
        <p:spPr>
          <a:xfrm>
            <a:off x="86359" y="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State</a:t>
            </a:r>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pic>
        <p:nvPicPr>
          <p:cNvPr id="363" name="Google Shape;363;p16"/>
          <p:cNvPicPr preferRelativeResize="0"/>
          <p:nvPr/>
        </p:nvPicPr>
        <p:blipFill>
          <a:blip r:embed="rId3">
            <a:alphaModFix/>
          </a:blip>
          <a:stretch>
            <a:fillRect/>
          </a:stretch>
        </p:blipFill>
        <p:spPr>
          <a:xfrm>
            <a:off x="191075" y="644550"/>
            <a:ext cx="8096250" cy="3169100"/>
          </a:xfrm>
          <a:prstGeom prst="rect">
            <a:avLst/>
          </a:prstGeom>
          <a:noFill/>
          <a:ln>
            <a:noFill/>
          </a:ln>
        </p:spPr>
      </p:pic>
      <p:sp>
        <p:nvSpPr>
          <p:cNvPr id="364" name="Google Shape;364;p16"/>
          <p:cNvSpPr txBox="1"/>
          <p:nvPr/>
        </p:nvSpPr>
        <p:spPr>
          <a:xfrm>
            <a:off x="825000" y="3813650"/>
            <a:ext cx="7332300" cy="8553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600"/>
              </a:spcBef>
              <a:spcAft>
                <a:spcPts val="0"/>
              </a:spcAft>
              <a:buNone/>
            </a:pPr>
            <a:r>
              <a:rPr lang="en-US" sz="1800">
                <a:solidFill>
                  <a:srgbClr val="242729"/>
                </a:solidFill>
              </a:rPr>
              <a:t>Example : </a:t>
            </a:r>
            <a:r>
              <a:rPr lang="en-US" sz="1800" u="sng">
                <a:solidFill>
                  <a:schemeClr val="hlink"/>
                </a:solidFill>
                <a:hlinkClick r:id="rId4"/>
              </a:rPr>
              <a:t>https://github.com/priya1091992/React--State-and-Props</a:t>
            </a:r>
            <a:endParaRPr sz="1800">
              <a:solidFill>
                <a:srgbClr val="242729"/>
              </a:solidFill>
              <a:latin typeface="Calibri"/>
              <a:ea typeface="Calibri"/>
              <a:cs typeface="Calibri"/>
              <a:sym typeface="Calibri"/>
            </a:endParaRPr>
          </a:p>
          <a:p>
            <a:pPr indent="0" lvl="0" marL="0" rtl="0" algn="l">
              <a:spcBef>
                <a:spcPts val="0"/>
              </a:spcBef>
              <a:spcAft>
                <a:spcPts val="0"/>
              </a:spcAft>
              <a:buNone/>
            </a:pPr>
            <a:r>
              <a:t/>
            </a:r>
            <a:endParaRPr/>
          </a:p>
        </p:txBody>
      </p:sp>
      <p:sp>
        <p:nvSpPr>
          <p:cNvPr id="365" name="Google Shape;365;p16"/>
          <p:cNvSpPr txBox="1"/>
          <p:nvPr>
            <p:ph type="title"/>
          </p:nvPr>
        </p:nvSpPr>
        <p:spPr>
          <a:xfrm>
            <a:off x="86359" y="0"/>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3600" u="none" cap="none" strike="noStrike">
                <a:solidFill>
                  <a:srgbClr val="EF6C00"/>
                </a:solidFill>
                <a:latin typeface="PT Sans Narrow"/>
                <a:ea typeface="PT Sans Narrow"/>
                <a:cs typeface="PT Sans Narrow"/>
                <a:sym typeface="PT Sans Narrow"/>
              </a:rPr>
              <a:t>State</a:t>
            </a:r>
            <a:endParaRPr/>
          </a:p>
          <a:p>
            <a:pPr indent="0" lvl="0" marL="0" marR="0" rtl="0" algn="l">
              <a:lnSpc>
                <a:spcPct val="90000"/>
              </a:lnSpc>
              <a:spcBef>
                <a:spcPts val="0"/>
              </a:spcBef>
              <a:spcAft>
                <a:spcPts val="0"/>
              </a:spcAft>
              <a:buClr>
                <a:schemeClr val="dk1"/>
              </a:buClr>
              <a:buFont typeface="Tahoma"/>
              <a:buNone/>
            </a:pPr>
            <a:r>
              <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17"/>
          <p:cNvSpPr txBox="1"/>
          <p:nvPr>
            <p:ph idx="1" type="body"/>
          </p:nvPr>
        </p:nvSpPr>
        <p:spPr>
          <a:xfrm>
            <a:off x="86350" y="683325"/>
            <a:ext cx="8908500" cy="40875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800">
                <a:latin typeface="Times New Roman"/>
                <a:ea typeface="Times New Roman"/>
                <a:cs typeface="Times New Roman"/>
                <a:sym typeface="Times New Roman"/>
              </a:rPr>
              <a:t>Default State -&gt; ES5</a:t>
            </a:r>
            <a:endParaRPr sz="1800">
              <a:latin typeface="Times New Roman"/>
              <a:ea typeface="Times New Roman"/>
              <a:cs typeface="Times New Roman"/>
              <a:sym typeface="Times New Roman"/>
            </a:endParaRPr>
          </a:p>
          <a:p>
            <a:pPr indent="0" lvl="0" marL="0" rtl="0" algn="l">
              <a:spcBef>
                <a:spcPts val="75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800">
                <a:solidFill>
                  <a:srgbClr val="101094"/>
                </a:solidFill>
                <a:highlight>
                  <a:srgbClr val="FFFFFF"/>
                </a:highlight>
                <a:latin typeface="Times New Roman"/>
                <a:ea typeface="Times New Roman"/>
                <a:cs typeface="Times New Roman"/>
                <a:sym typeface="Times New Roman"/>
              </a:rPr>
              <a:t>var</a:t>
            </a:r>
            <a:r>
              <a:rPr lang="en-US" sz="1800">
                <a:solidFill>
                  <a:srgbClr val="303336"/>
                </a:solidFill>
                <a:highlight>
                  <a:srgbClr val="FFFFFF"/>
                </a:highlight>
                <a:latin typeface="Times New Roman"/>
                <a:ea typeface="Times New Roman"/>
                <a:cs typeface="Times New Roman"/>
                <a:sym typeface="Times New Roman"/>
              </a:rPr>
              <a:t> </a:t>
            </a:r>
            <a:r>
              <a:rPr lang="en-US" sz="1800">
                <a:solidFill>
                  <a:srgbClr val="2B91AF"/>
                </a:solidFill>
                <a:highlight>
                  <a:srgbClr val="FFFFFF"/>
                </a:highlight>
                <a:latin typeface="Times New Roman"/>
                <a:ea typeface="Times New Roman"/>
                <a:cs typeface="Times New Roman"/>
                <a:sym typeface="Times New Roman"/>
              </a:rPr>
              <a:t>MyComponent</a:t>
            </a:r>
            <a:r>
              <a:rPr lang="en-US" sz="1800">
                <a:solidFill>
                  <a:srgbClr val="303336"/>
                </a:solidFill>
                <a:highlight>
                  <a:srgbClr val="FFFFFF"/>
                </a:highlight>
                <a:latin typeface="Times New Roman"/>
                <a:ea typeface="Times New Roman"/>
                <a:cs typeface="Times New Roman"/>
                <a:sym typeface="Times New Roman"/>
              </a:rPr>
              <a:t> = </a:t>
            </a:r>
            <a:r>
              <a:rPr lang="en-US" sz="1800">
                <a:solidFill>
                  <a:srgbClr val="2B91AF"/>
                </a:solidFill>
                <a:highlight>
                  <a:srgbClr val="FFFFFF"/>
                </a:highlight>
                <a:latin typeface="Times New Roman"/>
                <a:ea typeface="Times New Roman"/>
                <a:cs typeface="Times New Roman"/>
                <a:sym typeface="Times New Roman"/>
              </a:rPr>
              <a:t>React</a:t>
            </a:r>
            <a:r>
              <a:rPr lang="en-US" sz="1800">
                <a:solidFill>
                  <a:srgbClr val="303336"/>
                </a:solidFill>
                <a:highlight>
                  <a:srgbClr val="FFFFFF"/>
                </a:highlight>
                <a:latin typeface="Times New Roman"/>
                <a:ea typeface="Times New Roman"/>
                <a:cs typeface="Times New Roman"/>
                <a:sym typeface="Times New Roman"/>
              </a:rPr>
              <a:t>.createClass({ </a:t>
            </a:r>
            <a:endParaRPr sz="1800">
              <a:solidFill>
                <a:srgbClr val="303336"/>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solidFill>
                  <a:srgbClr val="303336"/>
                </a:solidFill>
                <a:highlight>
                  <a:srgbClr val="FFFFFF"/>
                </a:highlight>
                <a:latin typeface="Times New Roman"/>
                <a:ea typeface="Times New Roman"/>
                <a:cs typeface="Times New Roman"/>
                <a:sym typeface="Times New Roman"/>
              </a:rPr>
              <a:t>getInitialState() { </a:t>
            </a:r>
            <a:endParaRPr sz="1800">
              <a:solidFill>
                <a:srgbClr val="303336"/>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solidFill>
                  <a:srgbClr val="101094"/>
                </a:solidFill>
                <a:highlight>
                  <a:srgbClr val="FFFFFF"/>
                </a:highlight>
                <a:latin typeface="Times New Roman"/>
                <a:ea typeface="Times New Roman"/>
                <a:cs typeface="Times New Roman"/>
                <a:sym typeface="Times New Roman"/>
              </a:rPr>
              <a:t>return</a:t>
            </a:r>
            <a:r>
              <a:rPr lang="en-US" sz="1800">
                <a:solidFill>
                  <a:srgbClr val="303336"/>
                </a:solidFill>
                <a:highlight>
                  <a:srgbClr val="FFFFFF"/>
                </a:highlight>
                <a:latin typeface="Times New Roman"/>
                <a:ea typeface="Times New Roman"/>
                <a:cs typeface="Times New Roman"/>
                <a:sym typeface="Times New Roman"/>
              </a:rPr>
              <a:t> { </a:t>
            </a:r>
            <a:r>
              <a:rPr lang="en-US" sz="1800">
                <a:solidFill>
                  <a:srgbClr val="858C93"/>
                </a:solidFill>
                <a:highlight>
                  <a:srgbClr val="FFFFFF"/>
                </a:highlight>
                <a:latin typeface="Times New Roman"/>
                <a:ea typeface="Times New Roman"/>
                <a:cs typeface="Times New Roman"/>
                <a:sym typeface="Times New Roman"/>
              </a:rPr>
              <a:t>/* initial state */</a:t>
            </a:r>
            <a:r>
              <a:rPr lang="en-US" sz="1800">
                <a:solidFill>
                  <a:srgbClr val="303336"/>
                </a:solidFill>
                <a:highlight>
                  <a:srgbClr val="FFFFFF"/>
                </a:highlight>
                <a:latin typeface="Times New Roman"/>
                <a:ea typeface="Times New Roman"/>
                <a:cs typeface="Times New Roman"/>
                <a:sym typeface="Times New Roman"/>
              </a:rPr>
              <a:t> };</a:t>
            </a:r>
            <a:endParaRPr sz="1800">
              <a:solidFill>
                <a:srgbClr val="303336"/>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solidFill>
                  <a:srgbClr val="303336"/>
                </a:solidFill>
                <a:highlight>
                  <a:srgbClr val="FFFFFF"/>
                </a:highlight>
                <a:latin typeface="Times New Roman"/>
                <a:ea typeface="Times New Roman"/>
                <a:cs typeface="Times New Roman"/>
                <a:sym typeface="Times New Roman"/>
              </a:rPr>
              <a:t> }, </a:t>
            </a:r>
            <a:endParaRPr sz="1800">
              <a:solidFill>
                <a:srgbClr val="303336"/>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Clr>
                <a:schemeClr val="dk1"/>
              </a:buClr>
              <a:buSzPts val="1100"/>
              <a:buFont typeface="Arial"/>
              <a:buNone/>
            </a:pPr>
            <a:r>
              <a:rPr lang="en-US" sz="1800">
                <a:solidFill>
                  <a:srgbClr val="303336"/>
                </a:solidFill>
                <a:highlight>
                  <a:srgbClr val="FFFFFF"/>
                </a:highlight>
                <a:latin typeface="Times New Roman"/>
                <a:ea typeface="Times New Roman"/>
                <a:cs typeface="Times New Roman"/>
                <a:sym typeface="Times New Roman"/>
              </a:rPr>
              <a:t>});</a:t>
            </a:r>
            <a:endParaRPr sz="1800">
              <a:solidFill>
                <a:srgbClr val="303336"/>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t/>
            </a:r>
            <a:endParaRPr/>
          </a:p>
          <a:p>
            <a:pPr indent="0" lvl="0" marL="0" rtl="0" algn="l">
              <a:spcBef>
                <a:spcPts val="750"/>
              </a:spcBef>
              <a:spcAft>
                <a:spcPts val="0"/>
              </a:spcAft>
              <a:buNone/>
            </a:pPr>
            <a:r>
              <a:t/>
            </a:r>
            <a:endParaRPr/>
          </a:p>
        </p:txBody>
      </p:sp>
      <p:sp>
        <p:nvSpPr>
          <p:cNvPr id="372" name="Google Shape;372;p17"/>
          <p:cNvSpPr txBox="1"/>
          <p:nvPr>
            <p:ph type="title"/>
          </p:nvPr>
        </p:nvSpPr>
        <p:spPr>
          <a:xfrm>
            <a:off x="86359" y="-50950"/>
            <a:ext cx="8143200" cy="42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Font typeface="Arial"/>
              <a:buNone/>
            </a:pPr>
            <a:r>
              <a:rPr lang="en-US" sz="3600">
                <a:solidFill>
                  <a:srgbClr val="EF6C00"/>
                </a:solidFill>
                <a:latin typeface="PT Sans Narrow"/>
                <a:ea typeface="PT Sans Narrow"/>
                <a:cs typeface="PT Sans Narrow"/>
                <a:sym typeface="PT Sans Narrow"/>
              </a:rPr>
              <a:t>State</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18"/>
          <p:cNvSpPr txBox="1"/>
          <p:nvPr>
            <p:ph idx="1" type="body"/>
          </p:nvPr>
        </p:nvSpPr>
        <p:spPr>
          <a:xfrm>
            <a:off x="86350" y="683325"/>
            <a:ext cx="8908500" cy="40875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800">
                <a:latin typeface="Times New Roman"/>
                <a:ea typeface="Times New Roman"/>
                <a:cs typeface="Times New Roman"/>
                <a:sym typeface="Times New Roman"/>
              </a:rPr>
              <a:t>Default State -&gt; ES6</a:t>
            </a:r>
            <a:endParaRPr sz="1800">
              <a:latin typeface="Times New Roman"/>
              <a:ea typeface="Times New Roman"/>
              <a:cs typeface="Times New Roman"/>
              <a:sym typeface="Times New Roman"/>
            </a:endParaRPr>
          </a:p>
          <a:p>
            <a:pPr indent="0" lvl="0" marL="0" rtl="0" algn="l">
              <a:spcBef>
                <a:spcPts val="75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1800">
                <a:solidFill>
                  <a:srgbClr val="000080"/>
                </a:solidFill>
                <a:highlight>
                  <a:srgbClr val="FFFFFF"/>
                </a:highlight>
                <a:latin typeface="Times New Roman"/>
                <a:ea typeface="Times New Roman"/>
                <a:cs typeface="Times New Roman"/>
                <a:sym typeface="Times New Roman"/>
              </a:rPr>
              <a:t>class </a:t>
            </a:r>
            <a:r>
              <a:rPr lang="en-US" sz="1800">
                <a:highlight>
                  <a:srgbClr val="FFFFFF"/>
                </a:highlight>
                <a:latin typeface="Times New Roman"/>
                <a:ea typeface="Times New Roman"/>
                <a:cs typeface="Times New Roman"/>
                <a:sym typeface="Times New Roman"/>
              </a:rPr>
              <a:t>MyComponent </a:t>
            </a:r>
            <a:r>
              <a:rPr b="1" lang="en-US" sz="1800">
                <a:solidFill>
                  <a:srgbClr val="000080"/>
                </a:solidFill>
                <a:highlight>
                  <a:srgbClr val="FFFFFF"/>
                </a:highlight>
                <a:latin typeface="Times New Roman"/>
                <a:ea typeface="Times New Roman"/>
                <a:cs typeface="Times New Roman"/>
                <a:sym typeface="Times New Roman"/>
              </a:rPr>
              <a:t>extends </a:t>
            </a:r>
            <a:r>
              <a:rPr lang="en-US" sz="1800">
                <a:highlight>
                  <a:srgbClr val="FFFFFF"/>
                </a:highlight>
                <a:latin typeface="Times New Roman"/>
                <a:ea typeface="Times New Roman"/>
                <a:cs typeface="Times New Roman"/>
                <a:sym typeface="Times New Roman"/>
              </a:rPr>
              <a:t>React.</a:t>
            </a:r>
            <a:r>
              <a:rPr i="1" lang="en-US" sz="1800">
                <a:highlight>
                  <a:srgbClr val="FFFFFF"/>
                </a:highlight>
                <a:latin typeface="Times New Roman"/>
                <a:ea typeface="Times New Roman"/>
                <a:cs typeface="Times New Roman"/>
                <a:sym typeface="Times New Roman"/>
              </a:rPr>
              <a:t>Component </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highlight>
                  <a:srgbClr val="FFFFFF"/>
                </a:highlight>
                <a:latin typeface="Times New Roman"/>
                <a:ea typeface="Times New Roman"/>
                <a:cs typeface="Times New Roman"/>
                <a:sym typeface="Times New Roman"/>
              </a:rPr>
              <a:t>   </a:t>
            </a:r>
            <a:r>
              <a:rPr lang="en-US" sz="1800">
                <a:solidFill>
                  <a:srgbClr val="7A7A43"/>
                </a:solidFill>
                <a:highlight>
                  <a:srgbClr val="FFFFFF"/>
                </a:highlight>
                <a:latin typeface="Times New Roman"/>
                <a:ea typeface="Times New Roman"/>
                <a:cs typeface="Times New Roman"/>
                <a:sym typeface="Times New Roman"/>
              </a:rPr>
              <a:t>constructor</a:t>
            </a:r>
            <a:r>
              <a:rPr lang="en-US" sz="1800">
                <a:highlight>
                  <a:srgbClr val="FFFFFF"/>
                </a:highlight>
                <a:latin typeface="Times New Roman"/>
                <a:ea typeface="Times New Roman"/>
                <a:cs typeface="Times New Roman"/>
                <a:sym typeface="Times New Roman"/>
              </a:rPr>
              <a:t>(props) {</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highlight>
                  <a:srgbClr val="FFFFFF"/>
                </a:highlight>
                <a:latin typeface="Times New Roman"/>
                <a:ea typeface="Times New Roman"/>
                <a:cs typeface="Times New Roman"/>
                <a:sym typeface="Times New Roman"/>
              </a:rPr>
              <a:t>       </a:t>
            </a:r>
            <a:r>
              <a:rPr b="1" lang="en-US" sz="1800">
                <a:solidFill>
                  <a:srgbClr val="000080"/>
                </a:solidFill>
                <a:highlight>
                  <a:srgbClr val="FFFFFF"/>
                </a:highlight>
                <a:latin typeface="Times New Roman"/>
                <a:ea typeface="Times New Roman"/>
                <a:cs typeface="Times New Roman"/>
                <a:sym typeface="Times New Roman"/>
              </a:rPr>
              <a:t>super</a:t>
            </a:r>
            <a:r>
              <a:rPr lang="en-US" sz="1800">
                <a:highlight>
                  <a:srgbClr val="FFFFFF"/>
                </a:highlight>
                <a:latin typeface="Times New Roman"/>
                <a:ea typeface="Times New Roman"/>
                <a:cs typeface="Times New Roman"/>
                <a:sym typeface="Times New Roman"/>
              </a:rPr>
              <a:t>(props);</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highlight>
                  <a:srgbClr val="FFFFFF"/>
                </a:highlight>
                <a:latin typeface="Times New Roman"/>
                <a:ea typeface="Times New Roman"/>
                <a:cs typeface="Times New Roman"/>
                <a:sym typeface="Times New Roman"/>
              </a:rPr>
              <a:t>       </a:t>
            </a:r>
            <a:r>
              <a:rPr b="1" lang="en-US" sz="1800">
                <a:solidFill>
                  <a:srgbClr val="000080"/>
                </a:solidFill>
                <a:highlight>
                  <a:srgbClr val="FFFFFF"/>
                </a:highlight>
                <a:latin typeface="Times New Roman"/>
                <a:ea typeface="Times New Roman"/>
                <a:cs typeface="Times New Roman"/>
                <a:sym typeface="Times New Roman"/>
              </a:rPr>
              <a:t>this</a:t>
            </a:r>
            <a:r>
              <a:rPr lang="en-US" sz="1800">
                <a:highlight>
                  <a:srgbClr val="FFFFFF"/>
                </a:highlight>
                <a:latin typeface="Times New Roman"/>
                <a:ea typeface="Times New Roman"/>
                <a:cs typeface="Times New Roman"/>
                <a:sym typeface="Times New Roman"/>
              </a:rPr>
              <a:t>.</a:t>
            </a:r>
            <a:r>
              <a:rPr b="1" lang="en-US" sz="1800">
                <a:solidFill>
                  <a:srgbClr val="660E7A"/>
                </a:solidFill>
                <a:highlight>
                  <a:srgbClr val="FFFFFF"/>
                </a:highlight>
                <a:latin typeface="Times New Roman"/>
                <a:ea typeface="Times New Roman"/>
                <a:cs typeface="Times New Roman"/>
                <a:sym typeface="Times New Roman"/>
              </a:rPr>
              <a:t>state </a:t>
            </a:r>
            <a:r>
              <a:rPr lang="en-US" sz="1800">
                <a:highlight>
                  <a:srgbClr val="FFFFFF"/>
                </a:highlight>
                <a:latin typeface="Times New Roman"/>
                <a:ea typeface="Times New Roman"/>
                <a:cs typeface="Times New Roman"/>
                <a:sym typeface="Times New Roman"/>
              </a:rPr>
              <a:t>= { </a:t>
            </a:r>
            <a:r>
              <a:rPr i="1" lang="en-US" sz="1800">
                <a:solidFill>
                  <a:srgbClr val="808080"/>
                </a:solidFill>
                <a:highlight>
                  <a:srgbClr val="FFFFFF"/>
                </a:highlight>
                <a:latin typeface="Times New Roman"/>
                <a:ea typeface="Times New Roman"/>
                <a:cs typeface="Times New Roman"/>
                <a:sym typeface="Times New Roman"/>
              </a:rPr>
              <a:t>/* initial state */ </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t/>
            </a:r>
            <a:endParaRPr sz="1800">
              <a:solidFill>
                <a:srgbClr val="101094"/>
              </a:solidFill>
              <a:highlight>
                <a:srgbClr val="FFFFFF"/>
              </a:highlight>
              <a:latin typeface="Arial"/>
              <a:ea typeface="Arial"/>
              <a:cs typeface="Arial"/>
              <a:sym typeface="Arial"/>
            </a:endParaRPr>
          </a:p>
          <a:p>
            <a:pPr indent="0" lvl="0" marL="0" rtl="0" algn="l">
              <a:spcBef>
                <a:spcPts val="1100"/>
              </a:spcBef>
              <a:spcAft>
                <a:spcPts val="0"/>
              </a:spcAft>
              <a:buNone/>
            </a:pPr>
            <a:r>
              <a:t/>
            </a:r>
            <a:endParaRPr/>
          </a:p>
          <a:p>
            <a:pPr indent="0" lvl="0" marL="0" rtl="0" algn="l">
              <a:spcBef>
                <a:spcPts val="750"/>
              </a:spcBef>
              <a:spcAft>
                <a:spcPts val="0"/>
              </a:spcAft>
              <a:buNone/>
            </a:pPr>
            <a:r>
              <a:t/>
            </a:r>
            <a:endParaRPr/>
          </a:p>
        </p:txBody>
      </p:sp>
      <p:sp>
        <p:nvSpPr>
          <p:cNvPr id="379" name="Google Shape;379;p18"/>
          <p:cNvSpPr txBox="1"/>
          <p:nvPr>
            <p:ph type="title"/>
          </p:nvPr>
        </p:nvSpPr>
        <p:spPr>
          <a:xfrm>
            <a:off x="86359" y="-50950"/>
            <a:ext cx="8143200" cy="42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3600">
                <a:solidFill>
                  <a:srgbClr val="EF6C00"/>
                </a:solidFill>
                <a:latin typeface="PT Sans Narrow"/>
                <a:ea typeface="PT Sans Narrow"/>
                <a:cs typeface="PT Sans Narrow"/>
                <a:sym typeface="PT Sans Narrow"/>
              </a:rPr>
              <a:t>State</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19"/>
          <p:cNvSpPr txBox="1"/>
          <p:nvPr>
            <p:ph idx="1" type="body"/>
          </p:nvPr>
        </p:nvSpPr>
        <p:spPr>
          <a:xfrm>
            <a:off x="86350" y="497300"/>
            <a:ext cx="8809200" cy="42540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800">
                <a:latin typeface="Times New Roman"/>
                <a:ea typeface="Times New Roman"/>
                <a:cs typeface="Times New Roman"/>
                <a:sym typeface="Times New Roman"/>
              </a:rPr>
              <a:t>State modification and component updates</a:t>
            </a:r>
            <a:endParaRPr sz="1800">
              <a:latin typeface="Times New Roman"/>
              <a:ea typeface="Times New Roman"/>
              <a:cs typeface="Times New Roman"/>
              <a:sym typeface="Times New Roman"/>
            </a:endParaRPr>
          </a:p>
          <a:p>
            <a:pPr indent="0" lvl="0" marL="0" rtl="0" algn="l">
              <a:spcBef>
                <a:spcPts val="750"/>
              </a:spcBef>
              <a:spcAft>
                <a:spcPts val="0"/>
              </a:spcAft>
              <a:buNone/>
            </a:pPr>
            <a:r>
              <a:t/>
            </a:r>
            <a:endParaRPr b="1" sz="1800">
              <a:solidFill>
                <a:srgbClr val="000080"/>
              </a:solidFill>
              <a:highlight>
                <a:srgbClr val="FFFFFF"/>
              </a:highlight>
              <a:latin typeface="Times New Roman"/>
              <a:ea typeface="Times New Roman"/>
              <a:cs typeface="Times New Roman"/>
              <a:sym typeface="Times New Roman"/>
            </a:endParaRPr>
          </a:p>
          <a:p>
            <a:pPr indent="0" lvl="0" marL="0" rtl="0" algn="l">
              <a:spcBef>
                <a:spcPts val="750"/>
              </a:spcBef>
              <a:spcAft>
                <a:spcPts val="0"/>
              </a:spcAft>
              <a:buClr>
                <a:schemeClr val="dk1"/>
              </a:buClr>
              <a:buSzPts val="1100"/>
              <a:buFont typeface="Arial"/>
              <a:buNone/>
            </a:pPr>
            <a:r>
              <a:rPr b="1" lang="en-US" sz="1800">
                <a:solidFill>
                  <a:srgbClr val="000080"/>
                </a:solidFill>
                <a:highlight>
                  <a:srgbClr val="FFFFFF"/>
                </a:highlight>
                <a:latin typeface="Times New Roman"/>
                <a:ea typeface="Times New Roman"/>
                <a:cs typeface="Times New Roman"/>
                <a:sym typeface="Times New Roman"/>
              </a:rPr>
              <a:t>class </a:t>
            </a:r>
            <a:r>
              <a:rPr lang="en-US" sz="1800">
                <a:highlight>
                  <a:srgbClr val="FFFFFF"/>
                </a:highlight>
                <a:latin typeface="Times New Roman"/>
                <a:ea typeface="Times New Roman"/>
                <a:cs typeface="Times New Roman"/>
                <a:sym typeface="Times New Roman"/>
              </a:rPr>
              <a:t>example </a:t>
            </a:r>
            <a:r>
              <a:rPr b="1" lang="en-US" sz="1800">
                <a:solidFill>
                  <a:srgbClr val="000080"/>
                </a:solidFill>
                <a:highlight>
                  <a:srgbClr val="FFFFFF"/>
                </a:highlight>
                <a:latin typeface="Times New Roman"/>
                <a:ea typeface="Times New Roman"/>
                <a:cs typeface="Times New Roman"/>
                <a:sym typeface="Times New Roman"/>
              </a:rPr>
              <a:t>extends </a:t>
            </a:r>
            <a:r>
              <a:rPr lang="en-US" sz="1800">
                <a:highlight>
                  <a:srgbClr val="FFFFFF"/>
                </a:highlight>
                <a:latin typeface="Times New Roman"/>
                <a:ea typeface="Times New Roman"/>
                <a:cs typeface="Times New Roman"/>
                <a:sym typeface="Times New Roman"/>
              </a:rPr>
              <a:t>React.</a:t>
            </a:r>
            <a:r>
              <a:rPr i="1" lang="en-US" sz="1800">
                <a:highlight>
                  <a:srgbClr val="FFFFFF"/>
                </a:highlight>
                <a:latin typeface="Times New Roman"/>
                <a:ea typeface="Times New Roman"/>
                <a:cs typeface="Times New Roman"/>
                <a:sym typeface="Times New Roman"/>
              </a:rPr>
              <a:t>Component</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solidFill>
                  <a:srgbClr val="7A7A43"/>
                </a:solidFill>
                <a:highlight>
                  <a:srgbClr val="FFFFFF"/>
                </a:highlight>
                <a:latin typeface="Times New Roman"/>
                <a:ea typeface="Times New Roman"/>
                <a:cs typeface="Times New Roman"/>
                <a:sym typeface="Times New Roman"/>
              </a:rPr>
              <a:t>  constructor</a:t>
            </a:r>
            <a:r>
              <a:rPr lang="en-US" sz="1800">
                <a:highlight>
                  <a:srgbClr val="FFFFFF"/>
                </a:highlight>
                <a:latin typeface="Times New Roman"/>
                <a:ea typeface="Times New Roman"/>
                <a:cs typeface="Times New Roman"/>
                <a:sym typeface="Times New Roman"/>
              </a:rPr>
              <a:t>(props){</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     </a:t>
            </a:r>
            <a:r>
              <a:rPr b="1" lang="en-US" sz="1800">
                <a:solidFill>
                  <a:srgbClr val="000080"/>
                </a:solidFill>
                <a:highlight>
                  <a:srgbClr val="FFFFFF"/>
                </a:highlight>
                <a:latin typeface="Times New Roman"/>
                <a:ea typeface="Times New Roman"/>
                <a:cs typeface="Times New Roman"/>
                <a:sym typeface="Times New Roman"/>
              </a:rPr>
              <a:t>super</a:t>
            </a:r>
            <a:r>
              <a:rPr lang="en-US" sz="1800">
                <a:highlight>
                  <a:srgbClr val="FFFFFF"/>
                </a:highlight>
                <a:latin typeface="Times New Roman"/>
                <a:ea typeface="Times New Roman"/>
                <a:cs typeface="Times New Roman"/>
                <a:sym typeface="Times New Roman"/>
              </a:rPr>
              <a:t>(props);</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        </a:t>
            </a:r>
            <a:r>
              <a:rPr b="1" lang="en-US" sz="1800">
                <a:solidFill>
                  <a:srgbClr val="000080"/>
                </a:solidFill>
                <a:highlight>
                  <a:srgbClr val="FFFFFF"/>
                </a:highlight>
                <a:latin typeface="Times New Roman"/>
                <a:ea typeface="Times New Roman"/>
                <a:cs typeface="Times New Roman"/>
                <a:sym typeface="Times New Roman"/>
              </a:rPr>
              <a:t>this</a:t>
            </a:r>
            <a:r>
              <a:rPr lang="en-US" sz="1800">
                <a:highlight>
                  <a:srgbClr val="FFFFFF"/>
                </a:highlight>
                <a:latin typeface="Times New Roman"/>
                <a:ea typeface="Times New Roman"/>
                <a:cs typeface="Times New Roman"/>
                <a:sym typeface="Times New Roman"/>
              </a:rPr>
              <a:t>.</a:t>
            </a:r>
            <a:r>
              <a:rPr b="1" lang="en-US" sz="1800">
                <a:solidFill>
                  <a:srgbClr val="660E7A"/>
                </a:solidFill>
                <a:highlight>
                  <a:srgbClr val="FFFFFF"/>
                </a:highlight>
                <a:latin typeface="Times New Roman"/>
                <a:ea typeface="Times New Roman"/>
                <a:cs typeface="Times New Roman"/>
                <a:sym typeface="Times New Roman"/>
              </a:rPr>
              <a:t>state</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           </a:t>
            </a:r>
            <a:r>
              <a:rPr b="1" lang="en-US" sz="1800">
                <a:solidFill>
                  <a:srgbClr val="660E7A"/>
                </a:solidFill>
                <a:highlight>
                  <a:srgbClr val="FFFFFF"/>
                </a:highlight>
                <a:latin typeface="Times New Roman"/>
                <a:ea typeface="Times New Roman"/>
                <a:cs typeface="Times New Roman"/>
                <a:sym typeface="Times New Roman"/>
              </a:rPr>
              <a:t>inputValue</a:t>
            </a:r>
            <a:r>
              <a:rPr lang="en-US" sz="1800">
                <a:highlight>
                  <a:srgbClr val="FFFFFF"/>
                </a:highlight>
                <a:latin typeface="Times New Roman"/>
                <a:ea typeface="Times New Roman"/>
                <a:cs typeface="Times New Roman"/>
                <a:sym typeface="Times New Roman"/>
              </a:rPr>
              <a:t>: </a:t>
            </a:r>
            <a:r>
              <a:rPr b="1" lang="en-US" sz="1800">
                <a:solidFill>
                  <a:srgbClr val="008000"/>
                </a:solidFill>
                <a:highlight>
                  <a:srgbClr val="FFFFFF"/>
                </a:highlight>
                <a:latin typeface="Times New Roman"/>
                <a:ea typeface="Times New Roman"/>
                <a:cs typeface="Times New Roman"/>
                <a:sym typeface="Times New Roman"/>
              </a:rPr>
              <a:t>'' "</a:t>
            </a:r>
            <a:endParaRPr b="1" sz="1800">
              <a:solidFill>
                <a:srgbClr val="008000"/>
              </a:solidFill>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b="1" lang="en-US" sz="1800">
                <a:solidFill>
                  <a:srgbClr val="000080"/>
                </a:solidFill>
                <a:highlight>
                  <a:srgbClr val="FFFFFF"/>
                </a:highlight>
                <a:latin typeface="Times New Roman"/>
                <a:ea typeface="Times New Roman"/>
                <a:cs typeface="Times New Roman"/>
                <a:sym typeface="Times New Roman"/>
              </a:rPr>
              <a:t>        </a:t>
            </a: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Clr>
                <a:schemeClr val="dk1"/>
              </a:buClr>
              <a:buSzPts val="1100"/>
              <a:buFont typeface="Arial"/>
              <a:buNone/>
            </a:pP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Clr>
                <a:schemeClr val="dk1"/>
              </a:buClr>
              <a:buSzPts val="1100"/>
              <a:buFont typeface="Arial"/>
              <a:buNone/>
            </a:pPr>
            <a:r>
              <a:rPr lang="en-US" sz="1800">
                <a:highlight>
                  <a:srgbClr val="FFFFFF"/>
                </a:highlight>
                <a:latin typeface="Times New Roman"/>
                <a:ea typeface="Times New Roman"/>
                <a:cs typeface="Times New Roman"/>
                <a:sym typeface="Times New Roman"/>
              </a:rPr>
              <a:t>   </a:t>
            </a:r>
            <a:r>
              <a:rPr lang="en-US" sz="1800">
                <a:solidFill>
                  <a:srgbClr val="7A7A43"/>
                </a:solidFill>
                <a:highlight>
                  <a:srgbClr val="FFFFFF"/>
                </a:highlight>
                <a:latin typeface="Times New Roman"/>
                <a:ea typeface="Times New Roman"/>
                <a:cs typeface="Times New Roman"/>
                <a:sym typeface="Times New Roman"/>
              </a:rPr>
              <a:t>onChange</a:t>
            </a:r>
            <a:r>
              <a:rPr lang="en-US" sz="1800">
                <a:highlight>
                  <a:srgbClr val="FFFFFF"/>
                </a:highlight>
                <a:latin typeface="Times New Roman"/>
                <a:ea typeface="Times New Roman"/>
                <a:cs typeface="Times New Roman"/>
                <a:sym typeface="Times New Roman"/>
              </a:rPr>
              <a:t>(e) {</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Clr>
                <a:schemeClr val="dk1"/>
              </a:buClr>
              <a:buSzPts val="1100"/>
              <a:buFont typeface="Arial"/>
              <a:buNone/>
            </a:pPr>
            <a:r>
              <a:rPr lang="en-US" sz="1800">
                <a:highlight>
                  <a:srgbClr val="FFFFFF"/>
                </a:highlight>
                <a:latin typeface="Times New Roman"/>
                <a:ea typeface="Times New Roman"/>
                <a:cs typeface="Times New Roman"/>
                <a:sym typeface="Times New Roman"/>
              </a:rPr>
              <a:t>       </a:t>
            </a:r>
            <a:r>
              <a:rPr b="1" lang="en-US" sz="1800">
                <a:solidFill>
                  <a:srgbClr val="000080"/>
                </a:solidFill>
                <a:highlight>
                  <a:srgbClr val="FFFFFF"/>
                </a:highlight>
                <a:latin typeface="Times New Roman"/>
                <a:ea typeface="Times New Roman"/>
                <a:cs typeface="Times New Roman"/>
                <a:sym typeface="Times New Roman"/>
              </a:rPr>
              <a:t>this</a:t>
            </a:r>
            <a:r>
              <a:rPr lang="en-US" sz="1800">
                <a:highlight>
                  <a:srgbClr val="FFFFFF"/>
                </a:highlight>
                <a:latin typeface="Times New Roman"/>
                <a:ea typeface="Times New Roman"/>
                <a:cs typeface="Times New Roman"/>
                <a:sym typeface="Times New Roman"/>
              </a:rPr>
              <a:t>.</a:t>
            </a:r>
            <a:r>
              <a:rPr lang="en-US" sz="1800">
                <a:solidFill>
                  <a:srgbClr val="7A7A43"/>
                </a:solidFill>
                <a:highlight>
                  <a:srgbClr val="FFFFFF"/>
                </a:highlight>
                <a:latin typeface="Times New Roman"/>
                <a:ea typeface="Times New Roman"/>
                <a:cs typeface="Times New Roman"/>
                <a:sym typeface="Times New Roman"/>
              </a:rPr>
              <a:t>setState</a:t>
            </a:r>
            <a:r>
              <a:rPr lang="en-US" sz="1800">
                <a:highlight>
                  <a:srgbClr val="FFFFFF"/>
                </a:highlight>
                <a:latin typeface="Times New Roman"/>
                <a:ea typeface="Times New Roman"/>
                <a:cs typeface="Times New Roman"/>
                <a:sym typeface="Times New Roman"/>
              </a:rPr>
              <a:t>({ </a:t>
            </a:r>
            <a:r>
              <a:rPr b="1" lang="en-US" sz="1800">
                <a:solidFill>
                  <a:srgbClr val="660E7A"/>
                </a:solidFill>
                <a:highlight>
                  <a:srgbClr val="FFFFFF"/>
                </a:highlight>
                <a:latin typeface="Times New Roman"/>
                <a:ea typeface="Times New Roman"/>
                <a:cs typeface="Times New Roman"/>
                <a:sym typeface="Times New Roman"/>
              </a:rPr>
              <a:t>inputValue</a:t>
            </a:r>
            <a:r>
              <a:rPr lang="en-US" sz="1800">
                <a:highlight>
                  <a:srgbClr val="FFFFFF"/>
                </a:highlight>
                <a:latin typeface="Times New Roman"/>
                <a:ea typeface="Times New Roman"/>
                <a:cs typeface="Times New Roman"/>
                <a:sym typeface="Times New Roman"/>
              </a:rPr>
              <a:t>: e.</a:t>
            </a:r>
            <a:r>
              <a:rPr b="1" lang="en-US" sz="1800">
                <a:solidFill>
                  <a:srgbClr val="660E7A"/>
                </a:solidFill>
                <a:highlight>
                  <a:srgbClr val="FFFFFF"/>
                </a:highlight>
                <a:latin typeface="Times New Roman"/>
                <a:ea typeface="Times New Roman"/>
                <a:cs typeface="Times New Roman"/>
                <a:sym typeface="Times New Roman"/>
              </a:rPr>
              <a:t>target</a:t>
            </a:r>
            <a:r>
              <a:rPr lang="en-US" sz="1800">
                <a:highlight>
                  <a:srgbClr val="FFFFFF"/>
                </a:highlight>
                <a:latin typeface="Times New Roman"/>
                <a:ea typeface="Times New Roman"/>
                <a:cs typeface="Times New Roman"/>
                <a:sym typeface="Times New Roman"/>
              </a:rPr>
              <a:t>.</a:t>
            </a:r>
            <a:r>
              <a:rPr b="1" lang="en-US" sz="1800">
                <a:solidFill>
                  <a:srgbClr val="660E7A"/>
                </a:solidFill>
                <a:highlight>
                  <a:srgbClr val="FFFFFF"/>
                </a:highlight>
                <a:latin typeface="Times New Roman"/>
                <a:ea typeface="Times New Roman"/>
                <a:cs typeface="Times New Roman"/>
                <a:sym typeface="Times New Roman"/>
              </a:rPr>
              <a:t>value </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Clr>
                <a:schemeClr val="dk1"/>
              </a:buClr>
              <a:buSzPts val="1100"/>
              <a:buFont typeface="Arial"/>
              <a:buNone/>
            </a:pP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400">
                <a:highlight>
                  <a:srgbClr val="FFFFFF"/>
                </a:highlight>
                <a:latin typeface="Arial"/>
                <a:ea typeface="Arial"/>
                <a:cs typeface="Arial"/>
                <a:sym typeface="Arial"/>
              </a:rPr>
              <a:t>  </a:t>
            </a:r>
            <a:endParaRPr sz="1800">
              <a:latin typeface="Arial"/>
              <a:ea typeface="Arial"/>
              <a:cs typeface="Arial"/>
              <a:sym typeface="Arial"/>
            </a:endParaRPr>
          </a:p>
          <a:p>
            <a:pPr indent="0" lvl="0" marL="0" rtl="0" algn="l">
              <a:spcBef>
                <a:spcPts val="750"/>
              </a:spcBef>
              <a:spcAft>
                <a:spcPts val="0"/>
              </a:spcAft>
              <a:buNone/>
            </a:pPr>
            <a:r>
              <a:rPr lang="en-US" sz="1800">
                <a:latin typeface="Arial"/>
                <a:ea typeface="Arial"/>
                <a:cs typeface="Arial"/>
                <a:sym typeface="Arial"/>
              </a:rPr>
              <a:t> </a:t>
            </a:r>
            <a:endParaRPr sz="1800">
              <a:latin typeface="Arial"/>
              <a:ea typeface="Arial"/>
              <a:cs typeface="Arial"/>
              <a:sym typeface="Arial"/>
            </a:endParaRPr>
          </a:p>
        </p:txBody>
      </p:sp>
      <p:sp>
        <p:nvSpPr>
          <p:cNvPr id="386" name="Google Shape;386;p19"/>
          <p:cNvSpPr txBox="1"/>
          <p:nvPr>
            <p:ph type="title"/>
          </p:nvPr>
        </p:nvSpPr>
        <p:spPr>
          <a:xfrm>
            <a:off x="86359" y="-74550"/>
            <a:ext cx="8143200" cy="42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Font typeface="Arial"/>
              <a:buNone/>
            </a:pPr>
            <a:r>
              <a:rPr lang="en-US" sz="3600">
                <a:solidFill>
                  <a:srgbClr val="EF6C00"/>
                </a:solidFill>
                <a:latin typeface="PT Sans Narrow"/>
                <a:ea typeface="PT Sans Narrow"/>
                <a:cs typeface="PT Sans Narrow"/>
                <a:sym typeface="PT Sans Narrow"/>
              </a:rPr>
              <a:t>State</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20"/>
          <p:cNvSpPr txBox="1"/>
          <p:nvPr>
            <p:ph idx="1" type="body"/>
          </p:nvPr>
        </p:nvSpPr>
        <p:spPr>
          <a:xfrm>
            <a:off x="86350" y="770275"/>
            <a:ext cx="8809200" cy="41373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800">
                <a:latin typeface="Times New Roman"/>
                <a:ea typeface="Times New Roman"/>
                <a:cs typeface="Times New Roman"/>
                <a:sym typeface="Times New Roman"/>
              </a:rPr>
              <a:t>State modification and component updates</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solidFill>
                  <a:srgbClr val="7A7A43"/>
                </a:solidFill>
                <a:highlight>
                  <a:srgbClr val="FFFFFF"/>
                </a:highlight>
                <a:latin typeface="Times New Roman"/>
                <a:ea typeface="Times New Roman"/>
                <a:cs typeface="Times New Roman"/>
                <a:sym typeface="Times New Roman"/>
              </a:rPr>
              <a:t>render</a:t>
            </a: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       </a:t>
            </a:r>
            <a:r>
              <a:rPr b="1" lang="en-US" sz="1800">
                <a:solidFill>
                  <a:srgbClr val="000080"/>
                </a:solidFill>
                <a:highlight>
                  <a:srgbClr val="FFFFFF"/>
                </a:highlight>
                <a:latin typeface="Times New Roman"/>
                <a:ea typeface="Times New Roman"/>
                <a:cs typeface="Times New Roman"/>
                <a:sym typeface="Times New Roman"/>
              </a:rPr>
              <a:t>return </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           &lt;</a:t>
            </a:r>
            <a:r>
              <a:rPr b="1" lang="en-US" sz="1800">
                <a:solidFill>
                  <a:srgbClr val="000080"/>
                </a:solidFill>
                <a:highlight>
                  <a:srgbClr val="FFFFFF"/>
                </a:highlight>
                <a:latin typeface="Times New Roman"/>
                <a:ea typeface="Times New Roman"/>
                <a:cs typeface="Times New Roman"/>
                <a:sym typeface="Times New Roman"/>
              </a:rPr>
              <a:t>input</a:t>
            </a:r>
            <a:endParaRPr b="1" sz="1800">
              <a:solidFill>
                <a:srgbClr val="000080"/>
              </a:solidFill>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b="1" lang="en-US" sz="1800">
                <a:solidFill>
                  <a:srgbClr val="000080"/>
                </a:solidFill>
                <a:highlight>
                  <a:srgbClr val="FFFFFF"/>
                </a:highlight>
                <a:latin typeface="Times New Roman"/>
                <a:ea typeface="Times New Roman"/>
                <a:cs typeface="Times New Roman"/>
                <a:sym typeface="Times New Roman"/>
              </a:rPr>
              <a:t>               </a:t>
            </a:r>
            <a:r>
              <a:rPr b="1" lang="en-US" sz="1800">
                <a:solidFill>
                  <a:srgbClr val="0000FF"/>
                </a:solidFill>
                <a:highlight>
                  <a:srgbClr val="FFFFFF"/>
                </a:highlight>
                <a:latin typeface="Times New Roman"/>
                <a:ea typeface="Times New Roman"/>
                <a:cs typeface="Times New Roman"/>
                <a:sym typeface="Times New Roman"/>
              </a:rPr>
              <a:t>type</a:t>
            </a:r>
            <a:r>
              <a:rPr b="1" lang="en-US" sz="1800">
                <a:solidFill>
                  <a:srgbClr val="008000"/>
                </a:solidFill>
                <a:highlight>
                  <a:srgbClr val="FFFFFF"/>
                </a:highlight>
                <a:latin typeface="Times New Roman"/>
                <a:ea typeface="Times New Roman"/>
                <a:cs typeface="Times New Roman"/>
                <a:sym typeface="Times New Roman"/>
              </a:rPr>
              <a:t>='text'</a:t>
            </a:r>
            <a:endParaRPr b="1" sz="1800">
              <a:solidFill>
                <a:srgbClr val="008000"/>
              </a:solidFill>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b="1" lang="en-US" sz="1800">
                <a:solidFill>
                  <a:srgbClr val="008000"/>
                </a:solidFill>
                <a:highlight>
                  <a:srgbClr val="FFFFFF"/>
                </a:highlight>
                <a:latin typeface="Times New Roman"/>
                <a:ea typeface="Times New Roman"/>
                <a:cs typeface="Times New Roman"/>
                <a:sym typeface="Times New Roman"/>
              </a:rPr>
              <a:t>               </a:t>
            </a:r>
            <a:r>
              <a:rPr b="1" lang="en-US" sz="1800">
                <a:solidFill>
                  <a:srgbClr val="0000FF"/>
                </a:solidFill>
                <a:highlight>
                  <a:srgbClr val="FFFFFF"/>
                </a:highlight>
                <a:latin typeface="Times New Roman"/>
                <a:ea typeface="Times New Roman"/>
                <a:cs typeface="Times New Roman"/>
                <a:sym typeface="Times New Roman"/>
              </a:rPr>
              <a:t>value</a:t>
            </a:r>
            <a:r>
              <a:rPr b="1" lang="en-US" sz="1800">
                <a:solidFill>
                  <a:srgbClr val="008000"/>
                </a:solidFill>
                <a:highlight>
                  <a:srgbClr val="FFFFFF"/>
                </a:highlight>
                <a:latin typeface="Times New Roman"/>
                <a:ea typeface="Times New Roman"/>
                <a:cs typeface="Times New Roman"/>
                <a:sym typeface="Times New Roman"/>
              </a:rPr>
              <a:t>=</a:t>
            </a:r>
            <a:r>
              <a:rPr lang="en-US" sz="1800">
                <a:highlight>
                  <a:srgbClr val="FFFFFF"/>
                </a:highlight>
                <a:latin typeface="Times New Roman"/>
                <a:ea typeface="Times New Roman"/>
                <a:cs typeface="Times New Roman"/>
                <a:sym typeface="Times New Roman"/>
              </a:rPr>
              <a:t>{</a:t>
            </a:r>
            <a:r>
              <a:rPr b="1" lang="en-US" sz="1800">
                <a:solidFill>
                  <a:srgbClr val="000080"/>
                </a:solidFill>
                <a:highlight>
                  <a:srgbClr val="FFFFFF"/>
                </a:highlight>
                <a:latin typeface="Times New Roman"/>
                <a:ea typeface="Times New Roman"/>
                <a:cs typeface="Times New Roman"/>
                <a:sym typeface="Times New Roman"/>
              </a:rPr>
              <a:t>this</a:t>
            </a:r>
            <a:r>
              <a:rPr lang="en-US" sz="1800">
                <a:highlight>
                  <a:srgbClr val="FFFFFF"/>
                </a:highlight>
                <a:latin typeface="Times New Roman"/>
                <a:ea typeface="Times New Roman"/>
                <a:cs typeface="Times New Roman"/>
                <a:sym typeface="Times New Roman"/>
              </a:rPr>
              <a:t>.</a:t>
            </a:r>
            <a:r>
              <a:rPr b="1" lang="en-US" sz="1800">
                <a:solidFill>
                  <a:srgbClr val="660E7A"/>
                </a:solidFill>
                <a:highlight>
                  <a:srgbClr val="FFFFFF"/>
                </a:highlight>
                <a:latin typeface="Times New Roman"/>
                <a:ea typeface="Times New Roman"/>
                <a:cs typeface="Times New Roman"/>
                <a:sym typeface="Times New Roman"/>
              </a:rPr>
              <a:t>state</a:t>
            </a:r>
            <a:r>
              <a:rPr lang="en-US" sz="1800">
                <a:highlight>
                  <a:srgbClr val="FFFFFF"/>
                </a:highlight>
                <a:latin typeface="Times New Roman"/>
                <a:ea typeface="Times New Roman"/>
                <a:cs typeface="Times New Roman"/>
                <a:sym typeface="Times New Roman"/>
              </a:rPr>
              <a:t>.</a:t>
            </a:r>
            <a:r>
              <a:rPr b="1" lang="en-US" sz="1800">
                <a:solidFill>
                  <a:srgbClr val="660E7A"/>
                </a:solidFill>
                <a:highlight>
                  <a:srgbClr val="FFFFFF"/>
                </a:highlight>
                <a:latin typeface="Times New Roman"/>
                <a:ea typeface="Times New Roman"/>
                <a:cs typeface="Times New Roman"/>
                <a:sym typeface="Times New Roman"/>
              </a:rPr>
              <a:t>inputValue</a:t>
            </a: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               </a:t>
            </a:r>
            <a:r>
              <a:rPr b="1" lang="en-US" sz="1800">
                <a:solidFill>
                  <a:srgbClr val="0000FF"/>
                </a:solidFill>
                <a:highlight>
                  <a:srgbClr val="FFFFFF"/>
                </a:highlight>
                <a:latin typeface="Times New Roman"/>
                <a:ea typeface="Times New Roman"/>
                <a:cs typeface="Times New Roman"/>
                <a:sym typeface="Times New Roman"/>
              </a:rPr>
              <a:t>onChange</a:t>
            </a:r>
            <a:r>
              <a:rPr b="1" lang="en-US" sz="1800">
                <a:solidFill>
                  <a:srgbClr val="008000"/>
                </a:solidFill>
                <a:highlight>
                  <a:srgbClr val="FFFFFF"/>
                </a:highlight>
                <a:latin typeface="Times New Roman"/>
                <a:ea typeface="Times New Roman"/>
                <a:cs typeface="Times New Roman"/>
                <a:sym typeface="Times New Roman"/>
              </a:rPr>
              <a:t>=</a:t>
            </a:r>
            <a:r>
              <a:rPr lang="en-US" sz="1800">
                <a:highlight>
                  <a:srgbClr val="FFFFFF"/>
                </a:highlight>
                <a:latin typeface="Times New Roman"/>
                <a:ea typeface="Times New Roman"/>
                <a:cs typeface="Times New Roman"/>
                <a:sym typeface="Times New Roman"/>
              </a:rPr>
              <a:t>{</a:t>
            </a:r>
            <a:r>
              <a:rPr b="1" lang="en-US" sz="1800">
                <a:solidFill>
                  <a:srgbClr val="000080"/>
                </a:solidFill>
                <a:highlight>
                  <a:srgbClr val="FFFFFF"/>
                </a:highlight>
                <a:latin typeface="Times New Roman"/>
                <a:ea typeface="Times New Roman"/>
                <a:cs typeface="Times New Roman"/>
                <a:sym typeface="Times New Roman"/>
              </a:rPr>
              <a:t>this</a:t>
            </a:r>
            <a:r>
              <a:rPr lang="en-US" sz="1800">
                <a:highlight>
                  <a:srgbClr val="FFFFFF"/>
                </a:highlight>
                <a:latin typeface="Times New Roman"/>
                <a:ea typeface="Times New Roman"/>
                <a:cs typeface="Times New Roman"/>
                <a:sym typeface="Times New Roman"/>
              </a:rPr>
              <a:t>.</a:t>
            </a:r>
            <a:r>
              <a:rPr lang="en-US" sz="1800">
                <a:solidFill>
                  <a:srgbClr val="7A7A43"/>
                </a:solidFill>
                <a:highlight>
                  <a:srgbClr val="FFFFFF"/>
                </a:highlight>
                <a:latin typeface="Times New Roman"/>
                <a:ea typeface="Times New Roman"/>
                <a:cs typeface="Times New Roman"/>
                <a:sym typeface="Times New Roman"/>
              </a:rPr>
              <a:t>onChange</a:t>
            </a:r>
            <a:r>
              <a:rPr lang="en-US" sz="1800">
                <a:highlight>
                  <a:srgbClr val="FFFFFF"/>
                </a:highlight>
                <a:latin typeface="Times New Roman"/>
                <a:ea typeface="Times New Roman"/>
                <a:cs typeface="Times New Roman"/>
                <a:sym typeface="Times New Roman"/>
              </a:rPr>
              <a:t>}</a:t>
            </a:r>
            <a:r>
              <a:rPr lang="en-US" sz="1800">
                <a:highlight>
                  <a:srgbClr val="EFEFEF"/>
                </a:highlight>
                <a:latin typeface="Times New Roman"/>
                <a:ea typeface="Times New Roman"/>
                <a:cs typeface="Times New Roman"/>
                <a:sym typeface="Times New Roman"/>
              </a:rPr>
              <a:t> /&gt;</a:t>
            </a:r>
            <a:endParaRPr sz="1800">
              <a:highlight>
                <a:srgbClr val="EFEFE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       )}</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rPr lang="en-US" sz="1800">
                <a:solidFill>
                  <a:srgbClr val="000000"/>
                </a:solidFill>
                <a:highlight>
                  <a:srgbClr val="FFFFFF"/>
                </a:highlight>
                <a:latin typeface="Times New Roman"/>
                <a:ea typeface="Times New Roman"/>
                <a:cs typeface="Times New Roman"/>
                <a:sym typeface="Times New Roman"/>
              </a:rPr>
              <a:t>Whenever this.state is updated the component will be re-rendered, causing the input value to reflect what the user typed.</a:t>
            </a:r>
            <a:endParaRPr sz="1800">
              <a:solidFill>
                <a:srgbClr val="000000"/>
              </a:solidFill>
              <a:highlight>
                <a:srgbClr val="FFFFFF"/>
              </a:highlight>
              <a:latin typeface="Times New Roman"/>
              <a:ea typeface="Times New Roman"/>
              <a:cs typeface="Times New Roman"/>
              <a:sym typeface="Times New Roman"/>
            </a:endParaRPr>
          </a:p>
          <a:p>
            <a:pPr indent="0" lvl="0" marL="0" rtl="0" algn="l">
              <a:spcBef>
                <a:spcPts val="750"/>
              </a:spcBef>
              <a:spcAft>
                <a:spcPts val="0"/>
              </a:spcAft>
              <a:buNone/>
            </a:pPr>
            <a:r>
              <a:t/>
            </a:r>
            <a:endParaRPr sz="1800">
              <a:latin typeface="Arial"/>
              <a:ea typeface="Arial"/>
              <a:cs typeface="Arial"/>
              <a:sym typeface="Arial"/>
            </a:endParaRPr>
          </a:p>
        </p:txBody>
      </p:sp>
      <p:sp>
        <p:nvSpPr>
          <p:cNvPr id="393" name="Google Shape;393;p20"/>
          <p:cNvSpPr txBox="1"/>
          <p:nvPr>
            <p:ph type="title"/>
          </p:nvPr>
        </p:nvSpPr>
        <p:spPr>
          <a:xfrm>
            <a:off x="86359" y="-74550"/>
            <a:ext cx="8143200" cy="42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3600">
                <a:solidFill>
                  <a:srgbClr val="EF6C00"/>
                </a:solidFill>
                <a:latin typeface="PT Sans Narrow"/>
                <a:ea typeface="PT Sans Narrow"/>
                <a:cs typeface="PT Sans Narrow"/>
                <a:sym typeface="PT Sans Narrow"/>
              </a:rPr>
              <a:t>State</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