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7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9286325/what-exactly-does-the-only-keyword-do-in-css-media-querie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0444bf5aa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0444bf5aa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fc0904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fc0904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link:- https://codepen.io/nickpettit/full/rLlaF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05da358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05da358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086a073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086a073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086a073b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086a073b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https://stackoverflow.com/questions/9286325/what-exactly-does-the-only-keyword-do-in-css-media-queries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https://www.w3schools.com/code/tryit.asp?filename=G1L1PYKO5F0X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00579d2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00579d2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1c20b26e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1c20b26e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1d044d76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1d044d76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9621a4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09621a4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ffd9821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ffd9821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09621a4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09621a4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9621a4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9621a4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9621a4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9621a4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Link For Static Design:-    https://codepen.io/nickpettit/full/AyaGb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09621a4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09621a4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Link for Fluid Design:- https://codepen.io/nickpettit/full/htviL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09621a4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09621a4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Link For Adaptive Design:- https://codepen.io/nickpettit/pen/dFgop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0444bf5aa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0444bf5a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2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094565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64" name="Google Shape;6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2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2003776" y="1767416"/>
            <a:ext cx="1120500" cy="84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and Content">
  <p:cSld name="2_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78" name="Google Shape;7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and Content">
  <p:cSld name="3_Title and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2.jpg"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and Content">
  <p:cSld name="4_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and Content">
  <p:cSld name="5_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99" name="Google Shape;9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and Content">
  <p:cSld name="6_Title and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06" name="Google Shape;10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281332" y="222248"/>
            <a:ext cx="352800" cy="2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and Content">
  <p:cSld name="7_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14" name="Google Shape;1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481137" y="2138361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and Content">
  <p:cSld name="8_Title and Conte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20" name="Google Shape;1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481137" y="2138361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and Content">
  <p:cSld name="9_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2.jpg" id="126" name="Google Shape;1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481137" y="2138361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481137" y="2138361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0_Title and Content">
  <p:cSld name="10_Title and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32" name="Google Shape;1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481137" y="2138361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1_Title and Content">
  <p:cSld name="11_Title and Conte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38" name="Google Shape;1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1481137" y="2138361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2_Title and Content">
  <p:cSld name="12_Title and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144" name="Google Shape;14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7281332" y="222248"/>
            <a:ext cx="352800" cy="2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481137" y="2138361"/>
            <a:ext cx="643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80559" y="985779"/>
            <a:ext cx="42153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648198" y="985779"/>
            <a:ext cx="4196700" cy="3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80559" y="963041"/>
            <a:ext cx="421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2" type="body"/>
          </p:nvPr>
        </p:nvSpPr>
        <p:spPr>
          <a:xfrm>
            <a:off x="280559" y="1442863"/>
            <a:ext cx="4216800" cy="3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3" type="body"/>
          </p:nvPr>
        </p:nvSpPr>
        <p:spPr>
          <a:xfrm>
            <a:off x="4645025" y="963041"/>
            <a:ext cx="4200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4" type="body"/>
          </p:nvPr>
        </p:nvSpPr>
        <p:spPr>
          <a:xfrm>
            <a:off x="4645025" y="1442863"/>
            <a:ext cx="4200000" cy="3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0478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575050" y="204786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80" name="Google Shape;180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 rot="5400000">
            <a:off x="2747330" y="-1503121"/>
            <a:ext cx="3630900" cy="8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 rot="5400000">
            <a:off x="5463747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 rot="5400000">
            <a:off x="1272747" y="-609571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9" name="Google Shape;199;p31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0" name="Google Shape;200;p3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" id="34" name="Google Shape;34;p6"/>
          <p:cNvSpPr/>
          <p:nvPr/>
        </p:nvSpPr>
        <p:spPr>
          <a:xfrm>
            <a:off x="0" y="0"/>
            <a:ext cx="91425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gnitee PPT TEMP_1.jpg"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2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.jpg"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968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1371600" y="2914650"/>
            <a:ext cx="6400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2" y="0"/>
            <a:ext cx="914247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0559" y="438574"/>
            <a:ext cx="856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80559" y="963628"/>
            <a:ext cx="85644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dium.com/@space.alpaca/so-what-exactly-is-the-difference-between-fixed-fluid-adaptive-and-responsive-layouts-and-why-3773272d8481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</a:t>
            </a:r>
            <a:endParaRPr/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964675" y="34511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-Sakshi Sharma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-Himanshi Gera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/>
        </p:nvSpPr>
        <p:spPr>
          <a:xfrm>
            <a:off x="1106025" y="751650"/>
            <a:ext cx="182400" cy="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1"/>
          <p:cNvSpPr txBox="1"/>
          <p:nvPr/>
        </p:nvSpPr>
        <p:spPr>
          <a:xfrm>
            <a:off x="100" y="206075"/>
            <a:ext cx="8536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Why??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100" y="889225"/>
            <a:ext cx="8536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Because it’s Trending!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0" y="2405238"/>
            <a:ext cx="7774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So, everyone requires a mobile version of their sites. Isn’t it?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0" y="1647238"/>
            <a:ext cx="7774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Mobile traffic accounts for more than half of the internet traffic.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0" y="3163250"/>
            <a:ext cx="77742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want our content to be like water. It should flow from one device to another. Without breaking of course!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/>
        </p:nvSpPr>
        <p:spPr>
          <a:xfrm>
            <a:off x="24450" y="182550"/>
            <a:ext cx="7248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What is Responsive Web Design?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2"/>
          <p:cNvSpPr txBox="1"/>
          <p:nvPr/>
        </p:nvSpPr>
        <p:spPr>
          <a:xfrm>
            <a:off x="0" y="622950"/>
            <a:ext cx="8837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web page that “responds to” or resizes itself depending on the type of device.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2"/>
          <p:cNvSpPr txBox="1"/>
          <p:nvPr/>
        </p:nvSpPr>
        <p:spPr>
          <a:xfrm>
            <a:off x="0" y="1030713"/>
            <a:ext cx="8837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It’s like having one site that responds differently on different devices.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2"/>
          <p:cNvSpPr txBox="1"/>
          <p:nvPr/>
        </p:nvSpPr>
        <p:spPr>
          <a:xfrm>
            <a:off x="0" y="1478450"/>
            <a:ext cx="8837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uses both relative units and media queries, combining the ideas of a liquid layout and an adaptive layout.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0" y="2149850"/>
            <a:ext cx="8837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approach uses flexible layouts, flexible images and media queries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24450" y="2533225"/>
            <a:ext cx="9095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goal is to detect user’s screen size and orientation, and change the layout accordingly.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800" y="3059050"/>
            <a:ext cx="3827424" cy="20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/>
        </p:nvSpPr>
        <p:spPr>
          <a:xfrm>
            <a:off x="569125" y="1599950"/>
            <a:ext cx="78387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Let’s see some examples!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644275" y="2405300"/>
            <a:ext cx="76884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Example 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/>
        </p:nvSpPr>
        <p:spPr>
          <a:xfrm>
            <a:off x="0" y="102850"/>
            <a:ext cx="7806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Media Queries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4"/>
          <p:cNvSpPr txBox="1"/>
          <p:nvPr/>
        </p:nvSpPr>
        <p:spPr>
          <a:xfrm>
            <a:off x="0" y="714900"/>
            <a:ext cx="9144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Media Query is a CSS3 module that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the content of the web page to adapt to the type of media, it is rendered in.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0" y="1343775"/>
            <a:ext cx="8998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consists of media type along with one or more expressions.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logical expressions can be true or false.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0" y="1946400"/>
            <a:ext cx="8998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uses the </a:t>
            </a:r>
            <a:r>
              <a:rPr lang="en" sz="1800">
                <a:solidFill>
                  <a:srgbClr val="DC143C"/>
                </a:solidFill>
                <a:highlight>
                  <a:srgbClr val="F1F1F1"/>
                </a:highlight>
                <a:latin typeface="Calibri"/>
                <a:ea typeface="Calibri"/>
                <a:cs typeface="Calibri"/>
                <a:sym typeface="Calibri"/>
              </a:rPr>
              <a:t>@media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rule to include a block of CSS properties only if a certain condition is true.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0" y="2549025"/>
            <a:ext cx="8998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Media types: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all						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-     print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screen					-     speech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-67150" y="3405525"/>
            <a:ext cx="89985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Used to check: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Width and height of viewport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Width and height of device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Orientation (landscape or portrait)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Resolution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/>
        </p:nvSpPr>
        <p:spPr>
          <a:xfrm>
            <a:off x="0" y="257725"/>
            <a:ext cx="7881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Syntax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794625" y="1896175"/>
            <a:ext cx="76776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not|only </a:t>
            </a:r>
            <a:r>
              <a:rPr i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mediatype 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i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(mediafeature 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and|or|not</a:t>
            </a:r>
            <a:r>
              <a:rPr i="1"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mediafeature)</a:t>
            </a:r>
            <a:r>
              <a:rPr lang="en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CSS-Code;</a:t>
            </a:r>
            <a:endParaRPr i="1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45"/>
          <p:cNvCxnSpPr/>
          <p:nvPr/>
        </p:nvCxnSpPr>
        <p:spPr>
          <a:xfrm>
            <a:off x="1750300" y="1520275"/>
            <a:ext cx="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45"/>
          <p:cNvSpPr txBox="1"/>
          <p:nvPr/>
        </p:nvSpPr>
        <p:spPr>
          <a:xfrm>
            <a:off x="451000" y="973375"/>
            <a:ext cx="24375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Reverts the meaning of media query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45"/>
          <p:cNvCxnSpPr/>
          <p:nvPr/>
        </p:nvCxnSpPr>
        <p:spPr>
          <a:xfrm rot="10800000">
            <a:off x="2308650" y="2265800"/>
            <a:ext cx="1074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45"/>
          <p:cNvSpPr txBox="1"/>
          <p:nvPr/>
        </p:nvSpPr>
        <p:spPr>
          <a:xfrm>
            <a:off x="1535525" y="2819575"/>
            <a:ext cx="5025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Prevents older browsers (which does not support media queries) to apply the media features. Doesn’t affect modern browsers.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45"/>
          <p:cNvCxnSpPr/>
          <p:nvPr/>
        </p:nvCxnSpPr>
        <p:spPr>
          <a:xfrm flipH="1">
            <a:off x="3801375" y="1385200"/>
            <a:ext cx="321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45"/>
          <p:cNvSpPr txBox="1"/>
          <p:nvPr/>
        </p:nvSpPr>
        <p:spPr>
          <a:xfrm>
            <a:off x="3328775" y="822300"/>
            <a:ext cx="32322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Combines media feature with media types or other media features.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45"/>
          <p:cNvCxnSpPr/>
          <p:nvPr/>
        </p:nvCxnSpPr>
        <p:spPr>
          <a:xfrm rot="10800000">
            <a:off x="6152925" y="2244350"/>
            <a:ext cx="719400" cy="15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5"/>
          <p:cNvSpPr txBox="1"/>
          <p:nvPr/>
        </p:nvSpPr>
        <p:spPr>
          <a:xfrm>
            <a:off x="4252250" y="3796725"/>
            <a:ext cx="4391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Comma separated. Treated like two separate media queries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45"/>
          <p:cNvCxnSpPr/>
          <p:nvPr/>
        </p:nvCxnSpPr>
        <p:spPr>
          <a:xfrm rot="10800000">
            <a:off x="1170350" y="2254900"/>
            <a:ext cx="118200" cy="15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5"/>
          <p:cNvSpPr txBox="1"/>
          <p:nvPr/>
        </p:nvSpPr>
        <p:spPr>
          <a:xfrm>
            <a:off x="622800" y="3828925"/>
            <a:ext cx="31785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Rule used to add different styles for different media types/devices.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/>
        </p:nvSpPr>
        <p:spPr>
          <a:xfrm>
            <a:off x="0" y="132825"/>
            <a:ext cx="8107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Breakpoint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6"/>
          <p:cNvSpPr txBox="1"/>
          <p:nvPr/>
        </p:nvSpPr>
        <p:spPr>
          <a:xfrm>
            <a:off x="21475" y="923475"/>
            <a:ext cx="91224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It’s the point at which your sites’ content will respond to provide the user with the best possible layout to consume the information.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6"/>
          <p:cNvSpPr txBox="1"/>
          <p:nvPr/>
        </p:nvSpPr>
        <p:spPr>
          <a:xfrm>
            <a:off x="0" y="1686975"/>
            <a:ext cx="91224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Major breakpoint in web design is kept to a minimum.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6"/>
          <p:cNvSpPr txBox="1"/>
          <p:nvPr/>
        </p:nvSpPr>
        <p:spPr>
          <a:xfrm>
            <a:off x="0" y="2261175"/>
            <a:ext cx="91224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 should be required only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when the number of columns in the layout needs to change.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0" y="2995250"/>
            <a:ext cx="91224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Commonly used device breakpoints: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320px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480px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768px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1024px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/>
        </p:nvSpPr>
        <p:spPr>
          <a:xfrm>
            <a:off x="15600" y="446825"/>
            <a:ext cx="91128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Exercise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7"/>
          <p:cNvSpPr txBox="1"/>
          <p:nvPr/>
        </p:nvSpPr>
        <p:spPr>
          <a:xfrm>
            <a:off x="10400" y="1205350"/>
            <a:ext cx="9112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Implement the given design and make it responsive.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/>
          <p:nvPr/>
        </p:nvSpPr>
        <p:spPr>
          <a:xfrm>
            <a:off x="462300" y="1991946"/>
            <a:ext cx="8008764" cy="10237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D9EEB"/>
                </a:solidFill>
                <a:latin typeface="Bree Serif"/>
              </a:rPr>
              <a:t>Thank You 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1168375" y="725200"/>
            <a:ext cx="620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Design</a:t>
            </a: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it important?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335750" y="487050"/>
            <a:ext cx="8621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Web design is the process of creating websites.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335750" y="925525"/>
            <a:ext cx="879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It’s the presentation of content on web pages which can be accessed on a web browser.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35750" y="1364000"/>
            <a:ext cx="86217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Elements of Web Design: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◆"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Layout: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Arrangement of ads, graphics, text, etc. 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Color: Choice of colors. Depends on purpose and clientele.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Graphics: Include logos, photos, icons, etc.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Fonts: Enhance the design. Make text appealing and readable.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Content: Quality content to retain the users.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SEO friendly.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248450" y="3152425"/>
            <a:ext cx="879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layout, structure and appearance of the webpage are created using HTML and CSS.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261150" y="3593675"/>
            <a:ext cx="8621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HTML tags define content of each page.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248450" y="4034925"/>
            <a:ext cx="879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CSS defines the look and feel of the page.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/>
        </p:nvSpPr>
        <p:spPr>
          <a:xfrm>
            <a:off x="10750" y="324675"/>
            <a:ext cx="7935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Importance of Web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10750" y="1310050"/>
            <a:ext cx="91332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ttract more customers.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10750" y="2031550"/>
            <a:ext cx="91332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mprove the customer conversion to business.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10750" y="2753050"/>
            <a:ext cx="91332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Improve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brand awareness and uniformity.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/>
        </p:nvSpPr>
        <p:spPr>
          <a:xfrm>
            <a:off x="0" y="196800"/>
            <a:ext cx="73137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Types of Web Designs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615075" y="1004850"/>
            <a:ext cx="83157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There are 4 major types of Web designs: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Static or Fixed 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Fluid or Liquid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Adaptive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Responsive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/>
        </p:nvSpPr>
        <p:spPr>
          <a:xfrm>
            <a:off x="29850" y="111375"/>
            <a:ext cx="7445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Static or Fixed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29850" y="923475"/>
            <a:ext cx="9084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web pages have a set width (in pixels) that won't alter when the browser is resized.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0" y="2021325"/>
            <a:ext cx="9084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width of 960px is the most widely used size for fixed-layout websites.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0" y="2450925"/>
            <a:ext cx="90843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Drawbacks:-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is hard to view on smaller devices due to: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need of scrolling horizontally.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pinch and expand to zoom, etc.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0" y="3716475"/>
            <a:ext cx="9084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 static website is a risk to lose a big part of the audience.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0" y="1591713"/>
            <a:ext cx="9084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‘container’ of the website is programmed to not move.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/>
        </p:nvSpPr>
        <p:spPr>
          <a:xfrm>
            <a:off x="0" y="199475"/>
            <a:ext cx="8698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Fluid or Liquid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0" y="983375"/>
            <a:ext cx="9052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 layout here resizes as the window size is changed.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0" y="1466675"/>
            <a:ext cx="90522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 pages keeps the same proportions of the page regardless of the device it is open 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0" y="2100268"/>
            <a:ext cx="90522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columns containing the content are built using percentages rather that fixed widths.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0" y="2733863"/>
            <a:ext cx="90522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columns increase or decrease in size relative to each other.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0" y="3217179"/>
            <a:ext cx="90522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multi-column layout on a small screen could be too crowded for the content.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the browser is very wide, some content might be stretched too far. </a:t>
            </a:r>
            <a:endParaRPr sz="1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0" y="167325"/>
            <a:ext cx="8031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Adaptive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0" y="1395531"/>
            <a:ext cx="8998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Several versions of the layout are displayed based on the screen size of the viewer.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0" y="2775925"/>
            <a:ext cx="89985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Such websites should load pretty fast as there are no adjustments in terms of size and position.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0" y="3612800"/>
            <a:ext cx="89985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layout should be designed with care, and that takes time and effort which makes it expensive.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0" y="1957900"/>
            <a:ext cx="89985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system detects the browser size and selects the most appropriate layout through media queries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0" y="885120"/>
            <a:ext cx="8998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" sz="1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Adaptive design uses multiple fixed layouts.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/>
        </p:nvSpPr>
        <p:spPr>
          <a:xfrm>
            <a:off x="588250" y="1052325"/>
            <a:ext cx="76239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What exactly is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Responsive Design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??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Why is it required?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3672400" y="1395950"/>
            <a:ext cx="6185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