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9144000"/>
  <p:notesSz cx="7559675" cy="106918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6: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7: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8: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9: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IN" sz="1000">
                <a:solidFill>
                  <a:srgbClr val="494747"/>
                </a:solidFill>
              </a:rPr>
              <a:t>ObjectIds are small, likely unique, fast to generate, and ordered. ObjectId values consist of 12 bytes, where the first four bytes are a timestamp that reflect the ObjectId’s creation. Specifically:</a:t>
            </a:r>
            <a:endParaRPr sz="1000">
              <a:solidFill>
                <a:srgbClr val="494747"/>
              </a:solidFill>
            </a:endParaRPr>
          </a:p>
          <a:p>
            <a:pPr indent="-292100" lvl="0" marL="457200" rtl="0" algn="l">
              <a:lnSpc>
                <a:spcPct val="115000"/>
              </a:lnSpc>
              <a:spcBef>
                <a:spcPts val="1800"/>
              </a:spcBef>
              <a:spcAft>
                <a:spcPts val="0"/>
              </a:spcAft>
              <a:buClr>
                <a:srgbClr val="77777D"/>
              </a:buClr>
              <a:buSzPts val="1000"/>
              <a:buChar char="●"/>
            </a:pPr>
            <a:r>
              <a:rPr lang="en-IN" sz="1000">
                <a:solidFill>
                  <a:srgbClr val="77777D"/>
                </a:solidFill>
              </a:rPr>
              <a:t>"a 4-byte value representing the seconds since the Unix epoch,</a:t>
            </a:r>
            <a:endParaRPr sz="1000">
              <a:solidFill>
                <a:srgbClr val="77777D"/>
              </a:solidFill>
            </a:endParaRPr>
          </a:p>
          <a:p>
            <a:pPr indent="-292100" lvl="0" marL="457200" rtl="0" algn="l">
              <a:lnSpc>
                <a:spcPct val="115000"/>
              </a:lnSpc>
              <a:spcBef>
                <a:spcPts val="0"/>
              </a:spcBef>
              <a:spcAft>
                <a:spcPts val="0"/>
              </a:spcAft>
              <a:buClr>
                <a:srgbClr val="77777D"/>
              </a:buClr>
              <a:buSzPts val="1000"/>
              <a:buChar char="●"/>
            </a:pPr>
            <a:r>
              <a:rPr lang="en-IN" sz="1000">
                <a:solidFill>
                  <a:srgbClr val="77777D"/>
                </a:solidFill>
              </a:rPr>
              <a:t>a 3-byte machine identifier,</a:t>
            </a:r>
            <a:endParaRPr sz="1000">
              <a:solidFill>
                <a:srgbClr val="77777D"/>
              </a:solidFill>
            </a:endParaRPr>
          </a:p>
          <a:p>
            <a:pPr indent="-292100" lvl="0" marL="457200" rtl="0" algn="l">
              <a:lnSpc>
                <a:spcPct val="115000"/>
              </a:lnSpc>
              <a:spcBef>
                <a:spcPts val="0"/>
              </a:spcBef>
              <a:spcAft>
                <a:spcPts val="0"/>
              </a:spcAft>
              <a:buClr>
                <a:srgbClr val="77777D"/>
              </a:buClr>
              <a:buSzPts val="1000"/>
              <a:buChar char="●"/>
            </a:pPr>
            <a:r>
              <a:rPr lang="en-IN" sz="1000">
                <a:solidFill>
                  <a:srgbClr val="77777D"/>
                </a:solidFill>
              </a:rPr>
              <a:t>a 2-byte process id, and</a:t>
            </a:r>
            <a:endParaRPr sz="1000">
              <a:solidFill>
                <a:srgbClr val="77777D"/>
              </a:solidFill>
            </a:endParaRPr>
          </a:p>
          <a:p>
            <a:pPr indent="-292100" lvl="0" marL="457200" rtl="0" algn="l">
              <a:lnSpc>
                <a:spcPct val="115000"/>
              </a:lnSpc>
              <a:spcBef>
                <a:spcPts val="0"/>
              </a:spcBef>
              <a:spcAft>
                <a:spcPts val="0"/>
              </a:spcAft>
              <a:buClr>
                <a:srgbClr val="77777D"/>
              </a:buClr>
              <a:buSzPts val="1000"/>
              <a:buChar char="●"/>
            </a:pPr>
            <a:r>
              <a:rPr lang="en-IN" sz="1000">
                <a:solidFill>
                  <a:srgbClr val="77777D"/>
                </a:solidFill>
              </a:rPr>
              <a:t>a 3-byte counter, starting with a random value.</a:t>
            </a:r>
            <a:endParaRPr sz="1000">
              <a:solidFill>
                <a:srgbClr val="494747"/>
              </a:solidFill>
            </a:endParaRPr>
          </a:p>
          <a:p>
            <a:pPr indent="0" lvl="0" marL="0" rtl="0" algn="l">
              <a:spcBef>
                <a:spcPts val="1200"/>
              </a:spcBef>
              <a:spcAft>
                <a:spcPts val="0"/>
              </a:spcAft>
              <a:buNone/>
            </a:pPr>
            <a:r>
              <a:t/>
            </a:r>
            <a:endParaRPr/>
          </a:p>
        </p:txBody>
      </p:sp>
      <p:sp>
        <p:nvSpPr>
          <p:cNvPr id="232" name="Google Shape;232;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0: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21: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22: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23: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24: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25: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65fb4deef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65fb4deef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lnSpc>
                <a:spcPct val="171429"/>
              </a:lnSpc>
              <a:spcBef>
                <a:spcPts val="0"/>
              </a:spcBef>
              <a:spcAft>
                <a:spcPts val="0"/>
              </a:spcAft>
              <a:buClr>
                <a:schemeClr val="dk1"/>
              </a:buClr>
              <a:buSzPts val="1100"/>
              <a:buFont typeface="Arial"/>
              <a:buNone/>
            </a:pPr>
            <a:r>
              <a:rPr lang="en-IN" sz="1000">
                <a:solidFill>
                  <a:schemeClr val="dk1"/>
                </a:solidFill>
                <a:latin typeface="Roboto"/>
                <a:ea typeface="Roboto"/>
                <a:cs typeface="Roboto"/>
                <a:sym typeface="Roboto"/>
              </a:rPr>
              <a:t> </a:t>
            </a:r>
            <a:r>
              <a:rPr b="1" lang="en-IN" sz="1000">
                <a:solidFill>
                  <a:schemeClr val="dk1"/>
                </a:solidFill>
                <a:latin typeface="Roboto"/>
                <a:ea typeface="Roboto"/>
                <a:cs typeface="Roboto"/>
                <a:sym typeface="Roboto"/>
              </a:rPr>
              <a:t>relational (SQL)</a:t>
            </a:r>
            <a:r>
              <a:rPr lang="en-IN" sz="1000">
                <a:solidFill>
                  <a:schemeClr val="dk1"/>
                </a:solidFill>
                <a:latin typeface="Roboto"/>
                <a:ea typeface="Roboto"/>
                <a:cs typeface="Roboto"/>
                <a:sym typeface="Roboto"/>
              </a:rPr>
              <a:t> or </a:t>
            </a:r>
            <a:r>
              <a:rPr b="1" lang="en-IN" sz="1000">
                <a:solidFill>
                  <a:schemeClr val="dk1"/>
                </a:solidFill>
                <a:latin typeface="Roboto"/>
                <a:ea typeface="Roboto"/>
                <a:cs typeface="Roboto"/>
                <a:sym typeface="Roboto"/>
              </a:rPr>
              <a:t>non-relational (NoSQL)</a:t>
            </a:r>
            <a:r>
              <a:rPr lang="en-IN" sz="1000">
                <a:solidFill>
                  <a:schemeClr val="dk1"/>
                </a:solidFill>
                <a:latin typeface="Roboto"/>
                <a:ea typeface="Roboto"/>
                <a:cs typeface="Roboto"/>
                <a:sym typeface="Roboto"/>
              </a:rPr>
              <a:t> data structure. While both the databases are viable options still there are certain key differences between the two that users must keep in mind when making a decision.</a:t>
            </a:r>
            <a:endParaRPr sz="1000">
              <a:solidFill>
                <a:schemeClr val="dk1"/>
              </a:solidFill>
              <a:latin typeface="Roboto"/>
              <a:ea typeface="Roboto"/>
              <a:cs typeface="Roboto"/>
              <a:sym typeface="Roboto"/>
            </a:endParaRPr>
          </a:p>
          <a:p>
            <a:pPr indent="0" lvl="0" marL="0" rtl="0" algn="l">
              <a:lnSpc>
                <a:spcPct val="171429"/>
              </a:lnSpc>
              <a:spcBef>
                <a:spcPts val="800"/>
              </a:spcBef>
              <a:spcAft>
                <a:spcPts val="0"/>
              </a:spcAft>
              <a:buClr>
                <a:schemeClr val="dk1"/>
              </a:buClr>
              <a:buSzPts val="1100"/>
              <a:buFont typeface="Arial"/>
              <a:buNone/>
            </a:pPr>
            <a:r>
              <a:rPr b="1" lang="en-IN" sz="1000">
                <a:solidFill>
                  <a:schemeClr val="dk1"/>
                </a:solidFill>
                <a:latin typeface="Roboto"/>
                <a:ea typeface="Roboto"/>
                <a:cs typeface="Roboto"/>
                <a:sym typeface="Roboto"/>
              </a:rPr>
              <a:t>The Main Differences:</a:t>
            </a:r>
            <a:endParaRPr b="1" sz="1000">
              <a:solidFill>
                <a:schemeClr val="dk1"/>
              </a:solidFill>
              <a:latin typeface="Roboto"/>
              <a:ea typeface="Roboto"/>
              <a:cs typeface="Roboto"/>
              <a:sym typeface="Roboto"/>
            </a:endParaRPr>
          </a:p>
          <a:p>
            <a:pPr indent="-292100" lvl="0" marL="800100" rtl="0" algn="l">
              <a:lnSpc>
                <a:spcPct val="158000"/>
              </a:lnSpc>
              <a:spcBef>
                <a:spcPts val="800"/>
              </a:spcBef>
              <a:spcAft>
                <a:spcPts val="0"/>
              </a:spcAft>
              <a:buClr>
                <a:schemeClr val="dk1"/>
              </a:buClr>
              <a:buSzPts val="1000"/>
              <a:buFont typeface="Roboto"/>
              <a:buAutoNum type="arabicPeriod"/>
            </a:pPr>
            <a:r>
              <a:rPr b="1" lang="en-IN" sz="1000">
                <a:solidFill>
                  <a:schemeClr val="dk1"/>
                </a:solidFill>
                <a:latin typeface="Roboto"/>
                <a:ea typeface="Roboto"/>
                <a:cs typeface="Roboto"/>
                <a:sym typeface="Roboto"/>
              </a:rPr>
              <a:t>Type –</a:t>
            </a:r>
            <a:br>
              <a:rPr b="1"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SQL databases are primarily called as Relational Databases (RDBMS); whereas NoSQL database are primarily called as non-relational or distributed database.</a:t>
            </a:r>
            <a:endParaRPr sz="1000">
              <a:solidFill>
                <a:schemeClr val="dk1"/>
              </a:solidFill>
              <a:latin typeface="Roboto"/>
              <a:ea typeface="Roboto"/>
              <a:cs typeface="Roboto"/>
              <a:sym typeface="Roboto"/>
            </a:endParaRPr>
          </a:p>
          <a:p>
            <a:pPr indent="-292100" lvl="0" marL="800100" rtl="0" algn="l">
              <a:lnSpc>
                <a:spcPct val="158000"/>
              </a:lnSpc>
              <a:spcBef>
                <a:spcPts val="0"/>
              </a:spcBef>
              <a:spcAft>
                <a:spcPts val="0"/>
              </a:spcAft>
              <a:buClr>
                <a:schemeClr val="dk1"/>
              </a:buClr>
              <a:buSzPts val="1000"/>
              <a:buFont typeface="Roboto"/>
              <a:buAutoNum type="arabicPeriod"/>
            </a:pPr>
            <a:r>
              <a:rPr b="1" lang="en-IN" sz="1000">
                <a:solidFill>
                  <a:schemeClr val="dk1"/>
                </a:solidFill>
                <a:latin typeface="Roboto"/>
                <a:ea typeface="Roboto"/>
                <a:cs typeface="Roboto"/>
                <a:sym typeface="Roboto"/>
              </a:rPr>
              <a:t>Language –</a:t>
            </a:r>
            <a:br>
              <a:rPr b="1"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SQL databases defines and manipulates data based structured query language (SQL). Seeing from a side this language is extremely powerful. SQL is one of the most versatile and widely-used options available which makes it a safe choice especially for great complex queries. But from other side it can be restrictive. SQL requires you to use predefined schemas to determine the structure of your data before you work with it. Also all of your data must follow the same structure. This can require significant up-front preparation which means that a change in the structure would be both difficult and disruptive to your whole system.</a:t>
            </a:r>
            <a:br>
              <a:rPr lang="en-IN" sz="1000">
                <a:solidFill>
                  <a:schemeClr val="dk1"/>
                </a:solidFill>
                <a:latin typeface="Roboto"/>
                <a:ea typeface="Roboto"/>
                <a:cs typeface="Roboto"/>
                <a:sym typeface="Roboto"/>
              </a:rPr>
            </a:br>
            <a:br>
              <a:rPr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A NoSQL database has dynamic schema for unstructured data. Data is stored in many ways which means it can be document-oriented, column-oriented, graph-based or organized as a KeyValue store. This flexibility means that documents can be created without having defined structure first. Also each document can have its own unique structure. The syntax varies from database to database, and you can add fields as you go.</a:t>
            </a:r>
            <a:endParaRPr sz="1000">
              <a:solidFill>
                <a:schemeClr val="dk1"/>
              </a:solidFill>
              <a:latin typeface="Roboto"/>
              <a:ea typeface="Roboto"/>
              <a:cs typeface="Roboto"/>
              <a:sym typeface="Roboto"/>
            </a:endParaRPr>
          </a:p>
          <a:p>
            <a:pPr indent="-292100" lvl="0" marL="800100" rtl="0" algn="l">
              <a:lnSpc>
                <a:spcPct val="158000"/>
              </a:lnSpc>
              <a:spcBef>
                <a:spcPts val="0"/>
              </a:spcBef>
              <a:spcAft>
                <a:spcPts val="0"/>
              </a:spcAft>
              <a:buClr>
                <a:schemeClr val="dk1"/>
              </a:buClr>
              <a:buSzPts val="1000"/>
              <a:buFont typeface="Roboto"/>
              <a:buAutoNum type="arabicPeriod"/>
            </a:pPr>
            <a:r>
              <a:rPr b="1" lang="en-IN" sz="1000">
                <a:solidFill>
                  <a:schemeClr val="dk1"/>
                </a:solidFill>
                <a:latin typeface="Roboto"/>
                <a:ea typeface="Roboto"/>
                <a:cs typeface="Roboto"/>
                <a:sym typeface="Roboto"/>
              </a:rPr>
              <a:t>The Scalability –</a:t>
            </a:r>
            <a:br>
              <a:rPr b="1"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In almost all situations SQL databases are vertically scalable. This means that you can increase the load on a single server by increasing things like RAM, CPU or SSD. But on the other hand NoSQL databases are horizontally scalable. This means that you handle more traffic by sharding, or adding more servers in your NoSQL database. It is similar to adding more floors to the same building versus adding more buildings to the neighborhood. Thus NoSQL can ultimately become larger and more powerful, making these databases the preferred choice for large or ever-changing data sets.</a:t>
            </a:r>
            <a:br>
              <a:rPr lang="en-IN" sz="1000">
                <a:solidFill>
                  <a:schemeClr val="dk1"/>
                </a:solidFill>
                <a:latin typeface="Roboto"/>
                <a:ea typeface="Roboto"/>
                <a:cs typeface="Roboto"/>
                <a:sym typeface="Roboto"/>
              </a:rPr>
            </a:br>
            <a:endParaRPr sz="1000">
              <a:solidFill>
                <a:schemeClr val="dk1"/>
              </a:solidFill>
              <a:latin typeface="Roboto"/>
              <a:ea typeface="Roboto"/>
              <a:cs typeface="Roboto"/>
              <a:sym typeface="Roboto"/>
            </a:endParaRPr>
          </a:p>
          <a:p>
            <a:pPr indent="-292100" lvl="0" marL="800100" rtl="0" algn="l">
              <a:lnSpc>
                <a:spcPct val="158000"/>
              </a:lnSpc>
              <a:spcBef>
                <a:spcPts val="0"/>
              </a:spcBef>
              <a:spcAft>
                <a:spcPts val="0"/>
              </a:spcAft>
              <a:buClr>
                <a:schemeClr val="dk1"/>
              </a:buClr>
              <a:buSzPts val="1000"/>
              <a:buFont typeface="Roboto"/>
              <a:buAutoNum type="arabicPeriod"/>
            </a:pPr>
            <a:r>
              <a:rPr b="1" lang="en-IN" sz="1000">
                <a:solidFill>
                  <a:schemeClr val="dk1"/>
                </a:solidFill>
                <a:latin typeface="Roboto"/>
                <a:ea typeface="Roboto"/>
                <a:cs typeface="Roboto"/>
                <a:sym typeface="Roboto"/>
              </a:rPr>
              <a:t>The Structure –</a:t>
            </a:r>
            <a:br>
              <a:rPr b="1"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SQL databases are table-based on the other hand NoSQL databases are either key-value pairs, document-based, graph databases or wide-column stores. This makes relational SQL databases a better option for applications that require multi-row transactions such as an accounting system or for legacy systems that were built for a relational structure.</a:t>
            </a:r>
            <a:endParaRPr sz="1000">
              <a:solidFill>
                <a:schemeClr val="dk1"/>
              </a:solidFill>
              <a:latin typeface="Roboto"/>
              <a:ea typeface="Roboto"/>
              <a:cs typeface="Roboto"/>
              <a:sym typeface="Roboto"/>
            </a:endParaRPr>
          </a:p>
          <a:p>
            <a:pPr indent="-292100" lvl="0" marL="800100" rtl="0" algn="l">
              <a:lnSpc>
                <a:spcPct val="158000"/>
              </a:lnSpc>
              <a:spcBef>
                <a:spcPts val="0"/>
              </a:spcBef>
              <a:spcAft>
                <a:spcPts val="0"/>
              </a:spcAft>
              <a:buClr>
                <a:schemeClr val="dk1"/>
              </a:buClr>
              <a:buSzPts val="1000"/>
              <a:buFont typeface="Roboto"/>
              <a:buAutoNum type="arabicPeriod"/>
            </a:pPr>
            <a:r>
              <a:rPr b="1" lang="en-IN" sz="1000">
                <a:solidFill>
                  <a:schemeClr val="dk1"/>
                </a:solidFill>
                <a:latin typeface="Roboto"/>
                <a:ea typeface="Roboto"/>
                <a:cs typeface="Roboto"/>
                <a:sym typeface="Roboto"/>
              </a:rPr>
              <a:t>Property followed –</a:t>
            </a:r>
            <a:br>
              <a:rPr b="1"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SQL databases follow ACID properties (Atomicity, Consistency, Isolation and Durability) whereas the NoSQL database follows the Brewers CAP theorem (Consistency, Availability and Partition tolerance).</a:t>
            </a:r>
            <a:endParaRPr sz="1000">
              <a:solidFill>
                <a:schemeClr val="dk1"/>
              </a:solidFill>
              <a:latin typeface="Roboto"/>
              <a:ea typeface="Roboto"/>
              <a:cs typeface="Roboto"/>
              <a:sym typeface="Roboto"/>
            </a:endParaRPr>
          </a:p>
          <a:p>
            <a:pPr indent="-292100" lvl="0" marL="800100" rtl="0" algn="l">
              <a:lnSpc>
                <a:spcPct val="158000"/>
              </a:lnSpc>
              <a:spcBef>
                <a:spcPts val="0"/>
              </a:spcBef>
              <a:spcAft>
                <a:spcPts val="0"/>
              </a:spcAft>
              <a:buClr>
                <a:schemeClr val="dk1"/>
              </a:buClr>
              <a:buSzPts val="1000"/>
              <a:buFont typeface="Roboto"/>
              <a:buAutoNum type="arabicPeriod"/>
            </a:pPr>
            <a:r>
              <a:rPr b="1" lang="en-IN" sz="1000">
                <a:solidFill>
                  <a:schemeClr val="dk1"/>
                </a:solidFill>
                <a:latin typeface="Roboto"/>
                <a:ea typeface="Roboto"/>
                <a:cs typeface="Roboto"/>
                <a:sym typeface="Roboto"/>
              </a:rPr>
              <a:t>Support –</a:t>
            </a:r>
            <a:br>
              <a:rPr b="1"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Great support is available for all SQL database from their vendors. Also a lot of independent consultations are there who can help you with SQL database for a very large scale deployments but for some NoSQL database you still have to rely on community support and only limited outside experts are available for setting up and deploying your large scale NoSQL deployments.</a:t>
            </a:r>
            <a:br>
              <a:rPr lang="en-IN" sz="1000">
                <a:solidFill>
                  <a:schemeClr val="dk1"/>
                </a:solidFill>
                <a:latin typeface="Roboto"/>
                <a:ea typeface="Roboto"/>
                <a:cs typeface="Roboto"/>
                <a:sym typeface="Roboto"/>
              </a:rPr>
            </a:br>
            <a:br>
              <a:rPr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Some examples of SQL databases include PostgreSQL, MySQL, Oracle and Microsoft SQL Server. NoSQL database examples include Redis, RavenDB Cassandra, MongoDB, BigTable, HBase, Neo4j and CouchDB</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26: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27: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28: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65fb4deef_0_1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65fb4deef_0_1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29: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30: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31: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32: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33: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4: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lnSpc>
                <a:spcPct val="171429"/>
              </a:lnSpc>
              <a:spcBef>
                <a:spcPts val="0"/>
              </a:spcBef>
              <a:spcAft>
                <a:spcPts val="0"/>
              </a:spcAft>
              <a:buClr>
                <a:schemeClr val="dk1"/>
              </a:buClr>
              <a:buSzPts val="1100"/>
              <a:buFont typeface="Arial"/>
              <a:buNone/>
            </a:pPr>
            <a:r>
              <a:rPr lang="en-IN" sz="1000">
                <a:solidFill>
                  <a:schemeClr val="dk1"/>
                </a:solidFill>
                <a:latin typeface="Roboto"/>
                <a:ea typeface="Roboto"/>
                <a:cs typeface="Roboto"/>
                <a:sym typeface="Roboto"/>
              </a:rPr>
              <a:t> </a:t>
            </a:r>
            <a:r>
              <a:rPr b="1" lang="en-IN" sz="1000">
                <a:solidFill>
                  <a:schemeClr val="dk1"/>
                </a:solidFill>
                <a:latin typeface="Roboto"/>
                <a:ea typeface="Roboto"/>
                <a:cs typeface="Roboto"/>
                <a:sym typeface="Roboto"/>
              </a:rPr>
              <a:t>relational (SQL)</a:t>
            </a:r>
            <a:r>
              <a:rPr lang="en-IN" sz="1000">
                <a:solidFill>
                  <a:schemeClr val="dk1"/>
                </a:solidFill>
                <a:latin typeface="Roboto"/>
                <a:ea typeface="Roboto"/>
                <a:cs typeface="Roboto"/>
                <a:sym typeface="Roboto"/>
              </a:rPr>
              <a:t> or </a:t>
            </a:r>
            <a:r>
              <a:rPr b="1" lang="en-IN" sz="1000">
                <a:solidFill>
                  <a:schemeClr val="dk1"/>
                </a:solidFill>
                <a:latin typeface="Roboto"/>
                <a:ea typeface="Roboto"/>
                <a:cs typeface="Roboto"/>
                <a:sym typeface="Roboto"/>
              </a:rPr>
              <a:t>non-relational (NoSQL)</a:t>
            </a:r>
            <a:r>
              <a:rPr lang="en-IN" sz="1000">
                <a:solidFill>
                  <a:schemeClr val="dk1"/>
                </a:solidFill>
                <a:latin typeface="Roboto"/>
                <a:ea typeface="Roboto"/>
                <a:cs typeface="Roboto"/>
                <a:sym typeface="Roboto"/>
              </a:rPr>
              <a:t> data structure. While both the databases are viable options still there are certain key differences between the two that users must keep in mind when making a decision.</a:t>
            </a:r>
            <a:endParaRPr sz="1000">
              <a:solidFill>
                <a:schemeClr val="dk1"/>
              </a:solidFill>
              <a:latin typeface="Roboto"/>
              <a:ea typeface="Roboto"/>
              <a:cs typeface="Roboto"/>
              <a:sym typeface="Roboto"/>
            </a:endParaRPr>
          </a:p>
          <a:p>
            <a:pPr indent="0" lvl="0" marL="0" rtl="0" algn="l">
              <a:lnSpc>
                <a:spcPct val="171429"/>
              </a:lnSpc>
              <a:spcBef>
                <a:spcPts val="800"/>
              </a:spcBef>
              <a:spcAft>
                <a:spcPts val="0"/>
              </a:spcAft>
              <a:buClr>
                <a:schemeClr val="dk1"/>
              </a:buClr>
              <a:buSzPts val="1100"/>
              <a:buFont typeface="Arial"/>
              <a:buNone/>
            </a:pPr>
            <a:r>
              <a:rPr b="1" lang="en-IN" sz="1000">
                <a:solidFill>
                  <a:schemeClr val="dk1"/>
                </a:solidFill>
                <a:latin typeface="Roboto"/>
                <a:ea typeface="Roboto"/>
                <a:cs typeface="Roboto"/>
                <a:sym typeface="Roboto"/>
              </a:rPr>
              <a:t>The Main Differences:</a:t>
            </a:r>
            <a:endParaRPr b="1" sz="1000">
              <a:solidFill>
                <a:schemeClr val="dk1"/>
              </a:solidFill>
              <a:latin typeface="Roboto"/>
              <a:ea typeface="Roboto"/>
              <a:cs typeface="Roboto"/>
              <a:sym typeface="Roboto"/>
            </a:endParaRPr>
          </a:p>
          <a:p>
            <a:pPr indent="-292100" lvl="0" marL="800100" rtl="0" algn="l">
              <a:lnSpc>
                <a:spcPct val="158000"/>
              </a:lnSpc>
              <a:spcBef>
                <a:spcPts val="800"/>
              </a:spcBef>
              <a:spcAft>
                <a:spcPts val="0"/>
              </a:spcAft>
              <a:buClr>
                <a:schemeClr val="dk1"/>
              </a:buClr>
              <a:buSzPts val="1000"/>
              <a:buFont typeface="Roboto"/>
              <a:buAutoNum type="arabicPeriod"/>
            </a:pPr>
            <a:r>
              <a:rPr b="1" lang="en-IN" sz="1000">
                <a:solidFill>
                  <a:schemeClr val="dk1"/>
                </a:solidFill>
                <a:latin typeface="Roboto"/>
                <a:ea typeface="Roboto"/>
                <a:cs typeface="Roboto"/>
                <a:sym typeface="Roboto"/>
              </a:rPr>
              <a:t>Type –</a:t>
            </a:r>
            <a:br>
              <a:rPr b="1"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SQL databases are primarily called as Relational Databases (RDBMS); whereas NoSQL database are primarily called as non-relational or distributed database.</a:t>
            </a:r>
            <a:endParaRPr sz="1000">
              <a:solidFill>
                <a:schemeClr val="dk1"/>
              </a:solidFill>
              <a:latin typeface="Roboto"/>
              <a:ea typeface="Roboto"/>
              <a:cs typeface="Roboto"/>
              <a:sym typeface="Roboto"/>
            </a:endParaRPr>
          </a:p>
          <a:p>
            <a:pPr indent="-292100" lvl="0" marL="800100" rtl="0" algn="l">
              <a:lnSpc>
                <a:spcPct val="158000"/>
              </a:lnSpc>
              <a:spcBef>
                <a:spcPts val="0"/>
              </a:spcBef>
              <a:spcAft>
                <a:spcPts val="0"/>
              </a:spcAft>
              <a:buClr>
                <a:schemeClr val="dk1"/>
              </a:buClr>
              <a:buSzPts val="1000"/>
              <a:buFont typeface="Roboto"/>
              <a:buAutoNum type="arabicPeriod"/>
            </a:pPr>
            <a:r>
              <a:rPr b="1" lang="en-IN" sz="1000">
                <a:solidFill>
                  <a:schemeClr val="dk1"/>
                </a:solidFill>
                <a:latin typeface="Roboto"/>
                <a:ea typeface="Roboto"/>
                <a:cs typeface="Roboto"/>
                <a:sym typeface="Roboto"/>
              </a:rPr>
              <a:t>Language –</a:t>
            </a:r>
            <a:br>
              <a:rPr b="1"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SQL databases defines and manipulates data based structured query language (SQL). Seeing from a side this language is extremely powerful. SQL is one of the most versatile and widely-used options available which makes it a safe choice especially for great complex queries. But from other side it can be restrictive. SQL requires you to use predefined schemas to determine the structure of your data before you work with it. Also all of your data must follow the same structure. This can require significant up-front preparation which means that a change in the structure would be both difficult and disruptive to your whole system.</a:t>
            </a:r>
            <a:br>
              <a:rPr lang="en-IN" sz="1000">
                <a:solidFill>
                  <a:schemeClr val="dk1"/>
                </a:solidFill>
                <a:latin typeface="Roboto"/>
                <a:ea typeface="Roboto"/>
                <a:cs typeface="Roboto"/>
                <a:sym typeface="Roboto"/>
              </a:rPr>
            </a:br>
            <a:br>
              <a:rPr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A NoSQL database has dynamic schema for unstructured data. Data is stored in many ways which means it can be document-oriented, column-oriented, graph-based or organized as a KeyValue store. This flexibility means that documents can be created without having defined structure first. Also each document can have its own unique structure. The syntax varies from database to database, and you can add fields as you go.</a:t>
            </a:r>
            <a:endParaRPr sz="1000">
              <a:solidFill>
                <a:schemeClr val="dk1"/>
              </a:solidFill>
              <a:latin typeface="Roboto"/>
              <a:ea typeface="Roboto"/>
              <a:cs typeface="Roboto"/>
              <a:sym typeface="Roboto"/>
            </a:endParaRPr>
          </a:p>
          <a:p>
            <a:pPr indent="-292100" lvl="0" marL="800100" rtl="0" algn="l">
              <a:lnSpc>
                <a:spcPct val="158000"/>
              </a:lnSpc>
              <a:spcBef>
                <a:spcPts val="0"/>
              </a:spcBef>
              <a:spcAft>
                <a:spcPts val="0"/>
              </a:spcAft>
              <a:buClr>
                <a:schemeClr val="dk1"/>
              </a:buClr>
              <a:buSzPts val="1000"/>
              <a:buFont typeface="Roboto"/>
              <a:buAutoNum type="arabicPeriod"/>
            </a:pPr>
            <a:r>
              <a:rPr b="1" lang="en-IN" sz="1000">
                <a:solidFill>
                  <a:schemeClr val="dk1"/>
                </a:solidFill>
                <a:latin typeface="Roboto"/>
                <a:ea typeface="Roboto"/>
                <a:cs typeface="Roboto"/>
                <a:sym typeface="Roboto"/>
              </a:rPr>
              <a:t>The Scalability –</a:t>
            </a:r>
            <a:br>
              <a:rPr b="1"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In almost all situations SQL databases are vertically scalable. This means that you can increase the load on a single server by increasing things like RAM, CPU or SSD. But on the other hand NoSQL databases are horizontally scalable. This means that you handle more traffic by sharding, or adding more servers in your NoSQL database. It is similar to adding more floors to the same building versus adding more buildings to the neighborhood. Thus NoSQL can ultimately become larger and more powerful, making these databases the preferred choice for large or ever-changing data sets.</a:t>
            </a:r>
            <a:br>
              <a:rPr lang="en-IN" sz="1000">
                <a:solidFill>
                  <a:schemeClr val="dk1"/>
                </a:solidFill>
                <a:latin typeface="Roboto"/>
                <a:ea typeface="Roboto"/>
                <a:cs typeface="Roboto"/>
                <a:sym typeface="Roboto"/>
              </a:rPr>
            </a:br>
            <a:endParaRPr sz="1000">
              <a:solidFill>
                <a:schemeClr val="dk1"/>
              </a:solidFill>
              <a:latin typeface="Roboto"/>
              <a:ea typeface="Roboto"/>
              <a:cs typeface="Roboto"/>
              <a:sym typeface="Roboto"/>
            </a:endParaRPr>
          </a:p>
          <a:p>
            <a:pPr indent="-292100" lvl="0" marL="800100" rtl="0" algn="l">
              <a:lnSpc>
                <a:spcPct val="158000"/>
              </a:lnSpc>
              <a:spcBef>
                <a:spcPts val="0"/>
              </a:spcBef>
              <a:spcAft>
                <a:spcPts val="0"/>
              </a:spcAft>
              <a:buClr>
                <a:schemeClr val="dk1"/>
              </a:buClr>
              <a:buSzPts val="1000"/>
              <a:buFont typeface="Roboto"/>
              <a:buAutoNum type="arabicPeriod"/>
            </a:pPr>
            <a:r>
              <a:rPr b="1" lang="en-IN" sz="1000">
                <a:solidFill>
                  <a:schemeClr val="dk1"/>
                </a:solidFill>
                <a:latin typeface="Roboto"/>
                <a:ea typeface="Roboto"/>
                <a:cs typeface="Roboto"/>
                <a:sym typeface="Roboto"/>
              </a:rPr>
              <a:t>The Structure –</a:t>
            </a:r>
            <a:br>
              <a:rPr b="1"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SQL databases are table-based on the other hand NoSQL databases are either key-value pairs, document-based, graph databases or wide-column stores. This makes relational SQL databases a better option for applications that require multi-row transactions such as an accounting system or for legacy systems that were built for a relational structure.</a:t>
            </a:r>
            <a:endParaRPr sz="1000">
              <a:solidFill>
                <a:schemeClr val="dk1"/>
              </a:solidFill>
              <a:latin typeface="Roboto"/>
              <a:ea typeface="Roboto"/>
              <a:cs typeface="Roboto"/>
              <a:sym typeface="Roboto"/>
            </a:endParaRPr>
          </a:p>
          <a:p>
            <a:pPr indent="-292100" lvl="0" marL="800100" rtl="0" algn="l">
              <a:lnSpc>
                <a:spcPct val="158000"/>
              </a:lnSpc>
              <a:spcBef>
                <a:spcPts val="0"/>
              </a:spcBef>
              <a:spcAft>
                <a:spcPts val="0"/>
              </a:spcAft>
              <a:buClr>
                <a:schemeClr val="dk1"/>
              </a:buClr>
              <a:buSzPts val="1000"/>
              <a:buFont typeface="Roboto"/>
              <a:buAutoNum type="arabicPeriod"/>
            </a:pPr>
            <a:r>
              <a:rPr b="1" lang="en-IN" sz="1000">
                <a:solidFill>
                  <a:schemeClr val="dk1"/>
                </a:solidFill>
                <a:latin typeface="Roboto"/>
                <a:ea typeface="Roboto"/>
                <a:cs typeface="Roboto"/>
                <a:sym typeface="Roboto"/>
              </a:rPr>
              <a:t>Property followed –</a:t>
            </a:r>
            <a:br>
              <a:rPr b="1"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SQL databases follow ACID properties (Atomicity, Consistency, Isolation and Durability) whereas the NoSQL database follows the Brewers CAP theorem (Consistency, Availability and Partition tolerance).</a:t>
            </a:r>
            <a:endParaRPr sz="1000">
              <a:solidFill>
                <a:schemeClr val="dk1"/>
              </a:solidFill>
              <a:latin typeface="Roboto"/>
              <a:ea typeface="Roboto"/>
              <a:cs typeface="Roboto"/>
              <a:sym typeface="Roboto"/>
            </a:endParaRPr>
          </a:p>
          <a:p>
            <a:pPr indent="-292100" lvl="0" marL="800100" rtl="0" algn="l">
              <a:lnSpc>
                <a:spcPct val="158000"/>
              </a:lnSpc>
              <a:spcBef>
                <a:spcPts val="0"/>
              </a:spcBef>
              <a:spcAft>
                <a:spcPts val="0"/>
              </a:spcAft>
              <a:buClr>
                <a:schemeClr val="dk1"/>
              </a:buClr>
              <a:buSzPts val="1000"/>
              <a:buFont typeface="Roboto"/>
              <a:buAutoNum type="arabicPeriod"/>
            </a:pPr>
            <a:r>
              <a:rPr b="1" lang="en-IN" sz="1000">
                <a:solidFill>
                  <a:schemeClr val="dk1"/>
                </a:solidFill>
                <a:latin typeface="Roboto"/>
                <a:ea typeface="Roboto"/>
                <a:cs typeface="Roboto"/>
                <a:sym typeface="Roboto"/>
              </a:rPr>
              <a:t>Support –</a:t>
            </a:r>
            <a:br>
              <a:rPr b="1"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Great support is available for all SQL database from their vendors. Also a lot of independent consultations are there who can help you with SQL database for a very large scale deployments but for some NoSQL database you still have to rely on community support and only limited outside experts are available for setting up and deploying your large scale NoSQL deployments.</a:t>
            </a:r>
            <a:br>
              <a:rPr lang="en-IN" sz="1000">
                <a:solidFill>
                  <a:schemeClr val="dk1"/>
                </a:solidFill>
                <a:latin typeface="Roboto"/>
                <a:ea typeface="Roboto"/>
                <a:cs typeface="Roboto"/>
                <a:sym typeface="Roboto"/>
              </a:rPr>
            </a:br>
            <a:br>
              <a:rPr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Some examples of SQL databases include PostgreSQL, MySQL, Oracle and Microsoft SQL Server. NoSQL database examples include Redis, RavenDB Cassandra, MongoDB, BigTable, HBase, Neo4j and CouchDB</a:t>
            </a:r>
            <a:endParaRPr sz="1000"/>
          </a:p>
        </p:txBody>
      </p:sp>
      <p:sp>
        <p:nvSpPr>
          <p:cNvPr id="201" name="Google Shape;201;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5: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0" name="Shape 40"/>
        <p:cNvGrpSpPr/>
        <p:nvPr/>
      </p:nvGrpSpPr>
      <p:grpSpPr>
        <a:xfrm>
          <a:off x="0" y="0"/>
          <a:ext cx="0" cy="0"/>
          <a:chOff x="0" y="0"/>
          <a:chExt cx="0" cy="0"/>
        </a:xfrm>
      </p:grpSpPr>
      <p:sp>
        <p:nvSpPr>
          <p:cNvPr id="41" name="Google Shape;41;p11"/>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2" name="Google Shape;42;p11"/>
          <p:cNvSpPr txBox="1"/>
          <p:nvPr>
            <p:ph idx="1" type="body"/>
          </p:nvPr>
        </p:nvSpPr>
        <p:spPr>
          <a:xfrm>
            <a:off x="457200" y="1604520"/>
            <a:ext cx="8229240" cy="18968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3" name="Google Shape;43;p11"/>
          <p:cNvSpPr txBox="1"/>
          <p:nvPr>
            <p:ph idx="2" type="body"/>
          </p:nvPr>
        </p:nvSpPr>
        <p:spPr>
          <a:xfrm>
            <a:off x="457200" y="3682080"/>
            <a:ext cx="8229240" cy="18968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4" name="Shape 44"/>
        <p:cNvGrpSpPr/>
        <p:nvPr/>
      </p:nvGrpSpPr>
      <p:grpSpPr>
        <a:xfrm>
          <a:off x="0" y="0"/>
          <a:ext cx="0" cy="0"/>
          <a:chOff x="0" y="0"/>
          <a:chExt cx="0" cy="0"/>
        </a:xfrm>
      </p:grpSpPr>
      <p:sp>
        <p:nvSpPr>
          <p:cNvPr id="45" name="Google Shape;45;p12"/>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6" name="Google Shape;46;p12"/>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7" name="Google Shape;47;p12"/>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8" name="Google Shape;48;p12"/>
          <p:cNvSpPr txBox="1"/>
          <p:nvPr>
            <p:ph idx="3" type="body"/>
          </p:nvPr>
        </p:nvSpPr>
        <p:spPr>
          <a:xfrm>
            <a:off x="4674240" y="3682080"/>
            <a:ext cx="4015800" cy="18968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9" name="Google Shape;49;p12"/>
          <p:cNvSpPr txBox="1"/>
          <p:nvPr>
            <p:ph idx="4" type="body"/>
          </p:nvPr>
        </p:nvSpPr>
        <p:spPr>
          <a:xfrm>
            <a:off x="457200" y="3682080"/>
            <a:ext cx="4015800" cy="18968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52" name="Google Shape;52;p13"/>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3" name="Google Shape;53;p13"/>
          <p:cNvSpPr txBox="1"/>
          <p:nvPr>
            <p:ph idx="2"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54" name="Google Shape;54;p13"/>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55" name="Google Shape;55;p13"/>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1" name="Shape 6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2" name="Shape 62"/>
        <p:cNvGrpSpPr/>
        <p:nvPr/>
      </p:nvGrpSpPr>
      <p:grpSpPr>
        <a:xfrm>
          <a:off x="0" y="0"/>
          <a:ext cx="0" cy="0"/>
          <a:chOff x="0" y="0"/>
          <a:chExt cx="0" cy="0"/>
        </a:xfrm>
      </p:grpSpPr>
      <p:sp>
        <p:nvSpPr>
          <p:cNvPr id="63" name="Google Shape;63;p16"/>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64" name="Google Shape;64;p16"/>
          <p:cNvSpPr txBox="1"/>
          <p:nvPr>
            <p:ph idx="1" type="subTitle"/>
          </p:nvPr>
        </p:nvSpPr>
        <p:spPr>
          <a:xfrm>
            <a:off x="457200" y="1604520"/>
            <a:ext cx="8229300" cy="39777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5" name="Shape 65"/>
        <p:cNvGrpSpPr/>
        <p:nvPr/>
      </p:nvGrpSpPr>
      <p:grpSpPr>
        <a:xfrm>
          <a:off x="0" y="0"/>
          <a:ext cx="0" cy="0"/>
          <a:chOff x="0" y="0"/>
          <a:chExt cx="0" cy="0"/>
        </a:xfrm>
      </p:grpSpPr>
      <p:sp>
        <p:nvSpPr>
          <p:cNvPr id="66" name="Google Shape;66;p17"/>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67" name="Google Shape;67;p17"/>
          <p:cNvSpPr txBox="1"/>
          <p:nvPr>
            <p:ph idx="1"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8" name="Shape 68"/>
        <p:cNvGrpSpPr/>
        <p:nvPr/>
      </p:nvGrpSpPr>
      <p:grpSpPr>
        <a:xfrm>
          <a:off x="0" y="0"/>
          <a:ext cx="0" cy="0"/>
          <a:chOff x="0" y="0"/>
          <a:chExt cx="0" cy="0"/>
        </a:xfrm>
      </p:grpSpPr>
      <p:sp>
        <p:nvSpPr>
          <p:cNvPr id="69" name="Google Shape;69;p18"/>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70" name="Google Shape;70;p18"/>
          <p:cNvSpPr txBox="1"/>
          <p:nvPr>
            <p:ph idx="1" type="body"/>
          </p:nvPr>
        </p:nvSpPr>
        <p:spPr>
          <a:xfrm>
            <a:off x="457200" y="1604520"/>
            <a:ext cx="40158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1" name="Google Shape;71;p18"/>
          <p:cNvSpPr txBox="1"/>
          <p:nvPr>
            <p:ph idx="2" type="body"/>
          </p:nvPr>
        </p:nvSpPr>
        <p:spPr>
          <a:xfrm>
            <a:off x="4674240" y="1604520"/>
            <a:ext cx="40158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2" name="Shape 72"/>
        <p:cNvGrpSpPr/>
        <p:nvPr/>
      </p:nvGrpSpPr>
      <p:grpSpPr>
        <a:xfrm>
          <a:off x="0" y="0"/>
          <a:ext cx="0" cy="0"/>
          <a:chOff x="0" y="0"/>
          <a:chExt cx="0" cy="0"/>
        </a:xfrm>
      </p:grpSpPr>
      <p:sp>
        <p:nvSpPr>
          <p:cNvPr id="73" name="Google Shape;73;p19"/>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4" name="Shape 74"/>
        <p:cNvGrpSpPr/>
        <p:nvPr/>
      </p:nvGrpSpPr>
      <p:grpSpPr>
        <a:xfrm>
          <a:off x="0" y="0"/>
          <a:ext cx="0" cy="0"/>
          <a:chOff x="0" y="0"/>
          <a:chExt cx="0" cy="0"/>
        </a:xfrm>
      </p:grpSpPr>
      <p:sp>
        <p:nvSpPr>
          <p:cNvPr id="75" name="Google Shape;75;p20"/>
          <p:cNvSpPr txBox="1"/>
          <p:nvPr>
            <p:ph idx="1" type="subTitle"/>
          </p:nvPr>
        </p:nvSpPr>
        <p:spPr>
          <a:xfrm>
            <a:off x="457200" y="273600"/>
            <a:ext cx="8229300" cy="53082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6" name="Shape 76"/>
        <p:cNvGrpSpPr/>
        <p:nvPr/>
      </p:nvGrpSpPr>
      <p:grpSpPr>
        <a:xfrm>
          <a:off x="0" y="0"/>
          <a:ext cx="0" cy="0"/>
          <a:chOff x="0" y="0"/>
          <a:chExt cx="0" cy="0"/>
        </a:xfrm>
      </p:grpSpPr>
      <p:sp>
        <p:nvSpPr>
          <p:cNvPr id="77" name="Google Shape;77;p21"/>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78" name="Google Shape;78;p21"/>
          <p:cNvSpPr txBox="1"/>
          <p:nvPr>
            <p:ph idx="1" type="body"/>
          </p:nvPr>
        </p:nvSpPr>
        <p:spPr>
          <a:xfrm>
            <a:off x="457200" y="160452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9" name="Google Shape;79;p21"/>
          <p:cNvSpPr txBox="1"/>
          <p:nvPr>
            <p:ph idx="2" type="body"/>
          </p:nvPr>
        </p:nvSpPr>
        <p:spPr>
          <a:xfrm>
            <a:off x="457200" y="368208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0" name="Google Shape;80;p21"/>
          <p:cNvSpPr txBox="1"/>
          <p:nvPr>
            <p:ph idx="3" type="body"/>
          </p:nvPr>
        </p:nvSpPr>
        <p:spPr>
          <a:xfrm>
            <a:off x="4674240" y="1604520"/>
            <a:ext cx="40158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3" name="Google Shape;13;p3"/>
          <p:cNvSpPr txBox="1"/>
          <p:nvPr>
            <p:ph idx="1" type="subTitle"/>
          </p:nvPr>
        </p:nvSpPr>
        <p:spPr>
          <a:xfrm>
            <a:off x="457200" y="1604520"/>
            <a:ext cx="8229240" cy="397764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1" name="Shape 81"/>
        <p:cNvGrpSpPr/>
        <p:nvPr/>
      </p:nvGrpSpPr>
      <p:grpSpPr>
        <a:xfrm>
          <a:off x="0" y="0"/>
          <a:ext cx="0" cy="0"/>
          <a:chOff x="0" y="0"/>
          <a:chExt cx="0" cy="0"/>
        </a:xfrm>
      </p:grpSpPr>
      <p:sp>
        <p:nvSpPr>
          <p:cNvPr id="82" name="Google Shape;82;p22"/>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83" name="Google Shape;83;p22"/>
          <p:cNvSpPr txBox="1"/>
          <p:nvPr>
            <p:ph idx="1" type="body"/>
          </p:nvPr>
        </p:nvSpPr>
        <p:spPr>
          <a:xfrm>
            <a:off x="457200" y="1604520"/>
            <a:ext cx="40158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4" name="Google Shape;84;p22"/>
          <p:cNvSpPr txBox="1"/>
          <p:nvPr>
            <p:ph idx="2" type="body"/>
          </p:nvPr>
        </p:nvSpPr>
        <p:spPr>
          <a:xfrm>
            <a:off x="4674240" y="160452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5" name="Google Shape;85;p22"/>
          <p:cNvSpPr txBox="1"/>
          <p:nvPr>
            <p:ph idx="3" type="body"/>
          </p:nvPr>
        </p:nvSpPr>
        <p:spPr>
          <a:xfrm>
            <a:off x="4674240" y="368208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6" name="Shape 86"/>
        <p:cNvGrpSpPr/>
        <p:nvPr/>
      </p:nvGrpSpPr>
      <p:grpSpPr>
        <a:xfrm>
          <a:off x="0" y="0"/>
          <a:ext cx="0" cy="0"/>
          <a:chOff x="0" y="0"/>
          <a:chExt cx="0" cy="0"/>
        </a:xfrm>
      </p:grpSpPr>
      <p:sp>
        <p:nvSpPr>
          <p:cNvPr id="87" name="Google Shape;87;p23"/>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88" name="Google Shape;88;p23"/>
          <p:cNvSpPr txBox="1"/>
          <p:nvPr>
            <p:ph idx="1" type="body"/>
          </p:nvPr>
        </p:nvSpPr>
        <p:spPr>
          <a:xfrm>
            <a:off x="457200" y="160452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9" name="Google Shape;89;p23"/>
          <p:cNvSpPr txBox="1"/>
          <p:nvPr>
            <p:ph idx="2" type="body"/>
          </p:nvPr>
        </p:nvSpPr>
        <p:spPr>
          <a:xfrm>
            <a:off x="4674240" y="160452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0" name="Google Shape;90;p23"/>
          <p:cNvSpPr txBox="1"/>
          <p:nvPr>
            <p:ph idx="3" type="body"/>
          </p:nvPr>
        </p:nvSpPr>
        <p:spPr>
          <a:xfrm>
            <a:off x="457200" y="3682080"/>
            <a:ext cx="82293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1" name="Shape 91"/>
        <p:cNvGrpSpPr/>
        <p:nvPr/>
      </p:nvGrpSpPr>
      <p:grpSpPr>
        <a:xfrm>
          <a:off x="0" y="0"/>
          <a:ext cx="0" cy="0"/>
          <a:chOff x="0" y="0"/>
          <a:chExt cx="0" cy="0"/>
        </a:xfrm>
      </p:grpSpPr>
      <p:sp>
        <p:nvSpPr>
          <p:cNvPr id="92" name="Google Shape;92;p24"/>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3" name="Google Shape;93;p24"/>
          <p:cNvSpPr txBox="1"/>
          <p:nvPr>
            <p:ph idx="1" type="body"/>
          </p:nvPr>
        </p:nvSpPr>
        <p:spPr>
          <a:xfrm>
            <a:off x="457200" y="1604520"/>
            <a:ext cx="82293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4" name="Google Shape;94;p24"/>
          <p:cNvSpPr txBox="1"/>
          <p:nvPr>
            <p:ph idx="2" type="body"/>
          </p:nvPr>
        </p:nvSpPr>
        <p:spPr>
          <a:xfrm>
            <a:off x="457200" y="3682080"/>
            <a:ext cx="82293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5" name="Shape 95"/>
        <p:cNvGrpSpPr/>
        <p:nvPr/>
      </p:nvGrpSpPr>
      <p:grpSpPr>
        <a:xfrm>
          <a:off x="0" y="0"/>
          <a:ext cx="0" cy="0"/>
          <a:chOff x="0" y="0"/>
          <a:chExt cx="0" cy="0"/>
        </a:xfrm>
      </p:grpSpPr>
      <p:sp>
        <p:nvSpPr>
          <p:cNvPr id="96" name="Google Shape;96;p25"/>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7" name="Google Shape;97;p25"/>
          <p:cNvSpPr txBox="1"/>
          <p:nvPr>
            <p:ph idx="1" type="body"/>
          </p:nvPr>
        </p:nvSpPr>
        <p:spPr>
          <a:xfrm>
            <a:off x="457200" y="160452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8" name="Google Shape;98;p25"/>
          <p:cNvSpPr txBox="1"/>
          <p:nvPr>
            <p:ph idx="2" type="body"/>
          </p:nvPr>
        </p:nvSpPr>
        <p:spPr>
          <a:xfrm>
            <a:off x="4674240" y="160452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9" name="Google Shape;99;p25"/>
          <p:cNvSpPr txBox="1"/>
          <p:nvPr>
            <p:ph idx="3" type="body"/>
          </p:nvPr>
        </p:nvSpPr>
        <p:spPr>
          <a:xfrm>
            <a:off x="4674240" y="368208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0" name="Google Shape;100;p25"/>
          <p:cNvSpPr txBox="1"/>
          <p:nvPr>
            <p:ph idx="4" type="body"/>
          </p:nvPr>
        </p:nvSpPr>
        <p:spPr>
          <a:xfrm>
            <a:off x="457200" y="368208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1" name="Shape 101"/>
        <p:cNvGrpSpPr/>
        <p:nvPr/>
      </p:nvGrpSpPr>
      <p:grpSpPr>
        <a:xfrm>
          <a:off x="0" y="0"/>
          <a:ext cx="0" cy="0"/>
          <a:chOff x="0" y="0"/>
          <a:chExt cx="0" cy="0"/>
        </a:xfrm>
      </p:grpSpPr>
      <p:sp>
        <p:nvSpPr>
          <p:cNvPr id="102" name="Google Shape;102;p26"/>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03" name="Google Shape;103;p26"/>
          <p:cNvSpPr txBox="1"/>
          <p:nvPr>
            <p:ph idx="1"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4" name="Google Shape;104;p26"/>
          <p:cNvSpPr txBox="1"/>
          <p:nvPr>
            <p:ph idx="2"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105" name="Google Shape;105;p26"/>
          <p:cNvPicPr preferRelativeResize="0"/>
          <p:nvPr/>
        </p:nvPicPr>
        <p:blipFill rotWithShape="1">
          <a:blip r:embed="rId2">
            <a:alphaModFix/>
          </a:blip>
          <a:srcRect b="0" l="0" r="0" t="0"/>
          <a:stretch/>
        </p:blipFill>
        <p:spPr>
          <a:xfrm>
            <a:off x="2079000" y="1604520"/>
            <a:ext cx="4984800" cy="3977400"/>
          </a:xfrm>
          <a:prstGeom prst="rect">
            <a:avLst/>
          </a:prstGeom>
          <a:noFill/>
          <a:ln>
            <a:noFill/>
          </a:ln>
        </p:spPr>
      </p:pic>
      <p:pic>
        <p:nvPicPr>
          <p:cNvPr id="106" name="Google Shape;106;p26"/>
          <p:cNvPicPr preferRelativeResize="0"/>
          <p:nvPr/>
        </p:nvPicPr>
        <p:blipFill rotWithShape="1">
          <a:blip r:embed="rId2">
            <a:alphaModFix/>
          </a:blip>
          <a:srcRect b="0" l="0" r="0" t="0"/>
          <a:stretch/>
        </p:blipFill>
        <p:spPr>
          <a:xfrm>
            <a:off x="2079000" y="1604520"/>
            <a:ext cx="4984800" cy="39774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12" name="Shape 112"/>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13" name="Shape 113"/>
        <p:cNvGrpSpPr/>
        <p:nvPr/>
      </p:nvGrpSpPr>
      <p:grpSpPr>
        <a:xfrm>
          <a:off x="0" y="0"/>
          <a:ext cx="0" cy="0"/>
          <a:chOff x="0" y="0"/>
          <a:chExt cx="0" cy="0"/>
        </a:xfrm>
      </p:grpSpPr>
      <p:sp>
        <p:nvSpPr>
          <p:cNvPr id="114" name="Google Shape;114;p29"/>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15" name="Google Shape;115;p29"/>
          <p:cNvSpPr txBox="1"/>
          <p:nvPr>
            <p:ph idx="1" type="subTitle"/>
          </p:nvPr>
        </p:nvSpPr>
        <p:spPr>
          <a:xfrm>
            <a:off x="457200" y="1604520"/>
            <a:ext cx="8229300" cy="39777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16" name="Shape 116"/>
        <p:cNvGrpSpPr/>
        <p:nvPr/>
      </p:nvGrpSpPr>
      <p:grpSpPr>
        <a:xfrm>
          <a:off x="0" y="0"/>
          <a:ext cx="0" cy="0"/>
          <a:chOff x="0" y="0"/>
          <a:chExt cx="0" cy="0"/>
        </a:xfrm>
      </p:grpSpPr>
      <p:sp>
        <p:nvSpPr>
          <p:cNvPr id="117" name="Google Shape;117;p30"/>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18" name="Google Shape;118;p30"/>
          <p:cNvSpPr txBox="1"/>
          <p:nvPr>
            <p:ph idx="1"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19" name="Shape 119"/>
        <p:cNvGrpSpPr/>
        <p:nvPr/>
      </p:nvGrpSpPr>
      <p:grpSpPr>
        <a:xfrm>
          <a:off x="0" y="0"/>
          <a:ext cx="0" cy="0"/>
          <a:chOff x="0" y="0"/>
          <a:chExt cx="0" cy="0"/>
        </a:xfrm>
      </p:grpSpPr>
      <p:sp>
        <p:nvSpPr>
          <p:cNvPr id="120" name="Google Shape;120;p31"/>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21" name="Google Shape;121;p31"/>
          <p:cNvSpPr txBox="1"/>
          <p:nvPr>
            <p:ph idx="1" type="body"/>
          </p:nvPr>
        </p:nvSpPr>
        <p:spPr>
          <a:xfrm>
            <a:off x="457200" y="1604520"/>
            <a:ext cx="40158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2" name="Google Shape;122;p31"/>
          <p:cNvSpPr txBox="1"/>
          <p:nvPr>
            <p:ph idx="2" type="body"/>
          </p:nvPr>
        </p:nvSpPr>
        <p:spPr>
          <a:xfrm>
            <a:off x="4674240" y="1604520"/>
            <a:ext cx="40158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3" name="Shape 123"/>
        <p:cNvGrpSpPr/>
        <p:nvPr/>
      </p:nvGrpSpPr>
      <p:grpSpPr>
        <a:xfrm>
          <a:off x="0" y="0"/>
          <a:ext cx="0" cy="0"/>
          <a:chOff x="0" y="0"/>
          <a:chExt cx="0" cy="0"/>
        </a:xfrm>
      </p:grpSpPr>
      <p:sp>
        <p:nvSpPr>
          <p:cNvPr id="124" name="Google Shape;124;p32"/>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4" name="Shape 14"/>
        <p:cNvGrpSpPr/>
        <p:nvPr/>
      </p:nvGrpSpPr>
      <p:grpSpPr>
        <a:xfrm>
          <a:off x="0" y="0"/>
          <a:ext cx="0" cy="0"/>
          <a:chOff x="0" y="0"/>
          <a:chExt cx="0" cy="0"/>
        </a:xfrm>
      </p:grpSpPr>
      <p:sp>
        <p:nvSpPr>
          <p:cNvPr id="15" name="Google Shape;15;p4"/>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6" name="Google Shape;16;p4"/>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25" name="Shape 125"/>
        <p:cNvGrpSpPr/>
        <p:nvPr/>
      </p:nvGrpSpPr>
      <p:grpSpPr>
        <a:xfrm>
          <a:off x="0" y="0"/>
          <a:ext cx="0" cy="0"/>
          <a:chOff x="0" y="0"/>
          <a:chExt cx="0" cy="0"/>
        </a:xfrm>
      </p:grpSpPr>
      <p:sp>
        <p:nvSpPr>
          <p:cNvPr id="126" name="Google Shape;126;p33"/>
          <p:cNvSpPr txBox="1"/>
          <p:nvPr>
            <p:ph idx="1" type="subTitle"/>
          </p:nvPr>
        </p:nvSpPr>
        <p:spPr>
          <a:xfrm>
            <a:off x="457200" y="273600"/>
            <a:ext cx="8229300" cy="53082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127" name="Shape 127"/>
        <p:cNvGrpSpPr/>
        <p:nvPr/>
      </p:nvGrpSpPr>
      <p:grpSpPr>
        <a:xfrm>
          <a:off x="0" y="0"/>
          <a:ext cx="0" cy="0"/>
          <a:chOff x="0" y="0"/>
          <a:chExt cx="0" cy="0"/>
        </a:xfrm>
      </p:grpSpPr>
      <p:sp>
        <p:nvSpPr>
          <p:cNvPr id="128" name="Google Shape;128;p34"/>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29" name="Google Shape;129;p34"/>
          <p:cNvSpPr txBox="1"/>
          <p:nvPr>
            <p:ph idx="1" type="body"/>
          </p:nvPr>
        </p:nvSpPr>
        <p:spPr>
          <a:xfrm>
            <a:off x="457200" y="160452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0" name="Google Shape;130;p34"/>
          <p:cNvSpPr txBox="1"/>
          <p:nvPr>
            <p:ph idx="2" type="body"/>
          </p:nvPr>
        </p:nvSpPr>
        <p:spPr>
          <a:xfrm>
            <a:off x="457200" y="368208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1" name="Google Shape;131;p34"/>
          <p:cNvSpPr txBox="1"/>
          <p:nvPr>
            <p:ph idx="3" type="body"/>
          </p:nvPr>
        </p:nvSpPr>
        <p:spPr>
          <a:xfrm>
            <a:off x="4674240" y="1604520"/>
            <a:ext cx="40158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32" name="Shape 132"/>
        <p:cNvGrpSpPr/>
        <p:nvPr/>
      </p:nvGrpSpPr>
      <p:grpSpPr>
        <a:xfrm>
          <a:off x="0" y="0"/>
          <a:ext cx="0" cy="0"/>
          <a:chOff x="0" y="0"/>
          <a:chExt cx="0" cy="0"/>
        </a:xfrm>
      </p:grpSpPr>
      <p:sp>
        <p:nvSpPr>
          <p:cNvPr id="133" name="Google Shape;133;p35"/>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34" name="Google Shape;134;p35"/>
          <p:cNvSpPr txBox="1"/>
          <p:nvPr>
            <p:ph idx="1" type="body"/>
          </p:nvPr>
        </p:nvSpPr>
        <p:spPr>
          <a:xfrm>
            <a:off x="457200" y="1604520"/>
            <a:ext cx="40158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5" name="Google Shape;135;p35"/>
          <p:cNvSpPr txBox="1"/>
          <p:nvPr>
            <p:ph idx="2" type="body"/>
          </p:nvPr>
        </p:nvSpPr>
        <p:spPr>
          <a:xfrm>
            <a:off x="4674240" y="160452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6" name="Google Shape;136;p35"/>
          <p:cNvSpPr txBox="1"/>
          <p:nvPr>
            <p:ph idx="3" type="body"/>
          </p:nvPr>
        </p:nvSpPr>
        <p:spPr>
          <a:xfrm>
            <a:off x="4674240" y="368208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37" name="Shape 137"/>
        <p:cNvGrpSpPr/>
        <p:nvPr/>
      </p:nvGrpSpPr>
      <p:grpSpPr>
        <a:xfrm>
          <a:off x="0" y="0"/>
          <a:ext cx="0" cy="0"/>
          <a:chOff x="0" y="0"/>
          <a:chExt cx="0" cy="0"/>
        </a:xfrm>
      </p:grpSpPr>
      <p:sp>
        <p:nvSpPr>
          <p:cNvPr id="138" name="Google Shape;138;p36"/>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39" name="Google Shape;139;p36"/>
          <p:cNvSpPr txBox="1"/>
          <p:nvPr>
            <p:ph idx="1" type="body"/>
          </p:nvPr>
        </p:nvSpPr>
        <p:spPr>
          <a:xfrm>
            <a:off x="457200" y="160452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40" name="Google Shape;140;p36"/>
          <p:cNvSpPr txBox="1"/>
          <p:nvPr>
            <p:ph idx="2" type="body"/>
          </p:nvPr>
        </p:nvSpPr>
        <p:spPr>
          <a:xfrm>
            <a:off x="4674240" y="160452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41" name="Google Shape;141;p36"/>
          <p:cNvSpPr txBox="1"/>
          <p:nvPr>
            <p:ph idx="3" type="body"/>
          </p:nvPr>
        </p:nvSpPr>
        <p:spPr>
          <a:xfrm>
            <a:off x="457200" y="3682080"/>
            <a:ext cx="82293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42" name="Shape 142"/>
        <p:cNvGrpSpPr/>
        <p:nvPr/>
      </p:nvGrpSpPr>
      <p:grpSpPr>
        <a:xfrm>
          <a:off x="0" y="0"/>
          <a:ext cx="0" cy="0"/>
          <a:chOff x="0" y="0"/>
          <a:chExt cx="0" cy="0"/>
        </a:xfrm>
      </p:grpSpPr>
      <p:sp>
        <p:nvSpPr>
          <p:cNvPr id="143" name="Google Shape;143;p37"/>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44" name="Google Shape;144;p37"/>
          <p:cNvSpPr txBox="1"/>
          <p:nvPr>
            <p:ph idx="1" type="body"/>
          </p:nvPr>
        </p:nvSpPr>
        <p:spPr>
          <a:xfrm>
            <a:off x="457200" y="1604520"/>
            <a:ext cx="82293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45" name="Google Shape;145;p37"/>
          <p:cNvSpPr txBox="1"/>
          <p:nvPr>
            <p:ph idx="2" type="body"/>
          </p:nvPr>
        </p:nvSpPr>
        <p:spPr>
          <a:xfrm>
            <a:off x="457200" y="3682080"/>
            <a:ext cx="82293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46" name="Shape 146"/>
        <p:cNvGrpSpPr/>
        <p:nvPr/>
      </p:nvGrpSpPr>
      <p:grpSpPr>
        <a:xfrm>
          <a:off x="0" y="0"/>
          <a:ext cx="0" cy="0"/>
          <a:chOff x="0" y="0"/>
          <a:chExt cx="0" cy="0"/>
        </a:xfrm>
      </p:grpSpPr>
      <p:sp>
        <p:nvSpPr>
          <p:cNvPr id="147" name="Google Shape;147;p38"/>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48" name="Google Shape;148;p38"/>
          <p:cNvSpPr txBox="1"/>
          <p:nvPr>
            <p:ph idx="1" type="body"/>
          </p:nvPr>
        </p:nvSpPr>
        <p:spPr>
          <a:xfrm>
            <a:off x="457200" y="160452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49" name="Google Shape;149;p38"/>
          <p:cNvSpPr txBox="1"/>
          <p:nvPr>
            <p:ph idx="2" type="body"/>
          </p:nvPr>
        </p:nvSpPr>
        <p:spPr>
          <a:xfrm>
            <a:off x="4674240" y="160452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50" name="Google Shape;150;p38"/>
          <p:cNvSpPr txBox="1"/>
          <p:nvPr>
            <p:ph idx="3" type="body"/>
          </p:nvPr>
        </p:nvSpPr>
        <p:spPr>
          <a:xfrm>
            <a:off x="4674240" y="368208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51" name="Google Shape;151;p38"/>
          <p:cNvSpPr txBox="1"/>
          <p:nvPr>
            <p:ph idx="4" type="body"/>
          </p:nvPr>
        </p:nvSpPr>
        <p:spPr>
          <a:xfrm>
            <a:off x="457200" y="368208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52" name="Shape 152"/>
        <p:cNvGrpSpPr/>
        <p:nvPr/>
      </p:nvGrpSpPr>
      <p:grpSpPr>
        <a:xfrm>
          <a:off x="0" y="0"/>
          <a:ext cx="0" cy="0"/>
          <a:chOff x="0" y="0"/>
          <a:chExt cx="0" cy="0"/>
        </a:xfrm>
      </p:grpSpPr>
      <p:sp>
        <p:nvSpPr>
          <p:cNvPr id="153" name="Google Shape;153;p39"/>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54" name="Google Shape;154;p39"/>
          <p:cNvSpPr txBox="1"/>
          <p:nvPr>
            <p:ph idx="1"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55" name="Google Shape;155;p39"/>
          <p:cNvSpPr txBox="1"/>
          <p:nvPr>
            <p:ph idx="2"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156" name="Google Shape;156;p39"/>
          <p:cNvPicPr preferRelativeResize="0"/>
          <p:nvPr/>
        </p:nvPicPr>
        <p:blipFill rotWithShape="1">
          <a:blip r:embed="rId2">
            <a:alphaModFix/>
          </a:blip>
          <a:srcRect b="0" l="0" r="0" t="0"/>
          <a:stretch/>
        </p:blipFill>
        <p:spPr>
          <a:xfrm>
            <a:off x="2079000" y="1604520"/>
            <a:ext cx="4984800" cy="3977400"/>
          </a:xfrm>
          <a:prstGeom prst="rect">
            <a:avLst/>
          </a:prstGeom>
          <a:noFill/>
          <a:ln>
            <a:noFill/>
          </a:ln>
        </p:spPr>
      </p:pic>
      <p:pic>
        <p:nvPicPr>
          <p:cNvPr id="157" name="Google Shape;157;p39"/>
          <p:cNvPicPr preferRelativeResize="0"/>
          <p:nvPr/>
        </p:nvPicPr>
        <p:blipFill rotWithShape="1">
          <a:blip r:embed="rId2">
            <a:alphaModFix/>
          </a:blip>
          <a:srcRect b="0" l="0" r="0" t="0"/>
          <a:stretch/>
        </p:blipFill>
        <p:spPr>
          <a:xfrm>
            <a:off x="2079000" y="1604520"/>
            <a:ext cx="4984800" cy="3977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9" name="Google Shape;19;p5"/>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0" name="Google Shape;20;p5"/>
          <p:cNvSpPr txBox="1"/>
          <p:nvPr>
            <p:ph idx="2" type="body"/>
          </p:nvPr>
        </p:nvSpPr>
        <p:spPr>
          <a:xfrm>
            <a:off x="4674240" y="1604520"/>
            <a:ext cx="4015800" cy="39772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3" name="Shape 23"/>
        <p:cNvGrpSpPr/>
        <p:nvPr/>
      </p:nvGrpSpPr>
      <p:grpSpPr>
        <a:xfrm>
          <a:off x="0" y="0"/>
          <a:ext cx="0" cy="0"/>
          <a:chOff x="0" y="0"/>
          <a:chExt cx="0" cy="0"/>
        </a:xfrm>
      </p:grpSpPr>
      <p:sp>
        <p:nvSpPr>
          <p:cNvPr id="24" name="Google Shape;24;p7"/>
          <p:cNvSpPr txBox="1"/>
          <p:nvPr>
            <p:ph idx="1" type="subTitle"/>
          </p:nvPr>
        </p:nvSpPr>
        <p:spPr>
          <a:xfrm>
            <a:off x="457200" y="273600"/>
            <a:ext cx="8229240" cy="53082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5" name="Shape 25"/>
        <p:cNvGrpSpPr/>
        <p:nvPr/>
      </p:nvGrpSpPr>
      <p:grpSpPr>
        <a:xfrm>
          <a:off x="0" y="0"/>
          <a:ext cx="0" cy="0"/>
          <a:chOff x="0" y="0"/>
          <a:chExt cx="0" cy="0"/>
        </a:xfrm>
      </p:grpSpPr>
      <p:sp>
        <p:nvSpPr>
          <p:cNvPr id="26" name="Google Shape;26;p8"/>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27" name="Google Shape;27;p8"/>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8" name="Google Shape;28;p8"/>
          <p:cNvSpPr txBox="1"/>
          <p:nvPr>
            <p:ph idx="2" type="body"/>
          </p:nvPr>
        </p:nvSpPr>
        <p:spPr>
          <a:xfrm>
            <a:off x="457200" y="3682080"/>
            <a:ext cx="4015800" cy="18968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9" name="Google Shape;29;p8"/>
          <p:cNvSpPr txBox="1"/>
          <p:nvPr>
            <p:ph idx="3" type="body"/>
          </p:nvPr>
        </p:nvSpPr>
        <p:spPr>
          <a:xfrm>
            <a:off x="4674240" y="1604520"/>
            <a:ext cx="4015800" cy="39772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0" name="Shape 30"/>
        <p:cNvGrpSpPr/>
        <p:nvPr/>
      </p:nvGrpSpPr>
      <p:grpSpPr>
        <a:xfrm>
          <a:off x="0" y="0"/>
          <a:ext cx="0" cy="0"/>
          <a:chOff x="0" y="0"/>
          <a:chExt cx="0" cy="0"/>
        </a:xfrm>
      </p:grpSpPr>
      <p:sp>
        <p:nvSpPr>
          <p:cNvPr id="31" name="Google Shape;31;p9"/>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2" name="Google Shape;32;p9"/>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3" name="Google Shape;33;p9"/>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4" name="Google Shape;34;p9"/>
          <p:cNvSpPr txBox="1"/>
          <p:nvPr>
            <p:ph idx="3" type="body"/>
          </p:nvPr>
        </p:nvSpPr>
        <p:spPr>
          <a:xfrm>
            <a:off x="4674240" y="3682080"/>
            <a:ext cx="4015800" cy="18968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5" name="Shape 35"/>
        <p:cNvGrpSpPr/>
        <p:nvPr/>
      </p:nvGrpSpPr>
      <p:grpSpPr>
        <a:xfrm>
          <a:off x="0" y="0"/>
          <a:ext cx="0" cy="0"/>
          <a:chOff x="0" y="0"/>
          <a:chExt cx="0" cy="0"/>
        </a:xfrm>
      </p:grpSpPr>
      <p:sp>
        <p:nvSpPr>
          <p:cNvPr id="36" name="Google Shape;36;p10"/>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7" name="Google Shape;37;p10"/>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8" name="Google Shape;38;p10"/>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9" name="Google Shape;39;p10"/>
          <p:cNvSpPr txBox="1"/>
          <p:nvPr>
            <p:ph idx="3" type="body"/>
          </p:nvPr>
        </p:nvSpPr>
        <p:spPr>
          <a:xfrm>
            <a:off x="457200" y="3682080"/>
            <a:ext cx="8229240" cy="18968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image" Target="../media/image3.jp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4.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image" Target="../media/image1.jpg"/><Relationship Id="rId2" Type="http://schemas.openxmlformats.org/officeDocument/2006/relationships/image" Target="../media/image3.jpg"/><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5" Type="http://schemas.openxmlformats.org/officeDocument/2006/relationships/theme" Target="../theme/theme3.xml"/><Relationship Id="rId14" Type="http://schemas.openxmlformats.org/officeDocument/2006/relationships/slideLayout" Target="../slideLayouts/slideLayout3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1440" y="0"/>
            <a:ext cx="9140040" cy="6855480"/>
          </a:xfrm>
          <a:prstGeom prst="rect">
            <a:avLst/>
          </a:prstGeom>
          <a:noFill/>
          <a:ln>
            <a:noFill/>
          </a:ln>
        </p:spPr>
      </p:pic>
      <p:pic>
        <p:nvPicPr>
          <p:cNvPr id="7" name="Google Shape;7;p1"/>
          <p:cNvPicPr preferRelativeResize="0"/>
          <p:nvPr/>
        </p:nvPicPr>
        <p:blipFill rotWithShape="1">
          <a:blip r:embed="rId2">
            <a:alphaModFix/>
          </a:blip>
          <a:srcRect b="0" l="0" r="0" t="0"/>
          <a:stretch/>
        </p:blipFill>
        <p:spPr>
          <a:xfrm>
            <a:off x="0" y="0"/>
            <a:ext cx="9140040" cy="6855480"/>
          </a:xfrm>
          <a:prstGeom prst="rect">
            <a:avLst/>
          </a:prstGeom>
          <a:noFill/>
          <a:ln>
            <a:noFill/>
          </a:ln>
        </p:spPr>
      </p:pic>
      <p:sp>
        <p:nvSpPr>
          <p:cNvPr id="8" name="Google Shape;8;p1"/>
          <p:cNvSpPr txBox="1"/>
          <p:nvPr>
            <p:ph type="title"/>
          </p:nvPr>
        </p:nvSpPr>
        <p:spPr>
          <a:xfrm>
            <a:off x="457200" y="273600"/>
            <a:ext cx="8228880" cy="11448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 name="Google Shape;9;p1"/>
          <p:cNvSpPr txBox="1"/>
          <p:nvPr>
            <p:ph idx="1" type="body"/>
          </p:nvPr>
        </p:nvSpPr>
        <p:spPr>
          <a:xfrm>
            <a:off x="457200" y="1604520"/>
            <a:ext cx="8228880" cy="397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6" name="Shape 56"/>
        <p:cNvGrpSpPr/>
        <p:nvPr/>
      </p:nvGrpSpPr>
      <p:grpSpPr>
        <a:xfrm>
          <a:off x="0" y="0"/>
          <a:ext cx="0" cy="0"/>
          <a:chOff x="0" y="0"/>
          <a:chExt cx="0" cy="0"/>
        </a:xfrm>
      </p:grpSpPr>
      <p:pic>
        <p:nvPicPr>
          <p:cNvPr id="57" name="Google Shape;57;p14"/>
          <p:cNvPicPr preferRelativeResize="0"/>
          <p:nvPr/>
        </p:nvPicPr>
        <p:blipFill rotWithShape="1">
          <a:blip r:embed="rId1">
            <a:alphaModFix/>
          </a:blip>
          <a:srcRect b="0" l="0" r="0" t="0"/>
          <a:stretch/>
        </p:blipFill>
        <p:spPr>
          <a:xfrm>
            <a:off x="1440" y="0"/>
            <a:ext cx="9140100" cy="6855600"/>
          </a:xfrm>
          <a:prstGeom prst="rect">
            <a:avLst/>
          </a:prstGeom>
          <a:noFill/>
          <a:ln>
            <a:noFill/>
          </a:ln>
        </p:spPr>
      </p:pic>
      <p:pic>
        <p:nvPicPr>
          <p:cNvPr id="58" name="Google Shape;58;p14"/>
          <p:cNvPicPr preferRelativeResize="0"/>
          <p:nvPr/>
        </p:nvPicPr>
        <p:blipFill rotWithShape="1">
          <a:blip r:embed="rId2">
            <a:alphaModFix/>
          </a:blip>
          <a:srcRect b="0" l="0" r="0" t="0"/>
          <a:stretch/>
        </p:blipFill>
        <p:spPr>
          <a:xfrm>
            <a:off x="0" y="0"/>
            <a:ext cx="9140100" cy="6855600"/>
          </a:xfrm>
          <a:prstGeom prst="rect">
            <a:avLst/>
          </a:prstGeom>
          <a:noFill/>
          <a:ln>
            <a:noFill/>
          </a:ln>
        </p:spPr>
      </p:pic>
      <p:sp>
        <p:nvSpPr>
          <p:cNvPr id="59" name="Google Shape;59;p14"/>
          <p:cNvSpPr txBox="1"/>
          <p:nvPr>
            <p:ph type="title"/>
          </p:nvPr>
        </p:nvSpPr>
        <p:spPr>
          <a:xfrm>
            <a:off x="457200" y="273600"/>
            <a:ext cx="8229300" cy="11448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60" name="Google Shape;60;p14"/>
          <p:cNvSpPr txBox="1"/>
          <p:nvPr>
            <p:ph idx="1"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7" name="Shape 107"/>
        <p:cNvGrpSpPr/>
        <p:nvPr/>
      </p:nvGrpSpPr>
      <p:grpSpPr>
        <a:xfrm>
          <a:off x="0" y="0"/>
          <a:ext cx="0" cy="0"/>
          <a:chOff x="0" y="0"/>
          <a:chExt cx="0" cy="0"/>
        </a:xfrm>
      </p:grpSpPr>
      <p:pic>
        <p:nvPicPr>
          <p:cNvPr id="108" name="Google Shape;108;p27"/>
          <p:cNvPicPr preferRelativeResize="0"/>
          <p:nvPr/>
        </p:nvPicPr>
        <p:blipFill rotWithShape="1">
          <a:blip r:embed="rId1">
            <a:alphaModFix/>
          </a:blip>
          <a:srcRect b="0" l="0" r="0" t="0"/>
          <a:stretch/>
        </p:blipFill>
        <p:spPr>
          <a:xfrm>
            <a:off x="1440" y="0"/>
            <a:ext cx="9140100" cy="6855600"/>
          </a:xfrm>
          <a:prstGeom prst="rect">
            <a:avLst/>
          </a:prstGeom>
          <a:noFill/>
          <a:ln>
            <a:noFill/>
          </a:ln>
        </p:spPr>
      </p:pic>
      <p:pic>
        <p:nvPicPr>
          <p:cNvPr id="109" name="Google Shape;109;p27"/>
          <p:cNvPicPr preferRelativeResize="0"/>
          <p:nvPr/>
        </p:nvPicPr>
        <p:blipFill rotWithShape="1">
          <a:blip r:embed="rId2">
            <a:alphaModFix/>
          </a:blip>
          <a:srcRect b="0" l="0" r="0" t="0"/>
          <a:stretch/>
        </p:blipFill>
        <p:spPr>
          <a:xfrm>
            <a:off x="0" y="0"/>
            <a:ext cx="9140100" cy="6855600"/>
          </a:xfrm>
          <a:prstGeom prst="rect">
            <a:avLst/>
          </a:prstGeom>
          <a:noFill/>
          <a:ln>
            <a:noFill/>
          </a:ln>
        </p:spPr>
      </p:pic>
      <p:sp>
        <p:nvSpPr>
          <p:cNvPr id="110" name="Google Shape;110;p27"/>
          <p:cNvSpPr txBox="1"/>
          <p:nvPr>
            <p:ph type="title"/>
          </p:nvPr>
        </p:nvSpPr>
        <p:spPr>
          <a:xfrm>
            <a:off x="457200" y="273600"/>
            <a:ext cx="8229300" cy="11448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11" name="Google Shape;111;p27"/>
          <p:cNvSpPr txBox="1"/>
          <p:nvPr>
            <p:ph idx="1"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8.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docs.mongodb.com/manual/tutorial/install-mongodb-on-ubunt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40"/>
          <p:cNvSpPr/>
          <p:nvPr/>
        </p:nvSpPr>
        <p:spPr>
          <a:xfrm>
            <a:off x="1700640" y="664920"/>
            <a:ext cx="6433200" cy="1492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40"/>
          <p:cNvPicPr preferRelativeResize="0"/>
          <p:nvPr/>
        </p:nvPicPr>
        <p:blipFill rotWithShape="1">
          <a:blip r:embed="rId3">
            <a:alphaModFix/>
          </a:blip>
          <a:srcRect b="0" l="0" r="0" t="0"/>
          <a:stretch/>
        </p:blipFill>
        <p:spPr>
          <a:xfrm>
            <a:off x="1728000" y="2139480"/>
            <a:ext cx="6261840" cy="23223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49"/>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2800" u="none" cap="none" strike="noStrike">
                <a:latin typeface="Arial"/>
                <a:ea typeface="Arial"/>
                <a:cs typeface="Arial"/>
                <a:sym typeface="Arial"/>
              </a:rPr>
              <a:t>Documents</a:t>
            </a:r>
            <a:endParaRPr b="0" i="0" sz="1800" u="none" cap="none" strike="noStrike"/>
          </a:p>
        </p:txBody>
      </p:sp>
      <p:sp>
        <p:nvSpPr>
          <p:cNvPr id="217" name="Google Shape;217;p49"/>
          <p:cNvSpPr/>
          <p:nvPr/>
        </p:nvSpPr>
        <p:spPr>
          <a:xfrm>
            <a:off x="928150" y="1224000"/>
            <a:ext cx="7751700" cy="4983900"/>
          </a:xfrm>
          <a:prstGeom prst="rect">
            <a:avLst/>
          </a:prstGeom>
          <a:noFill/>
          <a:ln>
            <a:noFill/>
          </a:ln>
        </p:spPr>
        <p:txBody>
          <a:bodyPr anchorCtr="0" anchor="t" bIns="45000" lIns="90000" spcFirstLastPara="1" rIns="90000" wrap="square" tIns="45000">
            <a:noAutofit/>
          </a:bodyPr>
          <a:lstStyle/>
          <a:p>
            <a:pPr indent="0" lvl="0" marL="457200" rtl="0" algn="l">
              <a:spcBef>
                <a:spcPts val="0"/>
              </a:spcBef>
              <a:spcAft>
                <a:spcPts val="0"/>
              </a:spcAft>
              <a:buNone/>
            </a:pPr>
            <a:r>
              <a:rPr lang="en-IN" sz="1800">
                <a:solidFill>
                  <a:schemeClr val="dk1"/>
                </a:solidFill>
              </a:rPr>
              <a:t>MongoDB documents are composed of field-and-value pairs and have the following structure: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rPr lang="en-IN" sz="1800">
                <a:solidFill>
                  <a:schemeClr val="dk1"/>
                </a:solidFill>
              </a:rPr>
              <a:t>{</a:t>
            </a:r>
            <a:endParaRPr sz="1800">
              <a:solidFill>
                <a:schemeClr val="dk1"/>
              </a:solidFill>
            </a:endParaRPr>
          </a:p>
          <a:p>
            <a:pPr indent="0" lvl="0" marL="457200" rtl="0" algn="l">
              <a:spcBef>
                <a:spcPts val="0"/>
              </a:spcBef>
              <a:spcAft>
                <a:spcPts val="0"/>
              </a:spcAft>
              <a:buNone/>
            </a:pPr>
            <a:r>
              <a:rPr lang="en-IN" sz="1800">
                <a:solidFill>
                  <a:schemeClr val="dk1"/>
                </a:solidFill>
              </a:rPr>
              <a:t>   field1: value1,</a:t>
            </a:r>
            <a:endParaRPr sz="1800">
              <a:solidFill>
                <a:schemeClr val="dk1"/>
              </a:solidFill>
            </a:endParaRPr>
          </a:p>
          <a:p>
            <a:pPr indent="0" lvl="0" marL="457200" rtl="0" algn="l">
              <a:spcBef>
                <a:spcPts val="0"/>
              </a:spcBef>
              <a:spcAft>
                <a:spcPts val="0"/>
              </a:spcAft>
              <a:buNone/>
            </a:pPr>
            <a:r>
              <a:rPr lang="en-IN" sz="1800">
                <a:solidFill>
                  <a:schemeClr val="dk1"/>
                </a:solidFill>
              </a:rPr>
              <a:t>   field2: value2,</a:t>
            </a:r>
            <a:endParaRPr sz="1800">
              <a:solidFill>
                <a:schemeClr val="dk1"/>
              </a:solidFill>
            </a:endParaRPr>
          </a:p>
          <a:p>
            <a:pPr indent="0" lvl="0" marL="457200" rtl="0" algn="l">
              <a:spcBef>
                <a:spcPts val="0"/>
              </a:spcBef>
              <a:spcAft>
                <a:spcPts val="0"/>
              </a:spcAft>
              <a:buNone/>
            </a:pPr>
            <a:r>
              <a:rPr lang="en-IN" sz="1800">
                <a:solidFill>
                  <a:schemeClr val="dk1"/>
                </a:solidFill>
              </a:rPr>
              <a:t>   field3: value3,</a:t>
            </a:r>
            <a:endParaRPr sz="1800">
              <a:solidFill>
                <a:schemeClr val="dk1"/>
              </a:solidFill>
            </a:endParaRPr>
          </a:p>
          <a:p>
            <a:pPr indent="0" lvl="0" marL="457200" rtl="0" algn="l">
              <a:spcBef>
                <a:spcPts val="0"/>
              </a:spcBef>
              <a:spcAft>
                <a:spcPts val="0"/>
              </a:spcAft>
              <a:buNone/>
            </a:pPr>
            <a:r>
              <a:rPr lang="en-IN" sz="1800">
                <a:solidFill>
                  <a:schemeClr val="dk1"/>
                </a:solidFill>
              </a:rPr>
              <a:t>   ...</a:t>
            </a:r>
            <a:endParaRPr sz="1800">
              <a:solidFill>
                <a:schemeClr val="dk1"/>
              </a:solidFill>
            </a:endParaRPr>
          </a:p>
          <a:p>
            <a:pPr indent="0" lvl="0" marL="457200" rtl="0" algn="l">
              <a:spcBef>
                <a:spcPts val="0"/>
              </a:spcBef>
              <a:spcAft>
                <a:spcPts val="0"/>
              </a:spcAft>
              <a:buNone/>
            </a:pPr>
            <a:r>
              <a:rPr lang="en-IN" sz="1800">
                <a:solidFill>
                  <a:schemeClr val="dk1"/>
                </a:solidFill>
              </a:rPr>
              <a:t>   fieldN: valueN</a:t>
            </a:r>
            <a:endParaRPr sz="1800">
              <a:solidFill>
                <a:schemeClr val="dk1"/>
              </a:solidFill>
            </a:endParaRPr>
          </a:p>
          <a:p>
            <a:pPr indent="0" lvl="0" marL="457200" rtl="0" algn="l">
              <a:spcBef>
                <a:spcPts val="0"/>
              </a:spcBef>
              <a:spcAft>
                <a:spcPts val="0"/>
              </a:spcAft>
              <a:buNone/>
            </a:pPr>
            <a:r>
              <a:rPr lang="en-IN" sz="1800">
                <a:solidFill>
                  <a:schemeClr val="dk1"/>
                </a:solidFill>
              </a:rPr>
              <a: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rPr lang="en-IN" sz="1800">
                <a:solidFill>
                  <a:schemeClr val="dk1"/>
                </a:solidFill>
              </a:rPr>
              <a:t>NOTE: Field names are strings. Field names cannot contain null characters, dots (.) or dollar signs ($).Each document within a collection can have its own unique set of fields .</a:t>
            </a:r>
            <a:endParaRPr sz="1800">
              <a:solidFill>
                <a:schemeClr val="dk1"/>
              </a:solidFill>
            </a:endParaRPr>
          </a:p>
          <a:p>
            <a:pPr indent="0" lvl="0" marL="457200" marR="0" rtl="0" algn="l">
              <a:lnSpc>
                <a:spcPct val="100000"/>
              </a:lnSpc>
              <a:spcBef>
                <a:spcPts val="0"/>
              </a:spcBef>
              <a:spcAft>
                <a:spcPts val="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50"/>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3600" u="none" cap="none" strike="noStrike">
                <a:latin typeface="Arial"/>
                <a:ea typeface="Arial"/>
                <a:cs typeface="Arial"/>
                <a:sym typeface="Arial"/>
              </a:rPr>
              <a:t>CRUD</a:t>
            </a:r>
            <a:endParaRPr b="0" i="0" sz="1800" u="none" cap="none" strike="noStrike"/>
          </a:p>
        </p:txBody>
      </p:sp>
      <p:pic>
        <p:nvPicPr>
          <p:cNvPr id="223" name="Google Shape;223;p50"/>
          <p:cNvPicPr preferRelativeResize="0"/>
          <p:nvPr/>
        </p:nvPicPr>
        <p:blipFill rotWithShape="1">
          <a:blip r:embed="rId3">
            <a:alphaModFix/>
          </a:blip>
          <a:srcRect b="0" l="0" r="0" t="0"/>
          <a:stretch/>
        </p:blipFill>
        <p:spPr>
          <a:xfrm>
            <a:off x="1519560" y="1399320"/>
            <a:ext cx="6588720" cy="4780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51"/>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2400" u="none" cap="none" strike="noStrike">
                <a:latin typeface="Arial"/>
                <a:ea typeface="Arial"/>
                <a:cs typeface="Arial"/>
                <a:sym typeface="Arial"/>
              </a:rPr>
              <a:t>Create Collection</a:t>
            </a:r>
            <a:endParaRPr b="0" i="0" sz="1800" u="none" cap="none" strike="noStrike"/>
          </a:p>
        </p:txBody>
      </p:sp>
      <p:sp>
        <p:nvSpPr>
          <p:cNvPr id="229" name="Google Shape;229;p51"/>
          <p:cNvSpPr/>
          <p:nvPr/>
        </p:nvSpPr>
        <p:spPr>
          <a:xfrm>
            <a:off x="1296000" y="1944000"/>
            <a:ext cx="5975280" cy="2063880"/>
          </a:xfrm>
          <a:prstGeom prst="rect">
            <a:avLst/>
          </a:prstGeom>
          <a:noFill/>
          <a:ln>
            <a:noFill/>
          </a:ln>
        </p:spPr>
        <p:txBody>
          <a:bodyPr anchorCtr="0" anchor="t" bIns="45000" lIns="90000" spcFirstLastPara="1" rIns="90000" wrap="square" tIns="45000">
            <a:noAutofit/>
          </a:bodyPr>
          <a:lstStyle/>
          <a:p>
            <a:pPr indent="-342900" lvl="0" marL="457200" rtl="0" algn="l">
              <a:spcBef>
                <a:spcPts val="0"/>
              </a:spcBef>
              <a:spcAft>
                <a:spcPts val="0"/>
              </a:spcAft>
              <a:buClr>
                <a:schemeClr val="dk1"/>
              </a:buClr>
              <a:buSzPts val="1800"/>
              <a:buChar char="●"/>
            </a:pPr>
            <a:r>
              <a:rPr lang="en-IN" sz="1800">
                <a:solidFill>
                  <a:schemeClr val="dk1"/>
                </a:solidFill>
              </a:rPr>
              <a:t>db.createCollection(name, {&lt;options&gt;})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For example: </a:t>
            </a:r>
            <a:endParaRPr sz="1800">
              <a:solidFill>
                <a:schemeClr val="dk1"/>
              </a:solidFill>
            </a:endParaRPr>
          </a:p>
          <a:p>
            <a:pPr indent="0" lvl="0" marL="457200" rtl="0" algn="l">
              <a:spcBef>
                <a:spcPts val="0"/>
              </a:spcBef>
              <a:spcAft>
                <a:spcPts val="0"/>
              </a:spcAft>
              <a:buNone/>
            </a:pPr>
            <a:r>
              <a:rPr lang="en-IN" sz="1800">
                <a:solidFill>
                  <a:schemeClr val="dk1"/>
                </a:solidFill>
              </a:rPr>
              <a:t>db.createCollection(“demo”).</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52"/>
          <p:cNvSpPr/>
          <p:nvPr/>
        </p:nvSpPr>
        <p:spPr>
          <a:xfrm>
            <a:off x="291000" y="216201"/>
            <a:ext cx="8562000" cy="549900"/>
          </a:xfrm>
          <a:prstGeom prst="rect">
            <a:avLst/>
          </a:prstGeom>
          <a:noFill/>
          <a:ln>
            <a:noFill/>
          </a:ln>
        </p:spPr>
        <p:txBody>
          <a:bodyPr anchorCtr="0" anchor="ctr" bIns="0" lIns="0" spcFirstLastPara="1" rIns="0" wrap="square" tIns="0">
            <a:noAutofit/>
          </a:bodyPr>
          <a:lstStyle/>
          <a:p>
            <a:pPr indent="457200" lvl="0" marL="457200" marR="0" rtl="0" algn="l">
              <a:lnSpc>
                <a:spcPct val="100000"/>
              </a:lnSpc>
              <a:spcBef>
                <a:spcPts val="0"/>
              </a:spcBef>
              <a:spcAft>
                <a:spcPts val="0"/>
              </a:spcAft>
              <a:buNone/>
            </a:pPr>
            <a:r>
              <a:rPr b="0" i="0" lang="en-IN" sz="2800" u="none" cap="none" strike="noStrike">
                <a:latin typeface="Arial"/>
                <a:ea typeface="Arial"/>
                <a:cs typeface="Arial"/>
                <a:sym typeface="Arial"/>
              </a:rPr>
              <a:t>Insert</a:t>
            </a:r>
            <a:endParaRPr b="0" i="0" sz="1800" u="none" cap="none" strike="noStrike"/>
          </a:p>
        </p:txBody>
      </p:sp>
      <p:sp>
        <p:nvSpPr>
          <p:cNvPr id="235" name="Google Shape;235;p52"/>
          <p:cNvSpPr/>
          <p:nvPr/>
        </p:nvSpPr>
        <p:spPr>
          <a:xfrm>
            <a:off x="702900" y="684025"/>
            <a:ext cx="8150100" cy="5146200"/>
          </a:xfrm>
          <a:prstGeom prst="rect">
            <a:avLst/>
          </a:prstGeom>
          <a:noFill/>
          <a:ln>
            <a:noFill/>
          </a:ln>
        </p:spPr>
        <p:txBody>
          <a:bodyPr anchorCtr="0" anchor="t" bIns="45000" lIns="90000" spcFirstLastPara="1" rIns="90000" wrap="square" tIns="45000">
            <a:noAutofit/>
          </a:bodyPr>
          <a:lstStyle/>
          <a:p>
            <a:pPr indent="-330200" lvl="0" marL="457200" rtl="0" algn="l">
              <a:spcBef>
                <a:spcPts val="0"/>
              </a:spcBef>
              <a:spcAft>
                <a:spcPts val="0"/>
              </a:spcAft>
              <a:buClr>
                <a:schemeClr val="dk1"/>
              </a:buClr>
              <a:buSzPts val="1600"/>
              <a:buFont typeface="Noto Sans Symbols"/>
              <a:buChar char="●"/>
            </a:pPr>
            <a:r>
              <a:rPr lang="en-IN" sz="1600">
                <a:solidFill>
                  <a:schemeClr val="dk1"/>
                </a:solidFill>
                <a:latin typeface="Courier New"/>
                <a:ea typeface="Courier New"/>
                <a:cs typeface="Courier New"/>
                <a:sym typeface="Courier New"/>
              </a:rPr>
              <a:t>db.collection.insert(document)</a:t>
            </a:r>
            <a:endParaRPr sz="1600">
              <a:solidFill>
                <a:schemeClr val="dk1"/>
              </a:solidFill>
            </a:endParaRPr>
          </a:p>
          <a:p>
            <a:pPr indent="-330200" lvl="0" marL="457200" rtl="0" algn="l">
              <a:spcBef>
                <a:spcPts val="0"/>
              </a:spcBef>
              <a:spcAft>
                <a:spcPts val="0"/>
              </a:spcAft>
              <a:buClr>
                <a:schemeClr val="dk1"/>
              </a:buClr>
              <a:buSzPts val="1600"/>
              <a:buFont typeface="Noto Sans Symbols"/>
              <a:buChar char="●"/>
            </a:pPr>
            <a:r>
              <a:rPr lang="en-IN" sz="1600">
                <a:solidFill>
                  <a:schemeClr val="dk1"/>
                </a:solidFill>
                <a:latin typeface="Courier New"/>
                <a:ea typeface="Courier New"/>
                <a:cs typeface="Courier New"/>
                <a:sym typeface="Courier New"/>
              </a:rPr>
              <a:t>For example: </a:t>
            </a:r>
            <a:endParaRPr sz="1600">
              <a:solidFill>
                <a:schemeClr val="dk1"/>
              </a:solidFill>
            </a:endParaRPr>
          </a:p>
          <a:p>
            <a:pPr indent="0" lvl="0" marL="457200" rtl="0" algn="l">
              <a:spcBef>
                <a:spcPts val="0"/>
              </a:spcBef>
              <a:spcAft>
                <a:spcPts val="0"/>
              </a:spcAft>
              <a:buNone/>
            </a:pPr>
            <a:r>
              <a:rPr lang="en-IN" sz="1600">
                <a:solidFill>
                  <a:schemeClr val="dk1"/>
                </a:solidFill>
                <a:latin typeface="Courier New"/>
                <a:ea typeface="Courier New"/>
                <a:cs typeface="Courier New"/>
                <a:sym typeface="Courier New"/>
              </a:rPr>
              <a:t>db.unicorns.insert({name: ’Aurora’, gender: ’f’, weight: 450})</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Font typeface="Noto Sans Symbols"/>
              <a:buChar char="●"/>
            </a:pPr>
            <a:r>
              <a:rPr lang="en-IN" sz="1600">
                <a:solidFill>
                  <a:schemeClr val="dk1"/>
                </a:solidFill>
                <a:latin typeface="Courier New"/>
                <a:ea typeface="Courier New"/>
                <a:cs typeface="Courier New"/>
                <a:sym typeface="Courier New"/>
              </a:rPr>
              <a:t>NOTE:The insert() method has the following behaviors:</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Font typeface="Noto Sans Symbols"/>
              <a:buChar char="●"/>
            </a:pPr>
            <a:r>
              <a:rPr lang="en-IN" sz="1600">
                <a:solidFill>
                  <a:schemeClr val="dk1"/>
                </a:solidFill>
                <a:latin typeface="Courier New"/>
                <a:ea typeface="Courier New"/>
                <a:cs typeface="Courier New"/>
                <a:sym typeface="Courier New"/>
              </a:rPr>
              <a:t>If the collection does not exist, then the insert() method will</a:t>
            </a:r>
            <a:endParaRPr sz="1600">
              <a:solidFill>
                <a:schemeClr val="dk1"/>
              </a:solidFill>
            </a:endParaRPr>
          </a:p>
          <a:p>
            <a:pPr indent="-330200" lvl="0" marL="457200" rtl="0" algn="l">
              <a:spcBef>
                <a:spcPts val="0"/>
              </a:spcBef>
              <a:spcAft>
                <a:spcPts val="0"/>
              </a:spcAft>
              <a:buClr>
                <a:schemeClr val="dk1"/>
              </a:buClr>
              <a:buSzPts val="1600"/>
              <a:buFont typeface="Noto Sans Symbols"/>
              <a:buChar char="●"/>
            </a:pPr>
            <a:r>
              <a:rPr lang="en-IN" sz="1600">
                <a:solidFill>
                  <a:schemeClr val="dk1"/>
                </a:solidFill>
                <a:latin typeface="Courier New"/>
                <a:ea typeface="Courier New"/>
                <a:cs typeface="Courier New"/>
                <a:sym typeface="Courier New"/>
              </a:rPr>
              <a:t>create the collection.</a:t>
            </a:r>
            <a:endParaRPr sz="1600">
              <a:solidFill>
                <a:schemeClr val="dk1"/>
              </a:solidFill>
            </a:endParaRPr>
          </a:p>
          <a:p>
            <a:pPr indent="-330200" lvl="0" marL="457200" rtl="0" algn="l">
              <a:spcBef>
                <a:spcPts val="0"/>
              </a:spcBef>
              <a:spcAft>
                <a:spcPts val="0"/>
              </a:spcAft>
              <a:buClr>
                <a:schemeClr val="dk1"/>
              </a:buClr>
              <a:buSzPts val="1600"/>
              <a:buFont typeface="Noto Sans Symbols"/>
              <a:buChar char="●"/>
            </a:pPr>
            <a:r>
              <a:rPr lang="en-IN" sz="1600">
                <a:solidFill>
                  <a:schemeClr val="dk1"/>
                </a:solidFill>
                <a:latin typeface="Courier New"/>
                <a:ea typeface="Courier New"/>
                <a:cs typeface="Courier New"/>
                <a:sym typeface="Courier New"/>
              </a:rPr>
              <a:t>If the document does not specify an _id field, then MongoDB will add </a:t>
            </a:r>
            <a:endParaRPr sz="1600">
              <a:solidFill>
                <a:schemeClr val="dk1"/>
              </a:solidFill>
            </a:endParaRPr>
          </a:p>
          <a:p>
            <a:pPr indent="-330200" lvl="0" marL="457200" rtl="0" algn="l">
              <a:spcBef>
                <a:spcPts val="0"/>
              </a:spcBef>
              <a:spcAft>
                <a:spcPts val="0"/>
              </a:spcAft>
              <a:buClr>
                <a:schemeClr val="dk1"/>
              </a:buClr>
              <a:buSzPts val="1600"/>
              <a:buFont typeface="Noto Sans Symbols"/>
              <a:buChar char="●"/>
            </a:pPr>
            <a:r>
              <a:rPr lang="en-IN" sz="1600">
                <a:solidFill>
                  <a:schemeClr val="dk1"/>
                </a:solidFill>
                <a:latin typeface="Courier New"/>
                <a:ea typeface="Courier New"/>
                <a:cs typeface="Courier New"/>
                <a:sym typeface="Courier New"/>
              </a:rPr>
              <a:t>the _id field and assign a unique ObjectId for the document before inserting.</a:t>
            </a:r>
            <a:endParaRPr sz="1600">
              <a:solidFill>
                <a:schemeClr val="dk1"/>
              </a:solidFill>
            </a:endParaRPr>
          </a:p>
          <a:p>
            <a:pPr indent="-330200" lvl="0" marL="457200" rtl="0" algn="l">
              <a:spcBef>
                <a:spcPts val="0"/>
              </a:spcBef>
              <a:spcAft>
                <a:spcPts val="0"/>
              </a:spcAft>
              <a:buClr>
                <a:schemeClr val="dk1"/>
              </a:buClr>
              <a:buSzPts val="1600"/>
              <a:buFont typeface="Noto Sans Symbols"/>
              <a:buChar char="●"/>
            </a:pPr>
            <a:r>
              <a:rPr lang="en-IN" sz="1600">
                <a:solidFill>
                  <a:schemeClr val="dk1"/>
                </a:solidFill>
                <a:latin typeface="Courier New"/>
                <a:ea typeface="Courier New"/>
                <a:cs typeface="Courier New"/>
                <a:sym typeface="Courier New"/>
              </a:rPr>
              <a:t>Most drivers create an ObjectId and insert the _id field, but the mongod will </a:t>
            </a:r>
            <a:endParaRPr sz="1600">
              <a:solidFill>
                <a:schemeClr val="dk1"/>
              </a:solidFill>
            </a:endParaRPr>
          </a:p>
          <a:p>
            <a:pPr indent="-330200" lvl="0" marL="457200" rtl="0" algn="l">
              <a:spcBef>
                <a:spcPts val="0"/>
              </a:spcBef>
              <a:spcAft>
                <a:spcPts val="0"/>
              </a:spcAft>
              <a:buClr>
                <a:schemeClr val="dk1"/>
              </a:buClr>
              <a:buSzPts val="1600"/>
              <a:buFont typeface="Noto Sans Symbols"/>
              <a:buChar char="●"/>
            </a:pPr>
            <a:r>
              <a:rPr lang="en-IN" sz="1600">
                <a:solidFill>
                  <a:schemeClr val="dk1"/>
                </a:solidFill>
                <a:latin typeface="Courier New"/>
                <a:ea typeface="Courier New"/>
                <a:cs typeface="Courier New"/>
                <a:sym typeface="Courier New"/>
              </a:rPr>
              <a:t>create and populate the _id if the driver or application does not.</a:t>
            </a:r>
            <a:endParaRPr sz="1600">
              <a:solidFill>
                <a:schemeClr val="dk1"/>
              </a:solidFill>
            </a:endParaRPr>
          </a:p>
          <a:p>
            <a:pPr indent="-330200" lvl="0" marL="457200" rtl="0" algn="l">
              <a:spcBef>
                <a:spcPts val="0"/>
              </a:spcBef>
              <a:spcAft>
                <a:spcPts val="0"/>
              </a:spcAft>
              <a:buClr>
                <a:schemeClr val="dk1"/>
              </a:buClr>
              <a:buSzPts val="1600"/>
              <a:buFont typeface="Noto Sans Symbols"/>
              <a:buChar char="●"/>
            </a:pPr>
            <a:r>
              <a:rPr lang="en-IN" sz="1600">
                <a:solidFill>
                  <a:schemeClr val="dk1"/>
                </a:solidFill>
                <a:latin typeface="Courier New"/>
                <a:ea typeface="Courier New"/>
                <a:cs typeface="Courier New"/>
                <a:sym typeface="Courier New"/>
              </a:rPr>
              <a:t>If the document specifies a new field, then the insert() method inserts the </a:t>
            </a:r>
            <a:endParaRPr sz="1600">
              <a:solidFill>
                <a:schemeClr val="dk1"/>
              </a:solidFill>
            </a:endParaRPr>
          </a:p>
          <a:p>
            <a:pPr indent="-330200" lvl="0" marL="457200" rtl="0" algn="l">
              <a:spcBef>
                <a:spcPts val="0"/>
              </a:spcBef>
              <a:spcAft>
                <a:spcPts val="0"/>
              </a:spcAft>
              <a:buClr>
                <a:schemeClr val="dk1"/>
              </a:buClr>
              <a:buSzPts val="1600"/>
              <a:buFont typeface="Noto Sans Symbols"/>
              <a:buChar char="●"/>
            </a:pPr>
            <a:r>
              <a:rPr lang="en-IN" sz="1600">
                <a:solidFill>
                  <a:schemeClr val="dk1"/>
                </a:solidFill>
                <a:latin typeface="Courier New"/>
                <a:ea typeface="Courier New"/>
                <a:cs typeface="Courier New"/>
                <a:sym typeface="Courier New"/>
              </a:rPr>
              <a:t>document with the new field. This requires no changes to the data model for the</a:t>
            </a:r>
            <a:endParaRPr sz="1600">
              <a:solidFill>
                <a:schemeClr val="dk1"/>
              </a:solidFill>
            </a:endParaRPr>
          </a:p>
          <a:p>
            <a:pPr indent="-317500" lvl="0" marL="457200" rtl="0" algn="l">
              <a:spcBef>
                <a:spcPts val="0"/>
              </a:spcBef>
              <a:spcAft>
                <a:spcPts val="0"/>
              </a:spcAft>
              <a:buClr>
                <a:schemeClr val="dk1"/>
              </a:buClr>
              <a:buSzPts val="1400"/>
              <a:buFont typeface="Noto Sans Symbols"/>
              <a:buChar char="●"/>
            </a:pPr>
            <a:r>
              <a:rPr lang="en-IN" sz="1600">
                <a:solidFill>
                  <a:schemeClr val="dk1"/>
                </a:solidFill>
                <a:latin typeface="Courier New"/>
                <a:ea typeface="Courier New"/>
                <a:cs typeface="Courier New"/>
                <a:sym typeface="Courier New"/>
              </a:rPr>
              <a:t>collection or the existing documents.</a:t>
            </a:r>
            <a:r>
              <a:rPr lang="en-IN">
                <a:solidFill>
                  <a:schemeClr val="dk1"/>
                </a:solidFill>
                <a:latin typeface="Courier New"/>
                <a:ea typeface="Courier New"/>
                <a:cs typeface="Courier New"/>
                <a:sym typeface="Courier New"/>
              </a:rPr>
              <a:t> </a:t>
            </a:r>
            <a:endParaRPr>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53"/>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3200" u="none" cap="none" strike="noStrike">
                <a:latin typeface="Arial"/>
                <a:ea typeface="Arial"/>
                <a:cs typeface="Arial"/>
                <a:sym typeface="Arial"/>
              </a:rPr>
              <a:t>Read</a:t>
            </a:r>
            <a:endParaRPr b="0" i="0" sz="1800" u="none" cap="none" strike="noStrike"/>
          </a:p>
        </p:txBody>
      </p:sp>
      <p:sp>
        <p:nvSpPr>
          <p:cNvPr id="241" name="Google Shape;241;p53"/>
          <p:cNvSpPr/>
          <p:nvPr/>
        </p:nvSpPr>
        <p:spPr>
          <a:xfrm>
            <a:off x="1440000" y="1368000"/>
            <a:ext cx="6802200" cy="4605840"/>
          </a:xfrm>
          <a:prstGeom prst="rect">
            <a:avLst/>
          </a:prstGeom>
          <a:noFill/>
          <a:ln>
            <a:noFill/>
          </a:ln>
        </p:spPr>
        <p:txBody>
          <a:bodyPr anchorCtr="0" anchor="t" bIns="45000" lIns="90000" spcFirstLastPara="1" rIns="90000" wrap="square" tIns="45000">
            <a:noAutofit/>
          </a:bodyPr>
          <a:lstStyle/>
          <a:p>
            <a:pPr indent="-342900" lvl="0" marL="457200" rtl="0" algn="l">
              <a:spcBef>
                <a:spcPts val="0"/>
              </a:spcBef>
              <a:spcAft>
                <a:spcPts val="0"/>
              </a:spcAft>
              <a:buClr>
                <a:schemeClr val="dk1"/>
              </a:buClr>
              <a:buSzPts val="1800"/>
              <a:buFont typeface="Noto Sans Symbols"/>
              <a:buChar char="●"/>
            </a:pPr>
            <a:r>
              <a:rPr lang="en-IN" sz="1800">
                <a:solidFill>
                  <a:schemeClr val="dk1"/>
                </a:solidFill>
              </a:rPr>
              <a:t>Find() command is a very useful command for retrieving data on the basis of some condition or selection criteria.</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rPr lang="en-IN" sz="1800">
                <a:solidFill>
                  <a:schemeClr val="dk1"/>
                </a:solidFill>
              </a:rPr>
              <a:t>Syntax:</a:t>
            </a:r>
            <a:endParaRPr sz="1800">
              <a:solidFill>
                <a:schemeClr val="dk1"/>
              </a:solidFill>
            </a:endParaRPr>
          </a:p>
          <a:p>
            <a:pPr indent="0" lvl="0" marL="457200" rtl="0" algn="l">
              <a:spcBef>
                <a:spcPts val="0"/>
              </a:spcBef>
              <a:spcAft>
                <a:spcPts val="0"/>
              </a:spcAft>
              <a:buNone/>
            </a:pPr>
            <a:r>
              <a:rPr lang="en-IN" sz="1800">
                <a:solidFill>
                  <a:schemeClr val="dk1"/>
                </a:solidFill>
                <a:latin typeface="Courier New"/>
                <a:ea typeface="Courier New"/>
                <a:cs typeface="Courier New"/>
                <a:sym typeface="Courier New"/>
              </a:rPr>
              <a:t>db.collection.find(&lt;criteria&gt;, &lt;projection&gt;)</a:t>
            </a:r>
            <a:endParaRPr sz="1800">
              <a:solidFill>
                <a:schemeClr val="dk1"/>
              </a:solidFill>
            </a:endParaRPr>
          </a:p>
          <a:p>
            <a:pPr indent="0" lvl="0" marL="457200" rtl="0" algn="l">
              <a:spcBef>
                <a:spcPts val="0"/>
              </a:spcBef>
              <a:spcAft>
                <a:spcPts val="0"/>
              </a:spcAft>
              <a:buNone/>
            </a:pPr>
            <a:r>
              <a:rPr lang="en-IN" sz="1800">
                <a:solidFill>
                  <a:schemeClr val="dk1"/>
                </a:solidFill>
                <a:latin typeface="Courier New"/>
                <a:ea typeface="Courier New"/>
                <a:cs typeface="Courier New"/>
                <a:sym typeface="Courier New"/>
              </a:rPr>
              <a:t>where criteria and projection both are optional.</a:t>
            </a:r>
            <a:endParaRPr sz="1800">
              <a:solidFill>
                <a:schemeClr val="dk1"/>
              </a:solidFill>
            </a:endParaRPr>
          </a:p>
          <a:p>
            <a:pPr indent="0" lvl="0" marL="457200" rtl="0" algn="l">
              <a:spcBef>
                <a:spcPts val="0"/>
              </a:spcBef>
              <a:spcAft>
                <a:spcPts val="0"/>
              </a:spcAft>
              <a:buNone/>
            </a:pPr>
            <a:r>
              <a:rPr lang="en-IN" sz="1800">
                <a:solidFill>
                  <a:schemeClr val="dk1"/>
                </a:solidFill>
                <a:latin typeface="Courier New"/>
                <a:ea typeface="Courier New"/>
                <a:cs typeface="Courier New"/>
                <a:sym typeface="Courier New"/>
              </a:rPr>
              <a:t>It returns a cursor to the documents that match the query</a:t>
            </a:r>
            <a:endParaRPr sz="1800">
              <a:solidFill>
                <a:schemeClr val="dk1"/>
              </a:solidFill>
            </a:endParaRPr>
          </a:p>
          <a:p>
            <a:pPr indent="0" lvl="0" marL="457200" rtl="0" algn="l">
              <a:spcBef>
                <a:spcPts val="0"/>
              </a:spcBef>
              <a:spcAft>
                <a:spcPts val="0"/>
              </a:spcAft>
              <a:buNone/>
            </a:pPr>
            <a:r>
              <a:rPr lang="en-IN" sz="1800">
                <a:solidFill>
                  <a:schemeClr val="dk1"/>
                </a:solidFill>
                <a:latin typeface="Courier New"/>
                <a:ea typeface="Courier New"/>
                <a:cs typeface="Courier New"/>
                <a:sym typeface="Courier New"/>
              </a:rPr>
              <a:t>criteria.</a:t>
            </a:r>
            <a:endParaRPr sz="1800">
              <a:solidFill>
                <a:schemeClr val="dk1"/>
              </a:solidFill>
            </a:endParaRPr>
          </a:p>
          <a:p>
            <a:pPr indent="0" lvl="0" marL="457200" marR="0" rtl="0" algn="l">
              <a:lnSpc>
                <a:spcPct val="100000"/>
              </a:lnSpc>
              <a:spcBef>
                <a:spcPts val="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54"/>
          <p:cNvSpPr/>
          <p:nvPr/>
        </p:nvSpPr>
        <p:spPr>
          <a:xfrm>
            <a:off x="280440" y="584640"/>
            <a:ext cx="8561880" cy="5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4"/>
          <p:cNvSpPr/>
          <p:nvPr/>
        </p:nvSpPr>
        <p:spPr>
          <a:xfrm>
            <a:off x="216000" y="1080000"/>
            <a:ext cx="9286200" cy="4677840"/>
          </a:xfrm>
          <a:prstGeom prst="rect">
            <a:avLst/>
          </a:prstGeom>
          <a:noFill/>
          <a:ln>
            <a:noFill/>
          </a:ln>
        </p:spPr>
        <p:txBody>
          <a:bodyPr anchorCtr="0" anchor="t" bIns="45000" lIns="90000" spcFirstLastPara="1" rIns="90000" wrap="square" tIns="45000">
            <a:noAutofit/>
          </a:bodyPr>
          <a:lstStyle/>
          <a:p>
            <a:pPr indent="-342900" lvl="0" marL="457200" rtl="0" algn="l">
              <a:spcBef>
                <a:spcPts val="0"/>
              </a:spcBef>
              <a:spcAft>
                <a:spcPts val="0"/>
              </a:spcAft>
              <a:buClr>
                <a:schemeClr val="dk1"/>
              </a:buClr>
              <a:buSzPts val="1800"/>
              <a:buChar char="●"/>
            </a:pPr>
            <a:r>
              <a:rPr lang="en-IN" sz="1800">
                <a:solidFill>
                  <a:schemeClr val="dk1"/>
                </a:solidFill>
              </a:rPr>
              <a:t>The projection parameter takes a document of the following form:</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rPr lang="en-IN" sz="1800">
                <a:solidFill>
                  <a:schemeClr val="dk1"/>
                </a:solidFill>
              </a:rPr>
              <a:t>{ field1: &lt;boolean&gt;, field2: &lt;boolean&gt; ... }</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The &lt;boolean&gt; value can be any of the following:-</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1 or true to include the field. The find() method always </a:t>
            </a:r>
            <a:endParaRPr sz="1800">
              <a:solidFill>
                <a:schemeClr val="dk1"/>
              </a:solidFill>
            </a:endParaRPr>
          </a:p>
          <a:p>
            <a:pPr indent="0" lvl="0" marL="457200" rtl="0" algn="l">
              <a:spcBef>
                <a:spcPts val="0"/>
              </a:spcBef>
              <a:spcAft>
                <a:spcPts val="0"/>
              </a:spcAft>
              <a:buNone/>
            </a:pPr>
            <a:r>
              <a:rPr lang="en-IN" sz="1800">
                <a:solidFill>
                  <a:schemeClr val="dk1"/>
                </a:solidFill>
              </a:rPr>
              <a:t>includes the _id field even if the field is not explicitly stated to return in the </a:t>
            </a:r>
            <a:endParaRPr sz="1800">
              <a:solidFill>
                <a:schemeClr val="dk1"/>
              </a:solidFill>
            </a:endParaRPr>
          </a:p>
          <a:p>
            <a:pPr indent="0" lvl="0" marL="457200" rtl="0" algn="l">
              <a:spcBef>
                <a:spcPts val="0"/>
              </a:spcBef>
              <a:spcAft>
                <a:spcPts val="0"/>
              </a:spcAft>
              <a:buNone/>
            </a:pPr>
            <a:r>
              <a:rPr lang="en-IN" sz="1800">
                <a:solidFill>
                  <a:schemeClr val="dk1"/>
                </a:solidFill>
              </a:rPr>
              <a:t>projection parameter.</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0 or false to exclude the field.</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NOTE: A projection cannot contain both include and exclude specifications, </a:t>
            </a:r>
            <a:endParaRPr sz="1800">
              <a:solidFill>
                <a:schemeClr val="dk1"/>
              </a:solidFill>
            </a:endParaRPr>
          </a:p>
          <a:p>
            <a:pPr indent="0" lvl="0" marL="457200" rtl="0" algn="l">
              <a:spcBef>
                <a:spcPts val="0"/>
              </a:spcBef>
              <a:spcAft>
                <a:spcPts val="0"/>
              </a:spcAft>
              <a:buNone/>
            </a:pPr>
            <a:r>
              <a:rPr lang="en-IN" sz="1800">
                <a:solidFill>
                  <a:schemeClr val="dk1"/>
                </a:solidFill>
              </a:rPr>
              <a:t>except for the exclusion of the _id field.</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In projections that explicitly include fields, the _id field is the only field that you can explicitly exclude.</a:t>
            </a:r>
            <a:endParaRPr sz="1800">
              <a:solidFill>
                <a:schemeClr val="dk1"/>
              </a:solidFill>
            </a:endParaRPr>
          </a:p>
          <a:p>
            <a:pPr indent="0" lvl="0" marL="457200" marR="0" rtl="0" algn="l">
              <a:lnSpc>
                <a:spcPct val="100000"/>
              </a:lnSpc>
              <a:spcBef>
                <a:spcPts val="0"/>
              </a:spcBef>
              <a:spcAft>
                <a:spcPts val="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55"/>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2800" u="none" cap="none" strike="noStrike">
                <a:latin typeface="Arial"/>
                <a:ea typeface="Arial"/>
                <a:cs typeface="Arial"/>
                <a:sym typeface="Arial"/>
              </a:rPr>
              <a:t>Query for Equality</a:t>
            </a:r>
            <a:endParaRPr b="0" i="0" sz="1800" u="none" cap="none" strike="noStrike"/>
          </a:p>
        </p:txBody>
      </p:sp>
      <p:sp>
        <p:nvSpPr>
          <p:cNvPr id="253" name="Google Shape;253;p55"/>
          <p:cNvSpPr/>
          <p:nvPr/>
        </p:nvSpPr>
        <p:spPr>
          <a:xfrm>
            <a:off x="1872000" y="2232000"/>
            <a:ext cx="5253840" cy="1436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SzPts val="600"/>
              <a:buFont typeface="Noto Sans Symbols"/>
              <a:buChar char="l"/>
            </a:pPr>
            <a:r>
              <a:rPr b="0" i="0" lang="en-IN" sz="2400" u="none" cap="none" strike="noStrike">
                <a:latin typeface="Courier New"/>
                <a:ea typeface="Courier New"/>
                <a:cs typeface="Courier New"/>
                <a:sym typeface="Courier New"/>
              </a:rPr>
              <a:t>db.unicorns.find({gender: ’m’})</a:t>
            </a:r>
            <a:endParaRPr b="0" i="0" sz="1800" u="none" cap="none" strike="noStrike"/>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56"/>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2800" u="none" cap="none" strike="noStrike">
                <a:latin typeface="Arial"/>
                <a:ea typeface="Arial"/>
                <a:cs typeface="Arial"/>
                <a:sym typeface="Arial"/>
              </a:rPr>
              <a:t>Query for Ranges</a:t>
            </a:r>
            <a:endParaRPr b="0" i="0" sz="1800" u="none" cap="none" strike="noStrike"/>
          </a:p>
        </p:txBody>
      </p:sp>
      <p:sp>
        <p:nvSpPr>
          <p:cNvPr id="259" name="Google Shape;259;p56"/>
          <p:cNvSpPr/>
          <p:nvPr/>
        </p:nvSpPr>
        <p:spPr>
          <a:xfrm>
            <a:off x="576000" y="1728000"/>
            <a:ext cx="7773840" cy="3818520"/>
          </a:xfrm>
          <a:prstGeom prst="rect">
            <a:avLst/>
          </a:prstGeom>
          <a:noFill/>
          <a:ln>
            <a:noFill/>
          </a:ln>
        </p:spPr>
        <p:txBody>
          <a:bodyPr anchorCtr="0" anchor="t" bIns="45000" lIns="90000" spcFirstLastPara="1" rIns="90000" wrap="square" tIns="45000">
            <a:noAutofit/>
          </a:bodyPr>
          <a:lstStyle/>
          <a:p>
            <a:pPr indent="-342900" lvl="0" marL="457200" rtl="0" algn="l">
              <a:spcBef>
                <a:spcPts val="0"/>
              </a:spcBef>
              <a:spcAft>
                <a:spcPts val="0"/>
              </a:spcAft>
              <a:buClr>
                <a:schemeClr val="dk1"/>
              </a:buClr>
              <a:buSzPts val="1800"/>
              <a:buChar char="●"/>
            </a:pPr>
            <a:r>
              <a:rPr lang="en-IN" sz="1800">
                <a:solidFill>
                  <a:schemeClr val="dk1"/>
                </a:solidFill>
              </a:rPr>
              <a:t>$gt (greater than)</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$gte (greater than equal to)</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$lt (less than)</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$lte(less than equal to)</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$ne (not equal to)</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rPr lang="en-IN" sz="1800">
                <a:solidFill>
                  <a:schemeClr val="dk1"/>
                </a:solidFill>
              </a:rPr>
              <a:t>For example:</a:t>
            </a:r>
            <a:endParaRPr sz="1800">
              <a:solidFill>
                <a:schemeClr val="dk1"/>
              </a:solidFill>
            </a:endParaRPr>
          </a:p>
          <a:p>
            <a:pPr indent="0" lvl="0" marL="0" rtl="0" algn="l">
              <a:spcBef>
                <a:spcPts val="0"/>
              </a:spcBef>
              <a:spcAft>
                <a:spcPts val="0"/>
              </a:spcAft>
              <a:buNone/>
            </a:pPr>
            <a:r>
              <a:rPr lang="en-IN" sz="1800">
                <a:solidFill>
                  <a:schemeClr val="dk1"/>
                </a:solidFill>
              </a:rPr>
              <a:t>db.unicorns.find({gender: {$ne: ’f’}, weight: {$gte: 701}})</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57"/>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2600" u="none" cap="none" strike="noStrike">
                <a:latin typeface="Arial"/>
                <a:ea typeface="Arial"/>
                <a:cs typeface="Arial"/>
                <a:sym typeface="Arial"/>
              </a:rPr>
              <a:t>Query Using Operators</a:t>
            </a:r>
            <a:endParaRPr b="0" i="0" sz="1800" u="none" cap="none" strike="noStrike"/>
          </a:p>
        </p:txBody>
      </p:sp>
      <p:sp>
        <p:nvSpPr>
          <p:cNvPr id="265" name="Google Shape;265;p57"/>
          <p:cNvSpPr/>
          <p:nvPr/>
        </p:nvSpPr>
        <p:spPr>
          <a:xfrm>
            <a:off x="648000" y="1512000"/>
            <a:ext cx="4578840" cy="2665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SzPts val="500"/>
              <a:buFont typeface="Noto Sans Symbols"/>
              <a:buChar char="l"/>
            </a:pPr>
            <a:r>
              <a:rPr b="0" i="0" lang="en-IN" sz="2000" u="none" cap="none" strike="noStrike">
                <a:latin typeface="Arial"/>
                <a:ea typeface="Arial"/>
                <a:cs typeface="Arial"/>
                <a:sym typeface="Arial"/>
              </a:rPr>
              <a:t>$in</a:t>
            </a:r>
            <a:endParaRPr b="0" i="0" sz="1800" u="none" cap="none" strike="noStrike"/>
          </a:p>
          <a:p>
            <a:pPr indent="0" lvl="0" marL="0" marR="0" rtl="0" algn="l">
              <a:lnSpc>
                <a:spcPct val="100000"/>
              </a:lnSpc>
              <a:spcBef>
                <a:spcPts val="0"/>
              </a:spcBef>
              <a:spcAft>
                <a:spcPts val="0"/>
              </a:spcAft>
              <a:buSzPts val="500"/>
              <a:buFont typeface="Noto Sans Symbols"/>
              <a:buChar char="l"/>
            </a:pPr>
            <a:r>
              <a:rPr b="0" i="0" lang="en-IN" sz="2000" u="none" cap="none" strike="noStrike">
                <a:latin typeface="Arial"/>
                <a:ea typeface="Arial"/>
                <a:cs typeface="Arial"/>
                <a:sym typeface="Arial"/>
              </a:rPr>
              <a:t>$or</a:t>
            </a:r>
            <a:endParaRPr b="0" i="0" sz="1800" u="none" cap="none" strike="noStrike"/>
          </a:p>
          <a:p>
            <a:pPr indent="0" lvl="0" marL="0" marR="0" rtl="0" algn="l">
              <a:lnSpc>
                <a:spcPct val="100000"/>
              </a:lnSpc>
              <a:spcBef>
                <a:spcPts val="0"/>
              </a:spcBef>
              <a:spcAft>
                <a:spcPts val="0"/>
              </a:spcAft>
              <a:buSzPts val="500"/>
              <a:buFont typeface="Noto Sans Symbols"/>
              <a:buChar char="l"/>
            </a:pPr>
            <a:r>
              <a:rPr b="0" i="0" lang="en-IN" sz="2000" u="none" cap="none" strike="noStrike">
                <a:latin typeface="Arial"/>
                <a:ea typeface="Arial"/>
                <a:cs typeface="Arial"/>
                <a:sym typeface="Arial"/>
              </a:rPr>
              <a:t>$and</a:t>
            </a:r>
            <a:endParaRPr b="0" i="0" sz="1800" u="none" cap="none" strike="noStrike"/>
          </a:p>
          <a:p>
            <a:pPr indent="0" lvl="0" marL="0" marR="0" rtl="0" algn="l">
              <a:lnSpc>
                <a:spcPct val="100000"/>
              </a:lnSpc>
              <a:spcBef>
                <a:spcPts val="0"/>
              </a:spcBef>
              <a:spcAft>
                <a:spcPts val="0"/>
              </a:spcAft>
              <a:buSzPts val="500"/>
              <a:buFont typeface="Noto Sans Symbols"/>
              <a:buChar char="l"/>
            </a:pPr>
            <a:r>
              <a:rPr b="0" i="0" lang="en-IN" sz="2000" u="none" cap="none" strike="noStrike">
                <a:latin typeface="Arial"/>
                <a:ea typeface="Arial"/>
                <a:cs typeface="Arial"/>
                <a:sym typeface="Arial"/>
              </a:rPr>
              <a:t>$exists</a:t>
            </a:r>
            <a:endParaRPr b="0" i="0" sz="1800" u="none" cap="none" strike="noStrike"/>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58"/>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2800" u="none" cap="none" strike="noStrike">
                <a:latin typeface="Arial"/>
                <a:ea typeface="Arial"/>
                <a:cs typeface="Arial"/>
                <a:sym typeface="Arial"/>
              </a:rPr>
              <a:t>Update</a:t>
            </a:r>
            <a:endParaRPr b="0" i="0" sz="1800" u="none" cap="none" strike="noStrike"/>
          </a:p>
        </p:txBody>
      </p:sp>
      <p:sp>
        <p:nvSpPr>
          <p:cNvPr id="271" name="Google Shape;271;p58"/>
          <p:cNvSpPr/>
          <p:nvPr/>
        </p:nvSpPr>
        <p:spPr>
          <a:xfrm>
            <a:off x="515650" y="1402925"/>
            <a:ext cx="8326500" cy="3563700"/>
          </a:xfrm>
          <a:prstGeom prst="rect">
            <a:avLst/>
          </a:prstGeom>
          <a:noFill/>
          <a:ln>
            <a:noFill/>
          </a:ln>
        </p:spPr>
        <p:txBody>
          <a:bodyPr anchorCtr="0" anchor="t" bIns="45000" lIns="90000" spcFirstLastPara="1" rIns="90000" wrap="square" tIns="45000">
            <a:noAutofit/>
          </a:bodyPr>
          <a:lstStyle/>
          <a:p>
            <a:pPr indent="-342900" lvl="0" marL="457200" rtl="0" algn="l">
              <a:spcBef>
                <a:spcPts val="0"/>
              </a:spcBef>
              <a:spcAft>
                <a:spcPts val="0"/>
              </a:spcAft>
              <a:buClr>
                <a:schemeClr val="dk1"/>
              </a:buClr>
              <a:buSzPts val="1800"/>
              <a:buChar char="●"/>
            </a:pPr>
            <a:r>
              <a:rPr lang="en-IN" sz="1800">
                <a:solidFill>
                  <a:schemeClr val="dk1"/>
                </a:solidFill>
              </a:rPr>
              <a:t>Modifies an existing document or documents in a collection. </a:t>
            </a:r>
            <a:endParaRPr sz="1800">
              <a:solidFill>
                <a:schemeClr val="dk1"/>
              </a:solidFill>
            </a:endParaRPr>
          </a:p>
          <a:p>
            <a:pPr indent="0" lvl="0" marL="457200" rtl="0" algn="l">
              <a:spcBef>
                <a:spcPts val="0"/>
              </a:spcBef>
              <a:spcAft>
                <a:spcPts val="0"/>
              </a:spcAft>
              <a:buNone/>
            </a:pPr>
            <a:r>
              <a:rPr lang="en-IN" sz="1800">
                <a:solidFill>
                  <a:schemeClr val="dk1"/>
                </a:solidFill>
              </a:rPr>
              <a:t>Syntax: db.collection.update(query, update, options)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rPr lang="en-IN" sz="1800">
                <a:solidFill>
                  <a:schemeClr val="dk1"/>
                </a:solidFill>
              </a:rPr>
              <a:t>Options: </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lang="en-IN" sz="1800">
                <a:solidFill>
                  <a:schemeClr val="dk1"/>
                </a:solidFill>
              </a:rPr>
              <a:t>1. </a:t>
            </a:r>
            <a:r>
              <a:rPr b="1" lang="en-IN" sz="1800">
                <a:solidFill>
                  <a:schemeClr val="dk1"/>
                </a:solidFill>
              </a:rPr>
              <a:t>upsert</a:t>
            </a:r>
            <a:r>
              <a:rPr lang="en-IN" sz="1800">
                <a:solidFill>
                  <a:schemeClr val="dk1"/>
                </a:solidFill>
              </a:rPr>
              <a:t>: If set to true, creates a new document when no document matches the query criteria. </a:t>
            </a:r>
            <a:endParaRPr sz="1800">
              <a:solidFill>
                <a:schemeClr val="dk1"/>
              </a:solidFill>
            </a:endParaRPr>
          </a:p>
          <a:p>
            <a:pPr indent="0" lvl="0" marL="457200" rtl="0" algn="l">
              <a:spcBef>
                <a:spcPts val="0"/>
              </a:spcBef>
              <a:spcAft>
                <a:spcPts val="0"/>
              </a:spcAft>
              <a:buNone/>
            </a:pPr>
            <a:r>
              <a:rPr lang="en-IN" sz="1800">
                <a:solidFill>
                  <a:schemeClr val="dk1"/>
                </a:solidFill>
              </a:rPr>
              <a:t>The default value is false, which does not insert a new document when no match is found.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lang="en-IN" sz="1800">
                <a:solidFill>
                  <a:schemeClr val="dk1"/>
                </a:solidFill>
              </a:rPr>
              <a:t>2. </a:t>
            </a:r>
            <a:r>
              <a:rPr b="1" lang="en-IN" sz="1800">
                <a:solidFill>
                  <a:schemeClr val="dk1"/>
                </a:solidFill>
              </a:rPr>
              <a:t>multi</a:t>
            </a:r>
            <a:r>
              <a:rPr lang="en-IN" sz="1800">
                <a:solidFill>
                  <a:schemeClr val="dk1"/>
                </a:solidFill>
              </a:rPr>
              <a:t>:  If set to true updates multiple documents otherwise only first one is updated by default.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41"/>
          <p:cNvSpPr txBox="1"/>
          <p:nvPr/>
        </p:nvSpPr>
        <p:spPr>
          <a:xfrm>
            <a:off x="996900" y="807850"/>
            <a:ext cx="6325200" cy="49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400"/>
              <a:t>Agenda:</a:t>
            </a:r>
            <a:endParaRPr b="1" sz="2400"/>
          </a:p>
          <a:p>
            <a:pPr indent="0" lvl="0" marL="0" rtl="0" algn="l">
              <a:spcBef>
                <a:spcPts val="0"/>
              </a:spcBef>
              <a:spcAft>
                <a:spcPts val="0"/>
              </a:spcAft>
              <a:buNone/>
            </a:pPr>
            <a:r>
              <a:t/>
            </a:r>
            <a:endParaRPr b="1" sz="2400"/>
          </a:p>
          <a:p>
            <a:pPr indent="-342900" lvl="0" marL="457200" rtl="0" algn="l">
              <a:lnSpc>
                <a:spcPct val="115000"/>
              </a:lnSpc>
              <a:spcBef>
                <a:spcPts val="0"/>
              </a:spcBef>
              <a:spcAft>
                <a:spcPts val="0"/>
              </a:spcAft>
              <a:buClr>
                <a:srgbClr val="2D3E50"/>
              </a:buClr>
              <a:buSzPts val="1800"/>
              <a:buChar char="●"/>
            </a:pPr>
            <a:r>
              <a:rPr lang="en-IN" sz="1800">
                <a:solidFill>
                  <a:srgbClr val="2D3E50"/>
                </a:solidFill>
              </a:rPr>
              <a:t>Difference between NoSQL and SQL DB.</a:t>
            </a:r>
            <a:endParaRPr sz="1800">
              <a:solidFill>
                <a:srgbClr val="2D3E50"/>
              </a:solidFill>
            </a:endParaRPr>
          </a:p>
          <a:p>
            <a:pPr indent="-342900" lvl="0" marL="457200" rtl="0" algn="l">
              <a:lnSpc>
                <a:spcPct val="115000"/>
              </a:lnSpc>
              <a:spcBef>
                <a:spcPts val="0"/>
              </a:spcBef>
              <a:spcAft>
                <a:spcPts val="0"/>
              </a:spcAft>
              <a:buClr>
                <a:srgbClr val="2D3E50"/>
              </a:buClr>
              <a:buSzPts val="1800"/>
              <a:buChar char="●"/>
            </a:pPr>
            <a:r>
              <a:rPr lang="en-IN" sz="1800">
                <a:solidFill>
                  <a:srgbClr val="2D3E50"/>
                </a:solidFill>
              </a:rPr>
              <a:t>When and when not to use NoSQL.</a:t>
            </a:r>
            <a:endParaRPr sz="1800">
              <a:solidFill>
                <a:srgbClr val="2D3E50"/>
              </a:solidFill>
            </a:endParaRPr>
          </a:p>
          <a:p>
            <a:pPr indent="-342900" lvl="0" marL="457200" rtl="0" algn="l">
              <a:lnSpc>
                <a:spcPct val="115000"/>
              </a:lnSpc>
              <a:spcBef>
                <a:spcPts val="0"/>
              </a:spcBef>
              <a:spcAft>
                <a:spcPts val="0"/>
              </a:spcAft>
              <a:buClr>
                <a:srgbClr val="2D3E50"/>
              </a:buClr>
              <a:buSzPts val="1800"/>
              <a:buChar char="●"/>
            </a:pPr>
            <a:r>
              <a:rPr lang="en-IN" sz="1800">
                <a:solidFill>
                  <a:srgbClr val="2D3E50"/>
                </a:solidFill>
              </a:rPr>
              <a:t>Pros and cons of NoSQL DB.</a:t>
            </a:r>
            <a:endParaRPr sz="1800">
              <a:solidFill>
                <a:srgbClr val="2D3E50"/>
              </a:solidFill>
            </a:endParaRPr>
          </a:p>
          <a:p>
            <a:pPr indent="-342900" lvl="0" marL="457200" rtl="0" algn="l">
              <a:lnSpc>
                <a:spcPct val="115000"/>
              </a:lnSpc>
              <a:spcBef>
                <a:spcPts val="0"/>
              </a:spcBef>
              <a:spcAft>
                <a:spcPts val="0"/>
              </a:spcAft>
              <a:buClr>
                <a:srgbClr val="2D3E50"/>
              </a:buClr>
              <a:buSzPts val="1800"/>
              <a:buChar char="●"/>
            </a:pPr>
            <a:r>
              <a:rPr lang="en-IN" sz="1800">
                <a:solidFill>
                  <a:srgbClr val="2D3E50"/>
                </a:solidFill>
              </a:rPr>
              <a:t>Introduction to mongoDB.</a:t>
            </a:r>
            <a:endParaRPr sz="1800">
              <a:solidFill>
                <a:srgbClr val="2D3E50"/>
              </a:solidFill>
            </a:endParaRPr>
          </a:p>
          <a:p>
            <a:pPr indent="-342900" lvl="0" marL="457200" rtl="0" algn="l">
              <a:lnSpc>
                <a:spcPct val="115000"/>
              </a:lnSpc>
              <a:spcBef>
                <a:spcPts val="0"/>
              </a:spcBef>
              <a:spcAft>
                <a:spcPts val="0"/>
              </a:spcAft>
              <a:buClr>
                <a:srgbClr val="2D3E50"/>
              </a:buClr>
              <a:buSzPts val="1800"/>
              <a:buChar char="●"/>
            </a:pPr>
            <a:r>
              <a:rPr lang="en-IN" sz="1800" u="sng">
                <a:solidFill>
                  <a:schemeClr val="hlink"/>
                </a:solidFill>
                <a:hlinkClick r:id="rId3"/>
              </a:rPr>
              <a:t>Installation</a:t>
            </a:r>
            <a:r>
              <a:rPr lang="en-IN" sz="1800">
                <a:solidFill>
                  <a:srgbClr val="2D3E50"/>
                </a:solidFill>
              </a:rPr>
              <a:t>.</a:t>
            </a:r>
            <a:endParaRPr sz="1800">
              <a:solidFill>
                <a:srgbClr val="2D3E50"/>
              </a:solidFill>
            </a:endParaRPr>
          </a:p>
          <a:p>
            <a:pPr indent="-342900" lvl="0" marL="457200" rtl="0" algn="l">
              <a:lnSpc>
                <a:spcPct val="115000"/>
              </a:lnSpc>
              <a:spcBef>
                <a:spcPts val="0"/>
              </a:spcBef>
              <a:spcAft>
                <a:spcPts val="0"/>
              </a:spcAft>
              <a:buClr>
                <a:srgbClr val="2D3E50"/>
              </a:buClr>
              <a:buSzPts val="1800"/>
              <a:buChar char="●"/>
            </a:pPr>
            <a:r>
              <a:rPr lang="en-IN" sz="1800">
                <a:solidFill>
                  <a:srgbClr val="2D3E50"/>
                </a:solidFill>
              </a:rPr>
              <a:t>Collections and documents.</a:t>
            </a:r>
            <a:endParaRPr sz="1800">
              <a:solidFill>
                <a:srgbClr val="2D3E50"/>
              </a:solidFill>
            </a:endParaRPr>
          </a:p>
          <a:p>
            <a:pPr indent="-342900" lvl="0" marL="457200" rtl="0" algn="l">
              <a:lnSpc>
                <a:spcPct val="115000"/>
              </a:lnSpc>
              <a:spcBef>
                <a:spcPts val="0"/>
              </a:spcBef>
              <a:spcAft>
                <a:spcPts val="0"/>
              </a:spcAft>
              <a:buClr>
                <a:srgbClr val="2D3E50"/>
              </a:buClr>
              <a:buSzPts val="1800"/>
              <a:buChar char="●"/>
            </a:pPr>
            <a:r>
              <a:rPr lang="en-IN" sz="1800">
                <a:solidFill>
                  <a:srgbClr val="2D3E50"/>
                </a:solidFill>
              </a:rPr>
              <a:t>Data modelling</a:t>
            </a:r>
            <a:endParaRPr sz="1800">
              <a:solidFill>
                <a:srgbClr val="2D3E50"/>
              </a:solidFill>
            </a:endParaRPr>
          </a:p>
          <a:p>
            <a:pPr indent="-342900" lvl="0" marL="457200" rtl="0" algn="l">
              <a:lnSpc>
                <a:spcPct val="115000"/>
              </a:lnSpc>
              <a:spcBef>
                <a:spcPts val="0"/>
              </a:spcBef>
              <a:spcAft>
                <a:spcPts val="0"/>
              </a:spcAft>
              <a:buClr>
                <a:srgbClr val="2D3E50"/>
              </a:buClr>
              <a:buSzPts val="1800"/>
              <a:buChar char="●"/>
            </a:pPr>
            <a:r>
              <a:rPr lang="en-IN" sz="1800">
                <a:solidFill>
                  <a:srgbClr val="2D3E50"/>
                </a:solidFill>
              </a:rPr>
              <a:t>Embedded document and Document Referencing </a:t>
            </a:r>
            <a:endParaRPr sz="1800">
              <a:solidFill>
                <a:srgbClr val="2D3E50"/>
              </a:solidFill>
            </a:endParaRPr>
          </a:p>
          <a:p>
            <a:pPr indent="-342900" lvl="0" marL="457200" rtl="0" algn="l">
              <a:lnSpc>
                <a:spcPct val="115000"/>
              </a:lnSpc>
              <a:spcBef>
                <a:spcPts val="0"/>
              </a:spcBef>
              <a:spcAft>
                <a:spcPts val="0"/>
              </a:spcAft>
              <a:buClr>
                <a:srgbClr val="2D3E50"/>
              </a:buClr>
              <a:buSzPts val="1800"/>
              <a:buChar char="●"/>
            </a:pPr>
            <a:r>
              <a:rPr lang="en-IN" sz="1800">
                <a:solidFill>
                  <a:srgbClr val="2D3E50"/>
                </a:solidFill>
              </a:rPr>
              <a:t>Basic query -&gt; Creating DB, Collection, Documents -&gt; get/update/delete document</a:t>
            </a:r>
            <a:endParaRPr sz="1800">
              <a:solidFill>
                <a:srgbClr val="2D3E50"/>
              </a:solidFill>
            </a:endParaRPr>
          </a:p>
          <a:p>
            <a:pPr indent="0" lvl="0" marL="0" rtl="0" algn="l">
              <a:spcBef>
                <a:spcPts val="800"/>
              </a:spcBef>
              <a:spcAft>
                <a:spcPts val="0"/>
              </a:spcAft>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59"/>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2600" u="none" cap="none" strike="noStrike">
                <a:latin typeface="Arial"/>
                <a:ea typeface="Arial"/>
                <a:cs typeface="Arial"/>
                <a:sym typeface="Arial"/>
              </a:rPr>
              <a:t>$set operator</a:t>
            </a:r>
            <a:endParaRPr b="0" i="0" sz="1800" u="none" cap="none" strike="noStrike"/>
          </a:p>
        </p:txBody>
      </p:sp>
      <p:sp>
        <p:nvSpPr>
          <p:cNvPr id="277" name="Google Shape;277;p59"/>
          <p:cNvSpPr/>
          <p:nvPr/>
        </p:nvSpPr>
        <p:spPr>
          <a:xfrm>
            <a:off x="1148760" y="1728000"/>
            <a:ext cx="7057080" cy="2981880"/>
          </a:xfrm>
          <a:prstGeom prst="rect">
            <a:avLst/>
          </a:prstGeom>
          <a:noFill/>
          <a:ln>
            <a:noFill/>
          </a:ln>
        </p:spPr>
        <p:txBody>
          <a:bodyPr anchorCtr="0" anchor="t" bIns="45000" lIns="90000" spcFirstLastPara="1" rIns="90000" wrap="square" tIns="45000">
            <a:noAutofit/>
          </a:bodyPr>
          <a:lstStyle/>
          <a:p>
            <a:pPr indent="-342900" lvl="0" marL="457200" rtl="0" algn="l">
              <a:spcBef>
                <a:spcPts val="0"/>
              </a:spcBef>
              <a:spcAft>
                <a:spcPts val="0"/>
              </a:spcAft>
              <a:buClr>
                <a:schemeClr val="dk1"/>
              </a:buClr>
              <a:buSzPts val="1800"/>
              <a:buChar char="●"/>
            </a:pPr>
            <a:r>
              <a:rPr lang="en-IN" sz="1800">
                <a:solidFill>
                  <a:schemeClr val="dk1"/>
                </a:solidFill>
              </a:rPr>
              <a:t>$set modifier is used to replace the value of a field to the specified value. </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If the field does not exist, the $set operator will add the field with the specified value.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rPr lang="en-IN" sz="1800">
                <a:solidFill>
                  <a:schemeClr val="dk1"/>
                </a:solidFill>
              </a:rPr>
              <a:t>For example: </a:t>
            </a:r>
            <a:endParaRPr sz="1800">
              <a:solidFill>
                <a:schemeClr val="dk1"/>
              </a:solidFill>
            </a:endParaRPr>
          </a:p>
          <a:p>
            <a:pPr indent="0" lvl="0" marL="457200" rtl="0" algn="l">
              <a:spcBef>
                <a:spcPts val="0"/>
              </a:spcBef>
              <a:spcAft>
                <a:spcPts val="0"/>
              </a:spcAft>
              <a:buNone/>
            </a:pPr>
            <a:r>
              <a:rPr lang="en-IN" sz="1800">
                <a:solidFill>
                  <a:schemeClr val="dk1"/>
                </a:solidFill>
              </a:rPr>
              <a:t>db.unicorns.update({name: ’Roooooodles’}, {$set: {weight: 590}})</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60"/>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2800" u="none" cap="none" strike="noStrike">
                <a:latin typeface="Arial"/>
                <a:ea typeface="Arial"/>
                <a:cs typeface="Arial"/>
                <a:sym typeface="Arial"/>
              </a:rPr>
              <a:t>Some other useful operators</a:t>
            </a:r>
            <a:endParaRPr b="0" i="0" sz="1800" u="none" cap="none" strike="noStrike"/>
          </a:p>
        </p:txBody>
      </p:sp>
      <p:sp>
        <p:nvSpPr>
          <p:cNvPr id="283" name="Google Shape;283;p60"/>
          <p:cNvSpPr/>
          <p:nvPr/>
        </p:nvSpPr>
        <p:spPr>
          <a:xfrm>
            <a:off x="1008000" y="2320377"/>
            <a:ext cx="4444500" cy="1687500"/>
          </a:xfrm>
          <a:prstGeom prst="rect">
            <a:avLst/>
          </a:prstGeom>
          <a:noFill/>
          <a:ln>
            <a:noFill/>
          </a:ln>
        </p:spPr>
        <p:txBody>
          <a:bodyPr anchorCtr="0" anchor="t" bIns="45000" lIns="90000" spcFirstLastPara="1" rIns="90000" wrap="square" tIns="45000">
            <a:noAutofit/>
          </a:bodyPr>
          <a:lstStyle/>
          <a:p>
            <a:pPr indent="-342900" lvl="0" marL="457200" rtl="0" algn="l">
              <a:spcBef>
                <a:spcPts val="0"/>
              </a:spcBef>
              <a:spcAft>
                <a:spcPts val="0"/>
              </a:spcAft>
              <a:buClr>
                <a:schemeClr val="dk1"/>
              </a:buClr>
              <a:buSzPts val="1800"/>
              <a:buFont typeface="Noto Sans Symbols"/>
              <a:buChar char="●"/>
            </a:pPr>
            <a:r>
              <a:rPr lang="en-IN" sz="1800">
                <a:solidFill>
                  <a:schemeClr val="dk1"/>
                </a:solidFill>
              </a:rPr>
              <a:t>$inc</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lang="en-IN" sz="1800">
                <a:solidFill>
                  <a:schemeClr val="dk1"/>
                </a:solidFill>
              </a:rPr>
              <a:t>$push</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lang="en-IN" sz="1800">
                <a:solidFill>
                  <a:schemeClr val="dk1"/>
                </a:solidFill>
              </a:rPr>
              <a:t>$addToSet</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61"/>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2800" u="none" cap="none" strike="noStrike">
                <a:latin typeface="Arial"/>
                <a:ea typeface="Arial"/>
                <a:cs typeface="Arial"/>
                <a:sym typeface="Arial"/>
              </a:rPr>
              <a:t>Ordering</a:t>
            </a:r>
            <a:endParaRPr b="0" i="0" sz="1800" u="none" cap="none" strike="noStrike"/>
          </a:p>
        </p:txBody>
      </p:sp>
      <p:sp>
        <p:nvSpPr>
          <p:cNvPr id="289" name="Google Shape;289;p61"/>
          <p:cNvSpPr/>
          <p:nvPr/>
        </p:nvSpPr>
        <p:spPr>
          <a:xfrm>
            <a:off x="648000" y="1440000"/>
            <a:ext cx="7121880" cy="2737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SzPts val="450"/>
              <a:buFont typeface="Noto Sans Symbols"/>
              <a:buChar char="l"/>
            </a:pPr>
            <a:r>
              <a:rPr b="0" i="0" lang="en-IN" sz="1800" u="none" cap="none" strike="noStrike">
                <a:latin typeface="Courier New"/>
                <a:ea typeface="Courier New"/>
                <a:cs typeface="Courier New"/>
                <a:sym typeface="Courier New"/>
              </a:rPr>
              <a:t>db.unicorns.find().sort({weight: -1})</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SzPts val="450"/>
              <a:buFont typeface="Noto Sans Symbols"/>
              <a:buChar char="l"/>
            </a:pPr>
            <a:r>
              <a:rPr b="0" i="0" lang="en-IN" sz="1800" u="none" cap="none" strike="noStrike">
                <a:latin typeface="Courier New"/>
                <a:ea typeface="Courier New"/>
                <a:cs typeface="Courier New"/>
                <a:sym typeface="Courier New"/>
              </a:rPr>
              <a:t>NOTE: We specify the fields we want to sort on,</a:t>
            </a:r>
            <a:endParaRPr b="0" i="0" sz="1800" u="none" cap="none" strike="noStrike"/>
          </a:p>
          <a:p>
            <a:pPr indent="0" lvl="0" marL="0" marR="0" rtl="0" algn="l">
              <a:lnSpc>
                <a:spcPct val="100000"/>
              </a:lnSpc>
              <a:spcBef>
                <a:spcPts val="0"/>
              </a:spcBef>
              <a:spcAft>
                <a:spcPts val="0"/>
              </a:spcAft>
              <a:buSzPts val="450"/>
              <a:buFont typeface="Noto Sans Symbols"/>
              <a:buChar char="l"/>
            </a:pPr>
            <a:r>
              <a:rPr b="0" i="0" lang="en-IN" sz="1800" u="none" cap="none" strike="noStrike">
                <a:latin typeface="Courier New"/>
                <a:ea typeface="Courier New"/>
                <a:cs typeface="Courier New"/>
                <a:sym typeface="Courier New"/>
              </a:rPr>
              <a:t>using 1 for ascending and -1 for descending.</a:t>
            </a:r>
            <a:endParaRPr b="0" i="0" sz="1800" u="none" cap="none" strike="noStrike"/>
          </a:p>
          <a:p>
            <a:pPr indent="0" lvl="0" marL="0" marR="0" rtl="0" algn="l">
              <a:lnSpc>
                <a:spcPct val="100000"/>
              </a:lnSpc>
              <a:spcBef>
                <a:spcPts val="0"/>
              </a:spcBef>
              <a:spcAft>
                <a:spcPts val="0"/>
              </a:spcAft>
              <a:buNone/>
            </a:pPr>
            <a:r>
              <a:t/>
            </a:r>
            <a:endParaRPr b="0" i="0" sz="1800" u="none" cap="none" strike="noStrike"/>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62"/>
          <p:cNvSpPr txBox="1"/>
          <p:nvPr/>
        </p:nvSpPr>
        <p:spPr>
          <a:xfrm>
            <a:off x="1237525" y="687525"/>
            <a:ext cx="5036100" cy="6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400" u="sng"/>
              <a:t>Exercise</a:t>
            </a:r>
            <a:endParaRPr b="1" sz="2400" u="sng"/>
          </a:p>
        </p:txBody>
      </p:sp>
      <p:sp>
        <p:nvSpPr>
          <p:cNvPr id="295" name="Google Shape;295;p62"/>
          <p:cNvSpPr txBox="1"/>
          <p:nvPr/>
        </p:nvSpPr>
        <p:spPr>
          <a:xfrm>
            <a:off x="910950" y="1426600"/>
            <a:ext cx="7837800" cy="4537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263238"/>
              </a:buClr>
              <a:buSzPts val="1800"/>
              <a:buAutoNum type="arabicPeriod"/>
            </a:pPr>
            <a:r>
              <a:rPr lang="en-IN" sz="1800">
                <a:solidFill>
                  <a:srgbClr val="263238"/>
                </a:solidFill>
              </a:rPr>
              <a:t>Create a Database named 'MYWall'</a:t>
            </a:r>
            <a:endParaRPr sz="1800">
              <a:solidFill>
                <a:srgbClr val="263238"/>
              </a:solidFill>
            </a:endParaRPr>
          </a:p>
          <a:p>
            <a:pPr indent="-342900" lvl="0" marL="457200" rtl="0" algn="l">
              <a:spcBef>
                <a:spcPts val="0"/>
              </a:spcBef>
              <a:spcAft>
                <a:spcPts val="0"/>
              </a:spcAft>
              <a:buClr>
                <a:srgbClr val="263238"/>
              </a:buClr>
              <a:buSzPts val="1800"/>
              <a:buAutoNum type="arabicPeriod"/>
            </a:pPr>
            <a:r>
              <a:rPr lang="en-IN" sz="1800">
                <a:solidFill>
                  <a:srgbClr val="263238"/>
                </a:solidFill>
              </a:rPr>
              <a:t>Create two collections named 'user and ''post' </a:t>
            </a:r>
            <a:endParaRPr sz="1800">
              <a:solidFill>
                <a:srgbClr val="263238"/>
              </a:solidFill>
            </a:endParaRPr>
          </a:p>
          <a:p>
            <a:pPr indent="-342900" lvl="0" marL="457200" rtl="0" algn="l">
              <a:spcBef>
                <a:spcPts val="0"/>
              </a:spcBef>
              <a:spcAft>
                <a:spcPts val="0"/>
              </a:spcAft>
              <a:buClr>
                <a:srgbClr val="263238"/>
              </a:buClr>
              <a:buSzPts val="1800"/>
              <a:buAutoNum type="arabicPeriod"/>
            </a:pPr>
            <a:r>
              <a:rPr lang="en-IN" sz="1800">
                <a:solidFill>
                  <a:srgbClr val="263238"/>
                </a:solidFill>
              </a:rPr>
              <a:t>Insert some post related information like post_id, title, description , posted_by, comments, created_at etc…</a:t>
            </a:r>
            <a:endParaRPr sz="1800">
              <a:solidFill>
                <a:srgbClr val="263238"/>
              </a:solidFill>
            </a:endParaRPr>
          </a:p>
          <a:p>
            <a:pPr indent="-342900" lvl="0" marL="457200" rtl="0" algn="l">
              <a:spcBef>
                <a:spcPts val="0"/>
              </a:spcBef>
              <a:spcAft>
                <a:spcPts val="0"/>
              </a:spcAft>
              <a:buClr>
                <a:srgbClr val="263238"/>
              </a:buClr>
              <a:buSzPts val="1800"/>
              <a:buAutoNum type="arabicPeriod"/>
            </a:pPr>
            <a:r>
              <a:rPr lang="en-IN" sz="1800">
                <a:solidFill>
                  <a:srgbClr val="263238"/>
                </a:solidFill>
              </a:rPr>
              <a:t>Comments should be an array of objects which has comment_id, message, timestamp</a:t>
            </a:r>
            <a:endParaRPr sz="1800">
              <a:solidFill>
                <a:srgbClr val="263238"/>
              </a:solidFill>
            </a:endParaRPr>
          </a:p>
          <a:p>
            <a:pPr indent="-342900" lvl="0" marL="457200" rtl="0" algn="l">
              <a:spcBef>
                <a:spcPts val="0"/>
              </a:spcBef>
              <a:spcAft>
                <a:spcPts val="0"/>
              </a:spcAft>
              <a:buClr>
                <a:srgbClr val="263238"/>
              </a:buClr>
              <a:buSzPts val="1800"/>
              <a:buAutoNum type="arabicPeriod"/>
            </a:pPr>
            <a:r>
              <a:rPr lang="en-IN" sz="1800">
                <a:solidFill>
                  <a:srgbClr val="263238"/>
                </a:solidFill>
              </a:rPr>
              <a:t>Write query to add a new comment for a post</a:t>
            </a:r>
            <a:endParaRPr sz="1800">
              <a:solidFill>
                <a:srgbClr val="263238"/>
              </a:solidFill>
            </a:endParaRPr>
          </a:p>
          <a:p>
            <a:pPr indent="-342900" lvl="0" marL="457200" rtl="0" algn="l">
              <a:spcBef>
                <a:spcPts val="0"/>
              </a:spcBef>
              <a:spcAft>
                <a:spcPts val="0"/>
              </a:spcAft>
              <a:buClr>
                <a:srgbClr val="263238"/>
              </a:buClr>
              <a:buSzPts val="1800"/>
              <a:buAutoNum type="arabicPeriod"/>
            </a:pPr>
            <a:r>
              <a:rPr lang="en-IN" sz="1800">
                <a:solidFill>
                  <a:srgbClr val="263238"/>
                </a:solidFill>
              </a:rPr>
              <a:t>Write query to update description of a post</a:t>
            </a:r>
            <a:endParaRPr sz="1800">
              <a:solidFill>
                <a:srgbClr val="263238"/>
              </a:solidFill>
            </a:endParaRPr>
          </a:p>
          <a:p>
            <a:pPr indent="-342900" lvl="0" marL="457200" rtl="0" algn="l">
              <a:spcBef>
                <a:spcPts val="0"/>
              </a:spcBef>
              <a:spcAft>
                <a:spcPts val="0"/>
              </a:spcAft>
              <a:buClr>
                <a:srgbClr val="263238"/>
              </a:buClr>
              <a:buSzPts val="1800"/>
              <a:buAutoNum type="arabicPeriod"/>
            </a:pPr>
            <a:r>
              <a:rPr lang="en-IN" sz="1800">
                <a:solidFill>
                  <a:srgbClr val="263238"/>
                </a:solidFill>
              </a:rPr>
              <a:t>Write query to update comment message</a:t>
            </a:r>
            <a:endParaRPr sz="1800">
              <a:solidFill>
                <a:srgbClr val="263238"/>
              </a:solidFill>
            </a:endParaRPr>
          </a:p>
          <a:p>
            <a:pPr indent="-342900" lvl="0" marL="457200" rtl="0" algn="l">
              <a:spcBef>
                <a:spcPts val="0"/>
              </a:spcBef>
              <a:spcAft>
                <a:spcPts val="0"/>
              </a:spcAft>
              <a:buClr>
                <a:srgbClr val="263238"/>
              </a:buClr>
              <a:buSzPts val="1800"/>
              <a:buAutoNum type="arabicPeriod"/>
            </a:pPr>
            <a:r>
              <a:rPr lang="en-IN" sz="1800">
                <a:solidFill>
                  <a:srgbClr val="263238"/>
                </a:solidFill>
              </a:rPr>
              <a:t>Write query to remove a comment</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63"/>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SzPts val="800"/>
              <a:buFont typeface="Noto Sans Symbols"/>
              <a:buChar char="l"/>
            </a:pPr>
            <a:r>
              <a:rPr b="0" i="0" lang="en-IN" sz="3200" u="none" cap="none" strike="noStrike">
                <a:latin typeface="Arial"/>
                <a:ea typeface="Arial"/>
                <a:cs typeface="Arial"/>
                <a:sym typeface="Arial"/>
              </a:rPr>
              <a:t>Pagination</a:t>
            </a:r>
            <a:endParaRPr b="0" i="0" sz="1800" u="none" cap="none" strike="noStrike"/>
          </a:p>
        </p:txBody>
      </p:sp>
      <p:sp>
        <p:nvSpPr>
          <p:cNvPr id="301" name="Google Shape;301;p63"/>
          <p:cNvSpPr/>
          <p:nvPr/>
        </p:nvSpPr>
        <p:spPr>
          <a:xfrm>
            <a:off x="1199880" y="1728000"/>
            <a:ext cx="7293960" cy="2487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SzPts val="450"/>
              <a:buFont typeface="Noto Sans Symbols"/>
              <a:buChar char="l"/>
            </a:pPr>
            <a:r>
              <a:rPr b="0" i="0" lang="en-IN" sz="1800" u="none" cap="none" strike="noStrike">
                <a:latin typeface="Arial"/>
                <a:ea typeface="Arial"/>
                <a:cs typeface="Arial"/>
                <a:sym typeface="Arial"/>
              </a:rPr>
              <a:t>Paging results can be accomplished via the limit and skip cursor methods.</a:t>
            </a:r>
            <a:endParaRPr b="0" i="0" sz="1800" u="none" cap="none" strike="noStrike"/>
          </a:p>
          <a:p>
            <a:pPr indent="0" lvl="0" marL="0" marR="0" rtl="0" algn="l">
              <a:lnSpc>
                <a:spcPct val="100000"/>
              </a:lnSpc>
              <a:spcBef>
                <a:spcPts val="0"/>
              </a:spcBef>
              <a:spcAft>
                <a:spcPts val="0"/>
              </a:spcAft>
              <a:buSzPts val="450"/>
              <a:buFont typeface="Noto Sans Symbols"/>
              <a:buChar char="l"/>
            </a:pPr>
            <a:r>
              <a:rPr b="0" i="0" lang="en-IN" sz="1800" u="none" cap="none" strike="noStrike">
                <a:latin typeface="Arial"/>
                <a:ea typeface="Arial"/>
                <a:cs typeface="Arial"/>
                <a:sym typeface="Arial"/>
              </a:rPr>
              <a:t>For example: </a:t>
            </a:r>
            <a:endParaRPr b="0" i="0" sz="1800" u="none" cap="none" strike="noStrike"/>
          </a:p>
          <a:p>
            <a:pPr indent="0" lvl="0" marL="0" marR="0" rtl="0" algn="l">
              <a:lnSpc>
                <a:spcPct val="100000"/>
              </a:lnSpc>
              <a:spcBef>
                <a:spcPts val="0"/>
              </a:spcBef>
              <a:spcAft>
                <a:spcPts val="0"/>
              </a:spcAft>
              <a:buSzPts val="450"/>
              <a:buFont typeface="Noto Sans Symbols"/>
              <a:buChar char="l"/>
            </a:pPr>
            <a:r>
              <a:rPr b="0" i="0" lang="en-IN" sz="1800" u="none" cap="none" strike="noStrike">
                <a:latin typeface="Courier New"/>
                <a:ea typeface="Courier New"/>
                <a:cs typeface="Courier New"/>
                <a:sym typeface="Courier New"/>
              </a:rPr>
              <a:t>db.unicorns.find().sort({weight: -1}).limit(2).skip(1)</a:t>
            </a:r>
            <a:endParaRPr b="0" i="0" sz="1800" u="none" cap="none" strike="noStrike"/>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64"/>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3200" u="none" cap="none" strike="noStrike">
                <a:latin typeface="Arial"/>
                <a:ea typeface="Arial"/>
                <a:cs typeface="Arial"/>
                <a:sym typeface="Arial"/>
              </a:rPr>
              <a:t>Count</a:t>
            </a:r>
            <a:endParaRPr b="0" i="0" sz="1800" u="none" cap="none" strike="noStrike"/>
          </a:p>
        </p:txBody>
      </p:sp>
      <p:sp>
        <p:nvSpPr>
          <p:cNvPr id="307" name="Google Shape;307;p64"/>
          <p:cNvSpPr/>
          <p:nvPr/>
        </p:nvSpPr>
        <p:spPr>
          <a:xfrm>
            <a:off x="477360" y="1584000"/>
            <a:ext cx="8255520" cy="2591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SzPts val="550"/>
              <a:buFont typeface="Noto Sans Symbols"/>
              <a:buChar char="l"/>
            </a:pPr>
            <a:r>
              <a:rPr b="0" i="0" lang="en-IN" sz="2200" u="none" cap="none" strike="noStrike">
                <a:latin typeface="Courier New"/>
                <a:ea typeface="Courier New"/>
                <a:cs typeface="Courier New"/>
                <a:sym typeface="Courier New"/>
              </a:rPr>
              <a:t>db.unicorns.count({vampires: {$gt: 50}})</a:t>
            </a:r>
            <a:endParaRPr b="0" i="0" sz="1800" u="none" cap="none" strike="noStrike"/>
          </a:p>
          <a:p>
            <a:pPr indent="0" lvl="0" marL="0" marR="0" rtl="0" algn="l">
              <a:lnSpc>
                <a:spcPct val="100000"/>
              </a:lnSpc>
              <a:spcBef>
                <a:spcPts val="0"/>
              </a:spcBef>
              <a:spcAft>
                <a:spcPts val="0"/>
              </a:spcAft>
              <a:buSzPts val="550"/>
              <a:buFont typeface="Noto Sans Symbols"/>
              <a:buChar char="l"/>
            </a:pPr>
            <a:r>
              <a:rPr b="0" i="0" lang="en-IN" sz="2200" u="none" cap="none" strike="noStrike">
                <a:latin typeface="Courier New"/>
                <a:ea typeface="Courier New"/>
                <a:cs typeface="Courier New"/>
                <a:sym typeface="Courier New"/>
              </a:rPr>
              <a:t>Or</a:t>
            </a:r>
            <a:endParaRPr b="0" i="0" sz="1800" u="none" cap="none" strike="noStrike"/>
          </a:p>
          <a:p>
            <a:pPr indent="0" lvl="0" marL="0" marR="0" rtl="0" algn="l">
              <a:lnSpc>
                <a:spcPct val="100000"/>
              </a:lnSpc>
              <a:spcBef>
                <a:spcPts val="0"/>
              </a:spcBef>
              <a:spcAft>
                <a:spcPts val="0"/>
              </a:spcAft>
              <a:buSzPts val="550"/>
              <a:buFont typeface="Noto Sans Symbols"/>
              <a:buChar char="l"/>
            </a:pPr>
            <a:r>
              <a:rPr b="0" i="0" lang="en-IN" sz="2200" u="none" cap="none" strike="noStrike">
                <a:latin typeface="Courier New"/>
                <a:ea typeface="Courier New"/>
                <a:cs typeface="Courier New"/>
                <a:sym typeface="Courier New"/>
              </a:rPr>
              <a:t>db.unicorns.find({vampires: {$gt: 50}}).count()</a:t>
            </a:r>
            <a:endParaRPr b="0" i="0" sz="1800" u="none" cap="none" strike="noStrike"/>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65"/>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2800" u="none" cap="none" strike="noStrike">
                <a:latin typeface="Arial"/>
                <a:ea typeface="Arial"/>
                <a:cs typeface="Arial"/>
                <a:sym typeface="Arial"/>
              </a:rPr>
              <a:t>Remove</a:t>
            </a:r>
            <a:endParaRPr b="0" i="0" sz="1800" u="none" cap="none" strike="noStrike"/>
          </a:p>
        </p:txBody>
      </p:sp>
      <p:sp>
        <p:nvSpPr>
          <p:cNvPr id="313" name="Google Shape;313;p65"/>
          <p:cNvSpPr/>
          <p:nvPr/>
        </p:nvSpPr>
        <p:spPr>
          <a:xfrm>
            <a:off x="678600" y="1716840"/>
            <a:ext cx="7853040" cy="3474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SzPts val="550"/>
              <a:buFont typeface="Noto Sans Symbols"/>
              <a:buChar char="l"/>
            </a:pPr>
            <a:r>
              <a:rPr b="0" i="0" lang="en-IN" sz="2200" u="none" cap="none" strike="noStrike">
                <a:latin typeface="Courier New"/>
                <a:ea typeface="Courier New"/>
                <a:cs typeface="Courier New"/>
                <a:sym typeface="Courier New"/>
              </a:rPr>
              <a:t>db.collection.remove(query, justOne)</a:t>
            </a:r>
            <a:endParaRPr b="0" i="0" sz="1800" u="none" cap="none" strike="noStrike"/>
          </a:p>
          <a:p>
            <a:pPr indent="0" lvl="0" marL="0" marR="0" rtl="0" algn="l">
              <a:lnSpc>
                <a:spcPct val="100000"/>
              </a:lnSpc>
              <a:spcBef>
                <a:spcPts val="0"/>
              </a:spcBef>
              <a:spcAft>
                <a:spcPts val="0"/>
              </a:spcAft>
              <a:buSzPts val="550"/>
              <a:buFont typeface="Noto Sans Symbols"/>
              <a:buChar char="l"/>
            </a:pPr>
            <a:r>
              <a:rPr b="0" i="0" lang="en-IN" sz="2200" u="none" cap="none" strike="noStrike">
                <a:latin typeface="Courier New"/>
                <a:ea typeface="Courier New"/>
                <a:cs typeface="Courier New"/>
                <a:sym typeface="Courier New"/>
              </a:rPr>
              <a:t>Removes documents from a collection.</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SzPts val="550"/>
              <a:buFont typeface="Noto Sans Symbols"/>
              <a:buChar char="l"/>
            </a:pPr>
            <a:r>
              <a:rPr b="0" i="0" lang="en-IN" sz="2200" u="none" cap="none" strike="noStrike">
                <a:latin typeface="Courier New"/>
                <a:ea typeface="Courier New"/>
                <a:cs typeface="Courier New"/>
                <a:sym typeface="Courier New"/>
              </a:rPr>
              <a:t>db.collection.drop()</a:t>
            </a:r>
            <a:endParaRPr b="0" i="0" sz="1800" u="none" cap="none" strike="noStrike"/>
          </a:p>
          <a:p>
            <a:pPr indent="0" lvl="0" marL="0" marR="0" rtl="0" algn="l">
              <a:lnSpc>
                <a:spcPct val="100000"/>
              </a:lnSpc>
              <a:spcBef>
                <a:spcPts val="0"/>
              </a:spcBef>
              <a:spcAft>
                <a:spcPts val="0"/>
              </a:spcAft>
              <a:buSzPts val="550"/>
              <a:buFont typeface="Noto Sans Symbols"/>
              <a:buChar char="l"/>
            </a:pPr>
            <a:r>
              <a:rPr b="0" i="0" lang="en-IN" sz="2200" u="none" cap="none" strike="noStrike">
                <a:latin typeface="Courier New"/>
                <a:ea typeface="Courier New"/>
                <a:cs typeface="Courier New"/>
                <a:sym typeface="Courier New"/>
              </a:rPr>
              <a:t>Called on a collection to drop it from the database.</a:t>
            </a:r>
            <a:endParaRPr b="0" i="0" sz="1800" u="none" cap="none" strike="noStrike"/>
          </a:p>
          <a:p>
            <a:pPr indent="0" lvl="0" marL="0" marR="0" rtl="0" algn="l">
              <a:lnSpc>
                <a:spcPct val="100000"/>
              </a:lnSpc>
              <a:spcBef>
                <a:spcPts val="0"/>
              </a:spcBef>
              <a:spcAft>
                <a:spcPts val="0"/>
              </a:spcAft>
              <a:buNone/>
            </a:pPr>
            <a:r>
              <a:t/>
            </a:r>
            <a:endParaRPr b="0" i="0" sz="1800" u="none" cap="none" strike="noStrike"/>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66"/>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2800" u="none" cap="none" strike="noStrike">
                <a:latin typeface="Arial"/>
                <a:ea typeface="Arial"/>
                <a:cs typeface="Arial"/>
                <a:sym typeface="Arial"/>
              </a:rPr>
              <a:t>Arrays and Embedded Documents</a:t>
            </a:r>
            <a:endParaRPr b="0" i="0" sz="1800" u="none" cap="none" strike="noStrike"/>
          </a:p>
        </p:txBody>
      </p:sp>
      <p:sp>
        <p:nvSpPr>
          <p:cNvPr id="319" name="Google Shape;319;p66"/>
          <p:cNvSpPr/>
          <p:nvPr/>
        </p:nvSpPr>
        <p:spPr>
          <a:xfrm>
            <a:off x="135600" y="1296000"/>
            <a:ext cx="8854200" cy="4461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SzPts val="400"/>
              <a:buFont typeface="Noto Sans Symbols"/>
              <a:buChar char="l"/>
            </a:pPr>
            <a:r>
              <a:rPr b="0" i="0" lang="en-IN" sz="1600" u="none" cap="none" strike="noStrike">
                <a:latin typeface="Arial"/>
                <a:ea typeface="Arial"/>
                <a:cs typeface="Arial"/>
                <a:sym typeface="Arial"/>
              </a:rPr>
              <a:t>MongoDb turns out to be incredibly handy when dealing with many-to-one</a:t>
            </a:r>
            <a:endParaRPr b="0" i="0" sz="1800" u="none" cap="none" strike="noStrike"/>
          </a:p>
          <a:p>
            <a:pPr indent="0" lvl="0" marL="0" marR="0" rtl="0" algn="l">
              <a:lnSpc>
                <a:spcPct val="100000"/>
              </a:lnSpc>
              <a:spcBef>
                <a:spcPts val="0"/>
              </a:spcBef>
              <a:spcAft>
                <a:spcPts val="0"/>
              </a:spcAft>
              <a:buSzPts val="400"/>
              <a:buFont typeface="Noto Sans Symbols"/>
              <a:buChar char="l"/>
            </a:pPr>
            <a:r>
              <a:rPr b="0" i="0" lang="en-IN" sz="1600" u="none" cap="none" strike="noStrike">
                <a:latin typeface="Arial"/>
                <a:ea typeface="Arial"/>
                <a:cs typeface="Arial"/>
                <a:sym typeface="Arial"/>
              </a:rPr>
              <a:t>or many-to-many relationships.</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SzPts val="400"/>
              <a:buFont typeface="Noto Sans Symbols"/>
              <a:buChar char="l"/>
            </a:pPr>
            <a:r>
              <a:rPr b="0" i="0" lang="en-IN" sz="1600" u="none" cap="none" strike="noStrike">
                <a:latin typeface="Arial"/>
                <a:ea typeface="Arial"/>
                <a:cs typeface="Arial"/>
                <a:sym typeface="Arial"/>
              </a:rPr>
              <a:t>Example: </a:t>
            </a:r>
            <a:endParaRPr b="0" i="0" sz="1800" u="none" cap="none" strike="noStrike"/>
          </a:p>
          <a:p>
            <a:pPr indent="0" lvl="0" marL="0" marR="0" rtl="0" algn="l">
              <a:lnSpc>
                <a:spcPct val="100000"/>
              </a:lnSpc>
              <a:spcBef>
                <a:spcPts val="0"/>
              </a:spcBef>
              <a:spcAft>
                <a:spcPts val="0"/>
              </a:spcAft>
              <a:buSzPts val="400"/>
              <a:buFont typeface="Noto Sans Symbols"/>
              <a:buChar char="l"/>
            </a:pPr>
            <a:r>
              <a:rPr b="0" i="0" lang="en-IN" sz="1600" u="none" cap="none" strike="noStrike">
                <a:latin typeface="Courier New"/>
                <a:ea typeface="Courier New"/>
                <a:cs typeface="Courier New"/>
                <a:sym typeface="Courier New"/>
              </a:rPr>
              <a:t>db.employees.insert({_id: ObjectId(”4d85c7039ab0fd70a117d733”),</a:t>
            </a:r>
            <a:endParaRPr b="0" i="0" sz="1800" u="none" cap="none" strike="noStrike"/>
          </a:p>
          <a:p>
            <a:pPr indent="0" lvl="0" marL="0" marR="0" rtl="0" algn="l">
              <a:lnSpc>
                <a:spcPct val="100000"/>
              </a:lnSpc>
              <a:spcBef>
                <a:spcPts val="0"/>
              </a:spcBef>
              <a:spcAft>
                <a:spcPts val="0"/>
              </a:spcAft>
              <a:buSzPts val="400"/>
              <a:buFont typeface="Noto Sans Symbols"/>
              <a:buChar char="l"/>
            </a:pPr>
            <a:r>
              <a:rPr b="0" i="0" lang="en-IN" sz="1600" u="none" cap="none" strike="noStrike">
                <a:latin typeface="Courier New"/>
                <a:ea typeface="Courier New"/>
                <a:cs typeface="Courier New"/>
                <a:sym typeface="Courier New"/>
              </a:rPr>
              <a:t> name: ’Siona’,</a:t>
            </a:r>
            <a:endParaRPr b="0" i="0" sz="1800" u="none" cap="none" strike="noStrike"/>
          </a:p>
          <a:p>
            <a:pPr indent="0" lvl="0" marL="0" marR="0" rtl="0" algn="l">
              <a:lnSpc>
                <a:spcPct val="100000"/>
              </a:lnSpc>
              <a:spcBef>
                <a:spcPts val="0"/>
              </a:spcBef>
              <a:spcAft>
                <a:spcPts val="0"/>
              </a:spcAft>
              <a:buSzPts val="400"/>
              <a:buFont typeface="Noto Sans Symbols"/>
              <a:buChar char="l"/>
            </a:pPr>
            <a:r>
              <a:rPr b="0" i="0" lang="en-IN" sz="1600" u="none" cap="none" strike="noStrike">
                <a:latin typeface="Courier New"/>
                <a:ea typeface="Courier New"/>
                <a:cs typeface="Courier New"/>
                <a:sym typeface="Courier New"/>
              </a:rPr>
              <a:t> manager: [ObjectId (”4d85c7039ab0fd70a117d730”),</a:t>
            </a:r>
            <a:endParaRPr b="0" i="0" sz="1800" u="none" cap="none" strike="noStrike"/>
          </a:p>
          <a:p>
            <a:pPr indent="0" lvl="0" marL="0" marR="0" rtl="0" algn="l">
              <a:lnSpc>
                <a:spcPct val="100000"/>
              </a:lnSpc>
              <a:spcBef>
                <a:spcPts val="0"/>
              </a:spcBef>
              <a:spcAft>
                <a:spcPts val="0"/>
              </a:spcAft>
              <a:buSzPts val="400"/>
              <a:buFont typeface="Noto Sans Symbols"/>
              <a:buChar char="l"/>
            </a:pPr>
            <a:r>
              <a:rPr b="0" i="0" lang="en-IN" sz="1600" u="none" cap="none" strike="noStrike">
                <a:latin typeface="Courier New"/>
                <a:ea typeface="Courier New"/>
                <a:cs typeface="Courier New"/>
                <a:sym typeface="Courier New"/>
              </a:rPr>
              <a:t>            ObjectId(”4d85c7039ab0fd70a117d732”)]</a:t>
            </a:r>
            <a:endParaRPr b="0" i="0" sz="1800" u="none" cap="none" strike="noStrike"/>
          </a:p>
          <a:p>
            <a:pPr indent="0" lvl="0" marL="0" marR="0" rtl="0" algn="l">
              <a:lnSpc>
                <a:spcPct val="100000"/>
              </a:lnSpc>
              <a:spcBef>
                <a:spcPts val="0"/>
              </a:spcBef>
              <a:spcAft>
                <a:spcPts val="0"/>
              </a:spcAft>
              <a:buSzPts val="400"/>
              <a:buFont typeface="Noto Sans Symbols"/>
              <a:buChar char="l"/>
            </a:pPr>
            <a:r>
              <a:rPr b="0" i="0" lang="en-IN" sz="1600" u="none" cap="none" strike="noStrike">
                <a:latin typeface="Courier New"/>
                <a:ea typeface="Courier New"/>
                <a:cs typeface="Courier New"/>
                <a:sym typeface="Courier New"/>
              </a:rPr>
              <a:t>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SzPts val="400"/>
              <a:buFont typeface="Noto Sans Symbols"/>
              <a:buChar char="l"/>
            </a:pPr>
            <a:r>
              <a:rPr b="0" i="0" lang="en-IN" sz="1600" u="none" cap="none" strike="noStrike">
                <a:latin typeface="Courier New"/>
                <a:ea typeface="Courier New"/>
                <a:cs typeface="Courier New"/>
                <a:sym typeface="Courier New"/>
              </a:rPr>
              <a:t>db.employees.insert({_id: ObjectId(”4d85c7039ab0fd70a117d734”),</a:t>
            </a:r>
            <a:endParaRPr b="0" i="0" sz="1800" u="none" cap="none" strike="noStrike"/>
          </a:p>
          <a:p>
            <a:pPr indent="0" lvl="0" marL="0" marR="0" rtl="0" algn="l">
              <a:lnSpc>
                <a:spcPct val="100000"/>
              </a:lnSpc>
              <a:spcBef>
                <a:spcPts val="0"/>
              </a:spcBef>
              <a:spcAft>
                <a:spcPts val="0"/>
              </a:spcAft>
              <a:buSzPts val="400"/>
              <a:buFont typeface="Noto Sans Symbols"/>
              <a:buChar char="l"/>
            </a:pPr>
            <a:r>
              <a:rPr b="0" i="0" lang="en-IN" sz="1600" u="none" cap="none" strike="noStrike">
                <a:latin typeface="Courier New"/>
                <a:ea typeface="Courier New"/>
                <a:cs typeface="Courier New"/>
                <a:sym typeface="Courier New"/>
              </a:rPr>
              <a:t> name: ’Ghanima’, </a:t>
            </a:r>
            <a:endParaRPr b="0" i="0" sz="1800" u="none" cap="none" strike="noStrike"/>
          </a:p>
          <a:p>
            <a:pPr indent="0" lvl="0" marL="0" marR="0" rtl="0" algn="l">
              <a:lnSpc>
                <a:spcPct val="100000"/>
              </a:lnSpc>
              <a:spcBef>
                <a:spcPts val="0"/>
              </a:spcBef>
              <a:spcAft>
                <a:spcPts val="0"/>
              </a:spcAft>
              <a:buSzPts val="400"/>
              <a:buFont typeface="Noto Sans Symbols"/>
              <a:buChar char="l"/>
            </a:pPr>
            <a:r>
              <a:rPr b="0" i="0" lang="en-IN" sz="1600" u="none" cap="none" strike="noStrike">
                <a:latin typeface="Courier New"/>
                <a:ea typeface="Courier New"/>
                <a:cs typeface="Courier New"/>
                <a:sym typeface="Courier New"/>
              </a:rPr>
              <a:t> family: {mother:’Chani’,</a:t>
            </a:r>
            <a:endParaRPr b="0" i="0" sz="1800" u="none" cap="none" strike="noStrike"/>
          </a:p>
          <a:p>
            <a:pPr indent="0" lvl="0" marL="0" marR="0" rtl="0" algn="l">
              <a:lnSpc>
                <a:spcPct val="100000"/>
              </a:lnSpc>
              <a:spcBef>
                <a:spcPts val="0"/>
              </a:spcBef>
              <a:spcAft>
                <a:spcPts val="0"/>
              </a:spcAft>
              <a:buSzPts val="400"/>
              <a:buFont typeface="Noto Sans Symbols"/>
              <a:buChar char="l"/>
            </a:pPr>
            <a:r>
              <a:rPr b="0" i="0" lang="en-IN" sz="1600" u="none" cap="none" strike="noStrike">
                <a:latin typeface="Courier New"/>
                <a:ea typeface="Courier New"/>
                <a:cs typeface="Courier New"/>
                <a:sym typeface="Courier New"/>
              </a:rPr>
              <a:t> father: ’Paul’, brother: ObjectId(”4d85c7039ab0fd70a117d730”)}</a:t>
            </a:r>
            <a:endParaRPr b="0" i="0" sz="1800" u="none" cap="none" strike="noStrike"/>
          </a:p>
          <a:p>
            <a:pPr indent="0" lvl="0" marL="0" marR="0" rtl="0" algn="l">
              <a:lnSpc>
                <a:spcPct val="100000"/>
              </a:lnSpc>
              <a:spcBef>
                <a:spcPts val="0"/>
              </a:spcBef>
              <a:spcAft>
                <a:spcPts val="0"/>
              </a:spcAft>
              <a:buSzPts val="400"/>
              <a:buFont typeface="Noto Sans Symbols"/>
              <a:buChar char="l"/>
            </a:pPr>
            <a:r>
              <a:rPr b="0" i="0" lang="en-IN" sz="1600" u="none" cap="none" strike="noStrike">
                <a:latin typeface="Courier New"/>
                <a:ea typeface="Courier New"/>
                <a:cs typeface="Courier New"/>
                <a:sym typeface="Courier New"/>
              </a:rPr>
              <a:t>})</a:t>
            </a:r>
            <a:endParaRPr b="0" i="0" sz="1800" u="none" cap="none" strike="noStrike"/>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67"/>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3200" u="none" cap="none" strike="noStrike">
                <a:latin typeface="Arial"/>
                <a:ea typeface="Arial"/>
                <a:cs typeface="Arial"/>
                <a:sym typeface="Arial"/>
              </a:rPr>
              <a:t>Thank You!!</a:t>
            </a:r>
            <a:endParaRPr b="0" i="0" sz="1800" u="none" cap="none" strike="noStrike"/>
          </a:p>
        </p:txBody>
      </p:sp>
      <p:pic>
        <p:nvPicPr>
          <p:cNvPr id="325" name="Google Shape;325;p67"/>
          <p:cNvPicPr preferRelativeResize="0"/>
          <p:nvPr/>
        </p:nvPicPr>
        <p:blipFill rotWithShape="1">
          <a:blip r:embed="rId3">
            <a:alphaModFix/>
          </a:blip>
          <a:srcRect b="0" l="0" r="0" t="0"/>
          <a:stretch/>
        </p:blipFill>
        <p:spPr>
          <a:xfrm>
            <a:off x="1087200" y="1970640"/>
            <a:ext cx="6837840" cy="27784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42"/>
          <p:cNvSpPr/>
          <p:nvPr/>
        </p:nvSpPr>
        <p:spPr>
          <a:xfrm>
            <a:off x="194515" y="550265"/>
            <a:ext cx="8562000" cy="594000"/>
          </a:xfrm>
          <a:prstGeom prst="rect">
            <a:avLst/>
          </a:prstGeom>
          <a:no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800"/>
              </a:spcAft>
              <a:buNone/>
            </a:pPr>
            <a:r>
              <a:rPr b="1" lang="en-IN" sz="2400" u="sng">
                <a:solidFill>
                  <a:srgbClr val="2D3E50"/>
                </a:solidFill>
              </a:rPr>
              <a:t>I</a:t>
            </a:r>
            <a:r>
              <a:rPr b="1" lang="en-IN" sz="2400" u="sng">
                <a:solidFill>
                  <a:srgbClr val="2D3E50"/>
                </a:solidFill>
              </a:rPr>
              <a:t>ntroduction to mongoDB</a:t>
            </a:r>
            <a:endParaRPr b="1" sz="2400" u="sng"/>
          </a:p>
        </p:txBody>
      </p:sp>
      <p:sp>
        <p:nvSpPr>
          <p:cNvPr id="174" name="Google Shape;174;p42"/>
          <p:cNvSpPr/>
          <p:nvPr/>
        </p:nvSpPr>
        <p:spPr>
          <a:xfrm>
            <a:off x="280450" y="2089675"/>
            <a:ext cx="8562000" cy="4033800"/>
          </a:xfrm>
          <a:prstGeom prst="rect">
            <a:avLst/>
          </a:prstGeom>
          <a:noFill/>
          <a:ln>
            <a:noFill/>
          </a:ln>
        </p:spPr>
        <p:txBody>
          <a:bodyPr anchorCtr="0" anchor="t" bIns="45000" lIns="90000" spcFirstLastPara="1" rIns="90000" wrap="square" tIns="45000">
            <a:noAutofit/>
          </a:bodyPr>
          <a:lstStyle/>
          <a:p>
            <a:pPr indent="-342900" lvl="0" marL="457200" rtl="0" algn="l">
              <a:spcBef>
                <a:spcPts val="0"/>
              </a:spcBef>
              <a:spcAft>
                <a:spcPts val="0"/>
              </a:spcAft>
              <a:buClr>
                <a:schemeClr val="dk1"/>
              </a:buClr>
              <a:buSzPts val="1800"/>
              <a:buFont typeface="Noto Sans Symbols"/>
              <a:buChar char="●"/>
            </a:pPr>
            <a:r>
              <a:rPr lang="en-IN" sz="1800">
                <a:solidFill>
                  <a:schemeClr val="dk1"/>
                </a:solidFill>
              </a:rPr>
              <a:t>MongoDB is a document database that provides high performance, high availability, and easy scalability.</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lang="en-IN" sz="1800">
                <a:solidFill>
                  <a:schemeClr val="dk1"/>
                </a:solidFill>
              </a:rPr>
              <a:t>Document Database</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lang="en-IN" sz="1800">
                <a:solidFill>
                  <a:schemeClr val="dk1"/>
                </a:solidFill>
              </a:rPr>
              <a:t>Documents (objects) map nicely to programming language data types.</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lang="en-IN" sz="1800">
                <a:solidFill>
                  <a:schemeClr val="dk1"/>
                </a:solidFill>
              </a:rPr>
              <a:t>Embedded documents and arrays reduce need for joins.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43"/>
          <p:cNvSpPr/>
          <p:nvPr/>
        </p:nvSpPr>
        <p:spPr>
          <a:xfrm>
            <a:off x="280440" y="584640"/>
            <a:ext cx="8561880" cy="5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3"/>
          <p:cNvSpPr/>
          <p:nvPr/>
        </p:nvSpPr>
        <p:spPr>
          <a:xfrm>
            <a:off x="1368000" y="936000"/>
            <a:ext cx="6406200" cy="4993800"/>
          </a:xfrm>
          <a:prstGeom prst="rect">
            <a:avLst/>
          </a:prstGeom>
          <a:noFill/>
          <a:ln>
            <a:noFill/>
          </a:ln>
        </p:spPr>
        <p:txBody>
          <a:bodyPr anchorCtr="0" anchor="t" bIns="45000" lIns="90000" spcFirstLastPara="1" rIns="90000" wrap="square" tIns="45000">
            <a:noAutofit/>
          </a:bodyPr>
          <a:lstStyle/>
          <a:p>
            <a:pPr indent="-342900" lvl="0" marL="457200" rtl="0" algn="l">
              <a:spcBef>
                <a:spcPts val="0"/>
              </a:spcBef>
              <a:spcAft>
                <a:spcPts val="0"/>
              </a:spcAft>
              <a:buClr>
                <a:schemeClr val="dk1"/>
              </a:buClr>
              <a:buSzPts val="1800"/>
              <a:buFont typeface="Noto Sans Symbols"/>
              <a:buChar char="●"/>
            </a:pPr>
            <a:r>
              <a:rPr b="1" lang="en-IN" sz="1800">
                <a:solidFill>
                  <a:schemeClr val="dk1"/>
                </a:solidFill>
              </a:rPr>
              <a:t>High Performance</a:t>
            </a:r>
            <a:endParaRPr sz="1800">
              <a:solidFill>
                <a:schemeClr val="dk1"/>
              </a:solidFill>
            </a:endParaRPr>
          </a:p>
          <a:p>
            <a:pPr indent="0" lvl="0" marL="457200" rtl="0" algn="l">
              <a:spcBef>
                <a:spcPts val="0"/>
              </a:spcBef>
              <a:spcAft>
                <a:spcPts val="0"/>
              </a:spcAft>
              <a:buNone/>
            </a:pPr>
            <a:r>
              <a:rPr lang="en-IN" sz="1800">
                <a:solidFill>
                  <a:schemeClr val="dk1"/>
                </a:solidFill>
              </a:rPr>
              <a:t>Embedding makes reads and writes fast.</a:t>
            </a:r>
            <a:endParaRPr sz="1800">
              <a:solidFill>
                <a:schemeClr val="dk1"/>
              </a:solidFill>
            </a:endParaRPr>
          </a:p>
          <a:p>
            <a:pPr indent="0" lvl="0" marL="457200" rtl="0" algn="l">
              <a:spcBef>
                <a:spcPts val="0"/>
              </a:spcBef>
              <a:spcAft>
                <a:spcPts val="0"/>
              </a:spcAft>
              <a:buNone/>
            </a:pPr>
            <a:r>
              <a:rPr lang="en-IN" sz="1800">
                <a:solidFill>
                  <a:schemeClr val="dk1"/>
                </a:solidFill>
              </a:rPr>
              <a:t>Indexes can include keys from embedded documents and arrays.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b="1" lang="en-IN" sz="1800">
                <a:solidFill>
                  <a:schemeClr val="dk1"/>
                </a:solidFill>
              </a:rPr>
              <a:t>High Availability</a:t>
            </a:r>
            <a:endParaRPr sz="1800">
              <a:solidFill>
                <a:schemeClr val="dk1"/>
              </a:solidFill>
            </a:endParaRPr>
          </a:p>
          <a:p>
            <a:pPr indent="0" lvl="0" marL="457200" rtl="0" algn="l">
              <a:spcBef>
                <a:spcPts val="0"/>
              </a:spcBef>
              <a:spcAft>
                <a:spcPts val="0"/>
              </a:spcAft>
              <a:buNone/>
            </a:pPr>
            <a:r>
              <a:rPr lang="en-IN" sz="1800">
                <a:solidFill>
                  <a:schemeClr val="dk1"/>
                </a:solidFill>
              </a:rPr>
              <a:t>Replicated servers with automatic master failover.</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b="1" lang="en-IN" sz="1800">
                <a:solidFill>
                  <a:schemeClr val="dk1"/>
                </a:solidFill>
              </a:rPr>
              <a:t>Easy Scalability</a:t>
            </a:r>
            <a:endParaRPr sz="1800">
              <a:solidFill>
                <a:schemeClr val="dk1"/>
              </a:solidFill>
            </a:endParaRPr>
          </a:p>
          <a:p>
            <a:pPr indent="0" lvl="0" marL="457200" rtl="0" algn="l">
              <a:spcBef>
                <a:spcPts val="0"/>
              </a:spcBef>
              <a:spcAft>
                <a:spcPts val="0"/>
              </a:spcAft>
              <a:buNone/>
            </a:pPr>
            <a:r>
              <a:rPr lang="en-IN" sz="1800">
                <a:solidFill>
                  <a:schemeClr val="dk1"/>
                </a:solidFill>
              </a:rPr>
              <a:t>Automatic sharding distributes collection data across machines.</a:t>
            </a:r>
            <a:endParaRPr sz="1800">
              <a:solidFill>
                <a:schemeClr val="dk1"/>
              </a:solidFill>
            </a:endParaRPr>
          </a:p>
          <a:p>
            <a:pPr indent="0" lvl="0" marL="457200" rtl="0" algn="l">
              <a:spcBef>
                <a:spcPts val="0"/>
              </a:spcBef>
              <a:spcAft>
                <a:spcPts val="0"/>
              </a:spcAft>
              <a:buNone/>
            </a:pPr>
            <a:r>
              <a:rPr lang="en-IN" sz="1800">
                <a:solidFill>
                  <a:schemeClr val="dk1"/>
                </a:solidFill>
              </a:rPr>
              <a:t>Eventually-consistent reads can be distributed over replicated </a:t>
            </a:r>
            <a:endParaRPr sz="1800">
              <a:solidFill>
                <a:schemeClr val="dk1"/>
              </a:solidFill>
            </a:endParaRPr>
          </a:p>
          <a:p>
            <a:pPr indent="0" lvl="0" marL="457200" rtl="0" algn="l">
              <a:spcBef>
                <a:spcPts val="0"/>
              </a:spcBef>
              <a:spcAft>
                <a:spcPts val="0"/>
              </a:spcAft>
              <a:buNone/>
            </a:pPr>
            <a:r>
              <a:rPr lang="en-IN" sz="1800">
                <a:solidFill>
                  <a:schemeClr val="dk1"/>
                </a:solidFill>
              </a:rPr>
              <a:t>servers.</a:t>
            </a:r>
            <a:endParaRPr b="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44"/>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2600" u="none" cap="none" strike="noStrike">
                <a:latin typeface="Arial"/>
                <a:ea typeface="Arial"/>
                <a:cs typeface="Arial"/>
                <a:sym typeface="Arial"/>
              </a:rPr>
              <a:t>Latest Stable version of mongodb</a:t>
            </a:r>
            <a:endParaRPr b="0" i="0" sz="1800" u="none" cap="none" strike="noStrike"/>
          </a:p>
        </p:txBody>
      </p:sp>
      <p:sp>
        <p:nvSpPr>
          <p:cNvPr id="186" name="Google Shape;186;p44"/>
          <p:cNvSpPr/>
          <p:nvPr/>
        </p:nvSpPr>
        <p:spPr>
          <a:xfrm>
            <a:off x="3816000" y="2808000"/>
            <a:ext cx="2085840" cy="860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SzPts val="750"/>
              <a:buFont typeface="Noto Sans Symbols"/>
              <a:buChar char="l"/>
            </a:pPr>
            <a:r>
              <a:rPr lang="en-IN" sz="3000"/>
              <a:t>4.0</a:t>
            </a:r>
            <a:endParaRPr b="0" i="0" sz="1800" u="none" cap="none" strike="noStrike"/>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45"/>
          <p:cNvSpPr/>
          <p:nvPr/>
        </p:nvSpPr>
        <p:spPr>
          <a:xfrm>
            <a:off x="280440" y="468000"/>
            <a:ext cx="8561880" cy="82764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2400" u="none" cap="none" strike="noStrike">
                <a:latin typeface="Arial"/>
                <a:ea typeface="Arial"/>
                <a:cs typeface="Arial"/>
                <a:sym typeface="Arial"/>
              </a:rPr>
              <a:t>To get started, there are six simple concepts we need</a:t>
            </a:r>
            <a:endParaRPr b="0" i="0" sz="1800" u="none" cap="none" strike="noStrike"/>
          </a:p>
          <a:p>
            <a:pPr indent="0" lvl="0" marL="0" marR="0" rtl="0" algn="ctr">
              <a:lnSpc>
                <a:spcPct val="100000"/>
              </a:lnSpc>
              <a:spcBef>
                <a:spcPts val="0"/>
              </a:spcBef>
              <a:spcAft>
                <a:spcPts val="0"/>
              </a:spcAft>
              <a:buNone/>
            </a:pPr>
            <a:r>
              <a:rPr b="0" i="0" lang="en-IN" sz="2400" u="none" cap="none" strike="noStrike">
                <a:latin typeface="Arial"/>
                <a:ea typeface="Arial"/>
                <a:cs typeface="Arial"/>
                <a:sym typeface="Arial"/>
              </a:rPr>
              <a:t> to understand</a:t>
            </a:r>
            <a:endParaRPr b="0" i="0" sz="1800" u="none" cap="none" strike="noStrike"/>
          </a:p>
        </p:txBody>
      </p:sp>
      <p:sp>
        <p:nvSpPr>
          <p:cNvPr id="192" name="Google Shape;192;p45"/>
          <p:cNvSpPr/>
          <p:nvPr/>
        </p:nvSpPr>
        <p:spPr>
          <a:xfrm>
            <a:off x="1014100" y="1539675"/>
            <a:ext cx="7597200" cy="4614900"/>
          </a:xfrm>
          <a:prstGeom prst="rect">
            <a:avLst/>
          </a:prstGeom>
          <a:noFill/>
          <a:ln>
            <a:noFill/>
          </a:ln>
        </p:spPr>
        <p:txBody>
          <a:bodyPr anchorCtr="0" anchor="ctr" bIns="45000" lIns="90000" spcFirstLastPara="1" rIns="90000" wrap="square" tIns="45000">
            <a:noAutofit/>
          </a:bodyPr>
          <a:lstStyle/>
          <a:p>
            <a:pPr indent="-342900" lvl="0" marL="457200" rtl="0" algn="l">
              <a:spcBef>
                <a:spcPts val="0"/>
              </a:spcBef>
              <a:spcAft>
                <a:spcPts val="0"/>
              </a:spcAft>
              <a:buClr>
                <a:schemeClr val="dk1"/>
              </a:buClr>
              <a:buSzPts val="1800"/>
              <a:buFont typeface="Noto Sans Symbols"/>
              <a:buChar char="●"/>
            </a:pPr>
            <a:r>
              <a:rPr lang="en-IN" sz="1800">
                <a:solidFill>
                  <a:schemeClr val="dk1"/>
                </a:solidFill>
              </a:rPr>
              <a:t>MongoDB has the same concept of a database with which you are likely already familiar (or a schema for you Oracle folks). Within a MongoDB instance you can have zero or more databases, each acting as high-level containers for everything else.</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lang="en-IN" sz="1800">
                <a:solidFill>
                  <a:schemeClr val="dk1"/>
                </a:solidFill>
              </a:rPr>
              <a:t>A database can have zero or more collections . A collection shares enough in common with a traditional table that you can safely think of the two as the same thing.</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lang="en-IN" sz="1800">
                <a:solidFill>
                  <a:schemeClr val="dk1"/>
                </a:solidFill>
              </a:rPr>
              <a:t>Collections are made up of zero or more documents .Again, a document can safely be thought of as a row .</a:t>
            </a:r>
            <a:endParaRPr sz="1800">
              <a:solidFill>
                <a:schemeClr val="dk1"/>
              </a:solidFill>
            </a:endParaRPr>
          </a:p>
          <a:p>
            <a:pPr indent="0" lvl="0" marL="0" marR="0" rtl="0" algn="l">
              <a:lnSpc>
                <a:spcPct val="100000"/>
              </a:lnSpc>
              <a:spcBef>
                <a:spcPts val="0"/>
              </a:spcBef>
              <a:spcAft>
                <a:spcPts val="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46"/>
          <p:cNvSpPr/>
          <p:nvPr/>
        </p:nvSpPr>
        <p:spPr>
          <a:xfrm>
            <a:off x="280440" y="584640"/>
            <a:ext cx="8561880" cy="5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6"/>
          <p:cNvSpPr/>
          <p:nvPr/>
        </p:nvSpPr>
        <p:spPr>
          <a:xfrm>
            <a:off x="792000" y="1872000"/>
            <a:ext cx="7784700" cy="3583800"/>
          </a:xfrm>
          <a:prstGeom prst="rect">
            <a:avLst/>
          </a:prstGeom>
          <a:noFill/>
          <a:ln>
            <a:noFill/>
          </a:ln>
        </p:spPr>
        <p:txBody>
          <a:bodyPr anchorCtr="0" anchor="t" bIns="45000" lIns="90000" spcFirstLastPara="1" rIns="90000" wrap="square" tIns="45000">
            <a:noAutofit/>
          </a:bodyPr>
          <a:lstStyle/>
          <a:p>
            <a:pPr indent="-342900" lvl="0" marL="457200" rtl="0" algn="l">
              <a:spcBef>
                <a:spcPts val="0"/>
              </a:spcBef>
              <a:spcAft>
                <a:spcPts val="0"/>
              </a:spcAft>
              <a:buClr>
                <a:schemeClr val="dk1"/>
              </a:buClr>
              <a:buSzPts val="1800"/>
              <a:buFont typeface="Noto Sans Symbols"/>
              <a:buChar char="●"/>
            </a:pPr>
            <a:r>
              <a:rPr lang="en-IN" sz="1800">
                <a:solidFill>
                  <a:schemeClr val="dk1"/>
                </a:solidFill>
              </a:rPr>
              <a:t>A document is made up of one or more fields , which you can probably guess are a lot like columns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lang="en-IN" sz="1800">
                <a:solidFill>
                  <a:schemeClr val="dk1"/>
                </a:solidFill>
              </a:rPr>
              <a:t>Indexes in MongoDB function much like their RDBMS counterparts.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lang="en-IN" sz="1800">
                <a:solidFill>
                  <a:schemeClr val="dk1"/>
                </a:solidFill>
              </a:rPr>
              <a:t>When we ask MongoDB for data, it returns a cursor, which we can do things to, such as counting or skipping ahead, without actually pulling down data.</a:t>
            </a:r>
            <a:endParaRPr sz="1800">
              <a:solidFill>
                <a:schemeClr val="dk1"/>
              </a:solidFill>
            </a:endParaRPr>
          </a:p>
          <a:p>
            <a:pPr indent="0" lvl="0" marL="457200" marR="0" rtl="0" algn="l">
              <a:lnSpc>
                <a:spcPct val="100000"/>
              </a:lnSpc>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47"/>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2400" u="none" cap="none" strike="noStrike">
                <a:latin typeface="Arial"/>
                <a:ea typeface="Arial"/>
                <a:cs typeface="Arial"/>
                <a:sym typeface="Arial"/>
              </a:rPr>
              <a:t>Counterparts from SQL world</a:t>
            </a:r>
            <a:endParaRPr b="0" i="0" sz="1800" u="none" cap="none" strike="noStrike"/>
          </a:p>
        </p:txBody>
      </p:sp>
      <p:sp>
        <p:nvSpPr>
          <p:cNvPr id="204" name="Google Shape;204;p47"/>
          <p:cNvSpPr/>
          <p:nvPr/>
        </p:nvSpPr>
        <p:spPr>
          <a:xfrm>
            <a:off x="721900" y="1368000"/>
            <a:ext cx="8267400" cy="2695200"/>
          </a:xfrm>
          <a:prstGeom prst="rect">
            <a:avLst/>
          </a:prstGeom>
          <a:noFill/>
          <a:ln>
            <a:noFill/>
          </a:ln>
        </p:spPr>
        <p:txBody>
          <a:bodyPr anchorCtr="0" anchor="t" bIns="45000" lIns="90000" spcFirstLastPara="1" rIns="90000" wrap="square" tIns="45000">
            <a:noAutofit/>
          </a:bodyPr>
          <a:lstStyle/>
          <a:p>
            <a:pPr indent="-342900" lvl="0" marL="457200" rtl="0" algn="l">
              <a:spcBef>
                <a:spcPts val="0"/>
              </a:spcBef>
              <a:spcAft>
                <a:spcPts val="0"/>
              </a:spcAft>
              <a:buClr>
                <a:schemeClr val="dk1"/>
              </a:buClr>
              <a:buSzPts val="1800"/>
              <a:buFont typeface="Noto Sans Symbols"/>
              <a:buChar char="●"/>
            </a:pPr>
            <a:r>
              <a:rPr lang="en-IN" sz="1800">
                <a:solidFill>
                  <a:schemeClr val="dk1"/>
                </a:solidFill>
              </a:rPr>
              <a:t>Table become Collection</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lang="en-IN" sz="1800">
                <a:solidFill>
                  <a:schemeClr val="dk1"/>
                </a:solidFill>
              </a:rPr>
              <a:t> Row become Document</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lang="en-IN" sz="1800">
                <a:solidFill>
                  <a:schemeClr val="dk1"/>
                </a:solidFill>
              </a:rPr>
              <a:t> Column become Field</a:t>
            </a:r>
            <a:endParaRPr sz="1800">
              <a:solidFill>
                <a:schemeClr val="dk1"/>
              </a:solidFill>
            </a:endParaRPr>
          </a:p>
          <a:p>
            <a:pPr indent="0" lvl="0" marL="0" rtl="0" algn="l">
              <a:spcBef>
                <a:spcPts val="0"/>
              </a:spcBef>
              <a:spcAft>
                <a:spcPts val="0"/>
              </a:spcAft>
              <a:buNone/>
            </a:pPr>
            <a:r>
              <a:rPr lang="en-IN" sz="1800">
                <a:solidFill>
                  <a:schemeClr val="dk1"/>
                </a:solidFill>
              </a:rPr>
              <a:t>The core difference comes from the fact that relational databases define columns at the</a:t>
            </a:r>
            <a:endParaRPr sz="1800">
              <a:solidFill>
                <a:schemeClr val="dk1"/>
              </a:solidFill>
            </a:endParaRPr>
          </a:p>
          <a:p>
            <a:pPr indent="0" lvl="0" marL="0" rtl="0" algn="l">
              <a:spcBef>
                <a:spcPts val="0"/>
              </a:spcBef>
              <a:spcAft>
                <a:spcPts val="0"/>
              </a:spcAft>
              <a:buNone/>
            </a:pPr>
            <a:r>
              <a:rPr lang="en-IN" sz="1800">
                <a:solidFill>
                  <a:schemeClr val="dk1"/>
                </a:solidFill>
              </a:rPr>
              <a:t> table level whereas a document-oriented database defines its fields at the document level.</a:t>
            </a:r>
            <a:endParaRPr sz="1800">
              <a:solidFill>
                <a:schemeClr val="dk1"/>
              </a:solidFill>
            </a:endParaRPr>
          </a:p>
          <a:p>
            <a:pPr indent="0" lvl="0" marL="457200" marR="0" rtl="0" algn="l">
              <a:lnSpc>
                <a:spcPct val="100000"/>
              </a:lnSpc>
              <a:spcBef>
                <a:spcPts val="0"/>
              </a:spcBef>
              <a:spcAft>
                <a:spcPts val="0"/>
              </a:spcAft>
              <a:buNone/>
            </a:pPr>
            <a:r>
              <a:t/>
            </a:r>
            <a:endParaRPr sz="1600"/>
          </a:p>
        </p:txBody>
      </p:sp>
      <p:pic>
        <p:nvPicPr>
          <p:cNvPr id="205" name="Google Shape;205;p47"/>
          <p:cNvPicPr preferRelativeResize="0"/>
          <p:nvPr/>
        </p:nvPicPr>
        <p:blipFill rotWithShape="1">
          <a:blip r:embed="rId3">
            <a:alphaModFix/>
          </a:blip>
          <a:srcRect b="0" l="0" r="0" t="0"/>
          <a:stretch/>
        </p:blipFill>
        <p:spPr>
          <a:xfrm>
            <a:off x="1964425" y="3710575"/>
            <a:ext cx="4848600" cy="2301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48"/>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2800" u="none" cap="none" strike="noStrike">
                <a:latin typeface="Arial"/>
                <a:ea typeface="Arial"/>
                <a:cs typeface="Arial"/>
                <a:sym typeface="Arial"/>
              </a:rPr>
              <a:t>Collection</a:t>
            </a:r>
            <a:endParaRPr b="0" i="0" sz="1800" u="none" cap="none" strike="noStrike"/>
          </a:p>
        </p:txBody>
      </p:sp>
      <p:sp>
        <p:nvSpPr>
          <p:cNvPr id="211" name="Google Shape;211;p48"/>
          <p:cNvSpPr/>
          <p:nvPr/>
        </p:nvSpPr>
        <p:spPr>
          <a:xfrm>
            <a:off x="1149480" y="1440000"/>
            <a:ext cx="6912360" cy="2835720"/>
          </a:xfrm>
          <a:prstGeom prst="rect">
            <a:avLst/>
          </a:prstGeom>
          <a:noFill/>
          <a:ln>
            <a:noFill/>
          </a:ln>
        </p:spPr>
        <p:txBody>
          <a:bodyPr anchorCtr="0" anchor="t" bIns="45000" lIns="90000" spcFirstLastPara="1" rIns="90000" wrap="square" tIns="45000">
            <a:noAutofit/>
          </a:bodyPr>
          <a:lstStyle/>
          <a:p>
            <a:pPr indent="-342900" lvl="0" marL="457200" rtl="0" algn="l">
              <a:spcBef>
                <a:spcPts val="0"/>
              </a:spcBef>
              <a:spcAft>
                <a:spcPts val="0"/>
              </a:spcAft>
              <a:buClr>
                <a:schemeClr val="dk1"/>
              </a:buClr>
              <a:buSzPts val="1800"/>
              <a:buFont typeface="Noto Sans Symbols"/>
              <a:buChar char="●"/>
            </a:pPr>
            <a:r>
              <a:rPr lang="en-IN" sz="1800">
                <a:solidFill>
                  <a:schemeClr val="dk1"/>
                </a:solidFill>
              </a:rPr>
              <a:t>A collection is the equivalent of an RDBMS table.</a:t>
            </a:r>
            <a:endParaRPr sz="1800">
              <a:solidFill>
                <a:schemeClr val="dk1"/>
              </a:solidFill>
            </a:endParaRPr>
          </a:p>
          <a:p>
            <a:pPr indent="0" lvl="0" marL="457200" rtl="0" algn="l">
              <a:spcBef>
                <a:spcPts val="0"/>
              </a:spcBef>
              <a:spcAft>
                <a:spcPts val="0"/>
              </a:spcAft>
              <a:buNone/>
            </a:pPr>
            <a:r>
              <a:rPr lang="en-IN" sz="1800">
                <a:solidFill>
                  <a:schemeClr val="dk1"/>
                </a:solidFill>
              </a:rPr>
              <a:t> </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lang="en-IN" sz="1800">
                <a:solidFill>
                  <a:schemeClr val="dk1"/>
                </a:solidFill>
              </a:rPr>
              <a:t>Collections do not enforce a schema and is a  grouping of MongoDB documents.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lang="en-IN" sz="1800">
                <a:solidFill>
                  <a:schemeClr val="dk1"/>
                </a:solidFill>
              </a:rPr>
              <a:t>For example “student” collection containing several documents for each student.</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