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Tahoma"/>
      <p:regular r:id="rId34"/>
      <p:bold r:id="rId35"/>
    </p:embeddedFon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bold.fntdata"/><Relationship Id="rId12" Type="http://schemas.openxmlformats.org/officeDocument/2006/relationships/slide" Target="slides/slide8.xml"/><Relationship Id="rId34" Type="http://schemas.openxmlformats.org/officeDocument/2006/relationships/font" Target="fonts/Tahoma-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17ecd14ff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7ecd14ff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7ecd14ff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7ecd14ff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17ecd14ff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7ecd14ff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7ecd14ff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7ecd14ff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7ecd14ff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7ecd14ff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7ecd14ff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7ecd14ff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17ecd14ff0_0_58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4" name="Google Shape;574;g17ecd14ff0_0_58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17ecd14ff0_0_58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1" name="Google Shape;581;g17ecd14ff0_0_58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17ecd14ff0_0_593: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9" name="Google Shape;589;g17ecd14ff0_0_593: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17ecd14ff0_0_60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7" name="Google Shape;597;g17ecd14ff0_0_60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7ecd14ff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7ecd14ff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17ecd14ff0_0_607: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04" name="Google Shape;604;g17ecd14ff0_0_607: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17ecd14ff0_0_614: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12" name="Google Shape;612;g17ecd14ff0_0_614: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17ecd14ff0_0_622: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1" name="Google Shape;621;g17ecd14ff0_0_622: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17ecd14ff0_0_63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30" name="Google Shape;630;g17ecd14ff0_0_63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17ecd14ff0_0_638: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39" name="Google Shape;639;g17ecd14ff0_0_638: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17ecd14ff0_0_64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48" name="Google Shape;648;g17ecd14ff0_0_64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17ecd14ff0_0_654: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57" name="Google Shape;657;g17ecd14ff0_0_654: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17ecd14ff0_0_1035: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66" name="Google Shape;666;g17ecd14ff0_0_1035: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1151980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1151980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7feddbaf7_0_1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89" name="Google Shape;689;g57feddbaf7_0_1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17ecd14ff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7ecd14ff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7feddba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7feddba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17ecd14ff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7ecd14ff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17ecd14ff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7ecd14ff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17ecd14ff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7ecd14ff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17ecd14ff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7ecd14ff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17ecd14ff0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7ecd14ff0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9" name="Shape 49"/>
        <p:cNvGrpSpPr/>
        <p:nvPr/>
      </p:nvGrpSpPr>
      <p:grpSpPr>
        <a:xfrm>
          <a:off x="0" y="0"/>
          <a:ext cx="0" cy="0"/>
          <a:chOff x="0" y="0"/>
          <a:chExt cx="0" cy="0"/>
        </a:xfrm>
      </p:grpSpPr>
      <p:sp>
        <p:nvSpPr>
          <p:cNvPr id="50" name="Google Shape;50;p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1" name="Google Shape;51;p2"/>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52" name="Google Shape;52;p2"/>
          <p:cNvGrpSpPr/>
          <p:nvPr/>
        </p:nvGrpSpPr>
        <p:grpSpPr>
          <a:xfrm>
            <a:off x="2405336" y="2065058"/>
            <a:ext cx="1257255" cy="942259"/>
            <a:chOff x="5256212" y="2085435"/>
            <a:chExt cx="2024891" cy="1517570"/>
          </a:xfrm>
        </p:grpSpPr>
        <p:sp>
          <p:nvSpPr>
            <p:cNvPr id="53" name="Google Shape;53;p2"/>
            <p:cNvSpPr/>
            <p:nvPr/>
          </p:nvSpPr>
          <p:spPr>
            <a:xfrm>
              <a:off x="5256212" y="2096961"/>
              <a:ext cx="220800" cy="315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2"/>
            <p:cNvSpPr/>
            <p:nvPr/>
          </p:nvSpPr>
          <p:spPr>
            <a:xfrm>
              <a:off x="5463685" y="2091199"/>
              <a:ext cx="334200" cy="3267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2"/>
            <p:cNvSpPr/>
            <p:nvPr/>
          </p:nvSpPr>
          <p:spPr>
            <a:xfrm>
              <a:off x="5256212" y="2444657"/>
              <a:ext cx="220800" cy="3132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2"/>
            <p:cNvSpPr/>
            <p:nvPr/>
          </p:nvSpPr>
          <p:spPr>
            <a:xfrm>
              <a:off x="5498264" y="2444657"/>
              <a:ext cx="255600" cy="3132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2"/>
            <p:cNvSpPr/>
            <p:nvPr/>
          </p:nvSpPr>
          <p:spPr>
            <a:xfrm>
              <a:off x="5780657" y="2444657"/>
              <a:ext cx="182400" cy="3132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285026" y="2788508"/>
              <a:ext cx="268800" cy="3150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582789" y="2788508"/>
              <a:ext cx="178800" cy="3150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780657" y="2788508"/>
              <a:ext cx="405300" cy="3150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6134130" y="3067049"/>
              <a:ext cx="27000" cy="36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6166789" y="3067049"/>
              <a:ext cx="34500" cy="36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3" name="Google Shape;63;p2"/>
            <p:cNvGrpSpPr/>
            <p:nvPr/>
          </p:nvGrpSpPr>
          <p:grpSpPr>
            <a:xfrm>
              <a:off x="6359801" y="2085435"/>
              <a:ext cx="921302" cy="1035936"/>
              <a:chOff x="6359801" y="2085435"/>
              <a:chExt cx="921302" cy="1035936"/>
            </a:xfrm>
          </p:grpSpPr>
          <p:sp>
            <p:nvSpPr>
              <p:cNvPr id="64" name="Google Shape;64;p2"/>
              <p:cNvSpPr/>
              <p:nvPr/>
            </p:nvSpPr>
            <p:spPr>
              <a:xfrm>
                <a:off x="6413087" y="2871372"/>
                <a:ext cx="259200" cy="2499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609827" y="2958471"/>
                <a:ext cx="433500" cy="1629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413087" y="2483016"/>
                <a:ext cx="630300" cy="6015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2"/>
              <p:cNvSpPr/>
              <p:nvPr/>
            </p:nvSpPr>
            <p:spPr>
              <a:xfrm>
                <a:off x="6359801" y="2655161"/>
                <a:ext cx="186600" cy="2163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2"/>
              <p:cNvSpPr/>
              <p:nvPr/>
            </p:nvSpPr>
            <p:spPr>
              <a:xfrm>
                <a:off x="6652864" y="2092608"/>
                <a:ext cx="243000" cy="7275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359801" y="2431781"/>
                <a:ext cx="109500" cy="2604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359801" y="2315991"/>
                <a:ext cx="397500" cy="3393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431781"/>
                <a:ext cx="186600" cy="2448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359801" y="2194052"/>
                <a:ext cx="249900" cy="237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503258" y="2085435"/>
                <a:ext cx="225300" cy="273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609827" y="2085435"/>
                <a:ext cx="147600" cy="273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728690" y="2085435"/>
                <a:ext cx="167100" cy="2307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883417" y="2092608"/>
                <a:ext cx="109500" cy="4026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895714" y="2092608"/>
                <a:ext cx="198900" cy="3126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871122" y="2495310"/>
                <a:ext cx="211200" cy="3249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883417" y="2323165"/>
                <a:ext cx="301200" cy="4047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7094503" y="2323165"/>
                <a:ext cx="186600" cy="227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7142664" y="2480965"/>
                <a:ext cx="138300" cy="2469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7225664" y="2480965"/>
                <a:ext cx="55200" cy="3198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71122" y="2621349"/>
                <a:ext cx="407700" cy="1989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871122" y="2800667"/>
                <a:ext cx="407700" cy="113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6871122" y="2820138"/>
                <a:ext cx="381300" cy="2643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2"/>
            <p:cNvSpPr/>
            <p:nvPr/>
          </p:nvSpPr>
          <p:spPr>
            <a:xfrm>
              <a:off x="5285928" y="3178777"/>
              <a:ext cx="341100" cy="4149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5653792" y="3178777"/>
              <a:ext cx="1026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88" name="Google Shape;88;p2"/>
            <p:cNvSpPr/>
            <p:nvPr/>
          </p:nvSpPr>
          <p:spPr>
            <a:xfrm>
              <a:off x="5782901" y="3171605"/>
              <a:ext cx="438600" cy="4314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253235" y="3178777"/>
              <a:ext cx="1014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0" name="Google Shape;90;p2"/>
            <p:cNvSpPr/>
            <p:nvPr/>
          </p:nvSpPr>
          <p:spPr>
            <a:xfrm>
              <a:off x="6372098" y="3178777"/>
              <a:ext cx="293100" cy="4149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6622121" y="3178777"/>
              <a:ext cx="399600" cy="4149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
            <p:cNvSpPr/>
            <p:nvPr/>
          </p:nvSpPr>
          <p:spPr>
            <a:xfrm>
              <a:off x="7039171" y="3178777"/>
              <a:ext cx="237600" cy="4149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3" name="Google Shape;93;p2"/>
          <p:cNvCxnSpPr/>
          <p:nvPr/>
        </p:nvCxnSpPr>
        <p:spPr>
          <a:xfrm>
            <a:off x="3962400" y="2025684"/>
            <a:ext cx="0" cy="1020900"/>
          </a:xfrm>
          <a:prstGeom prst="straightConnector1">
            <a:avLst/>
          </a:prstGeom>
          <a:noFill/>
          <a:ln cap="flat" cmpd="sng" w="25400">
            <a:solidFill>
              <a:srgbClr val="7F7F7F"/>
            </a:solidFill>
            <a:prstDash val="dot"/>
            <a:round/>
            <a:headEnd len="sm" w="sm" type="none"/>
            <a:tailEnd len="sm" w="sm" type="none"/>
          </a:ln>
        </p:spPr>
      </p:cxnSp>
      <p:sp>
        <p:nvSpPr>
          <p:cNvPr id="94" name="Google Shape;94;p2"/>
          <p:cNvSpPr txBox="1"/>
          <p:nvPr>
            <p:ph type="title"/>
          </p:nvPr>
        </p:nvSpPr>
        <p:spPr>
          <a:xfrm>
            <a:off x="4191000" y="2218073"/>
            <a:ext cx="4191000" cy="6063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5" name="Shape 235"/>
        <p:cNvGrpSpPr/>
        <p:nvPr/>
      </p:nvGrpSpPr>
      <p:grpSpPr>
        <a:xfrm>
          <a:off x="0" y="0"/>
          <a:ext cx="0" cy="0"/>
          <a:chOff x="0" y="0"/>
          <a:chExt cx="0" cy="0"/>
        </a:xfrm>
      </p:grpSpPr>
      <p:sp>
        <p:nvSpPr>
          <p:cNvPr id="236" name="Google Shape;236;p1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37" name="Google Shape;237;p11"/>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238" name="Google Shape;238;p11"/>
          <p:cNvGrpSpPr/>
          <p:nvPr/>
        </p:nvGrpSpPr>
        <p:grpSpPr>
          <a:xfrm>
            <a:off x="881812" y="1179053"/>
            <a:ext cx="5362956" cy="3200522"/>
            <a:chOff x="881812" y="1179053"/>
            <a:chExt cx="5362956" cy="3200522"/>
          </a:xfrm>
        </p:grpSpPr>
        <p:grpSp>
          <p:nvGrpSpPr>
            <p:cNvPr id="239" name="Google Shape;239;p11"/>
            <p:cNvGrpSpPr/>
            <p:nvPr/>
          </p:nvGrpSpPr>
          <p:grpSpPr>
            <a:xfrm>
              <a:off x="881812" y="1179053"/>
              <a:ext cx="5362956" cy="3200522"/>
              <a:chOff x="-12406313" y="784225"/>
              <a:chExt cx="10563238" cy="6303963"/>
            </a:xfrm>
          </p:grpSpPr>
          <p:sp>
            <p:nvSpPr>
              <p:cNvPr id="240" name="Google Shape;240;p11"/>
              <p:cNvSpPr/>
              <p:nvPr/>
            </p:nvSpPr>
            <p:spPr>
              <a:xfrm>
                <a:off x="-6191251" y="5287962"/>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11"/>
              <p:cNvSpPr/>
              <p:nvPr/>
            </p:nvSpPr>
            <p:spPr>
              <a:xfrm>
                <a:off x="-5110162"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11"/>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11"/>
              <p:cNvSpPr/>
              <p:nvPr/>
            </p:nvSpPr>
            <p:spPr>
              <a:xfrm>
                <a:off x="-4241801" y="4592637"/>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11"/>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3919537"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010026" y="5141912"/>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41762"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032251" y="5138737"/>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810001" y="5145087"/>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3503612" y="5040312"/>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735387"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697287"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600451" y="4852987"/>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2989263" y="4935537"/>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2882900" y="5037137"/>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2681288" y="5202237"/>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2725738" y="5183187"/>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782888" y="5103812"/>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3187700" y="6373812"/>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3089275"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3427412" y="6170612"/>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3619501" y="5246687"/>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4117976" y="5227637"/>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2541588" y="6373812"/>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2189163" y="5427662"/>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3927476" y="4179887"/>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3795712"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6037" y="4421187"/>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836987"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8887" y="4484687"/>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900487" y="4364037"/>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916362"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4257676" y="4116387"/>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4351337" y="4894262"/>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4276726" y="4935537"/>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4543426" y="4878387"/>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579937"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3630612" y="3586162"/>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3551237" y="3563937"/>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3592512" y="3278187"/>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3325812"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101975"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270250"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5943601" y="1328737"/>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5770562"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5770562"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7966075" y="1287462"/>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2181225"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3462337" y="1411287"/>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4159251" y="1506537"/>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4122737" y="1528762"/>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4527551" y="1141412"/>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4779962"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648201" y="1322387"/>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805362" y="995362"/>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313237"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6161087"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5611812" y="976312"/>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5710237" y="1014412"/>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815012" y="1062037"/>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7148513" y="1100137"/>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6934200" y="1058862"/>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7162800"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597775"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9959975"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9759950" y="4195762"/>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647238" y="4138612"/>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272588" y="4481512"/>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8950325" y="4856162"/>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640888" y="6456362"/>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771063" y="3951287"/>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9632950"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10988675"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11187113" y="1528762"/>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0947400"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864850"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823575"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818813" y="1262062"/>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71200"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398125"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290175" y="1554162"/>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601325" y="1287462"/>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587038" y="1163637"/>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315575" y="1446212"/>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304463" y="1287462"/>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9839325"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813925"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10125075"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775825"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10177463" y="836612"/>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077325"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9204325"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3408362" y="1385887"/>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877425"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12023725"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7204075"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7212013" y="3297237"/>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162800"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6753225" y="3538537"/>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6502401" y="3522662"/>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5886451" y="4402137"/>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5735637"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5399087"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3319462" y="1547812"/>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3130550" y="1430337"/>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3319462"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9264650"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12395200"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4" name="Google Shape;414;p11"/>
            <p:cNvSpPr/>
            <p:nvPr/>
          </p:nvSpPr>
          <p:spPr>
            <a:xfrm flipH="1">
              <a:off x="5511777"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flipH="1">
              <a:off x="4828170"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flipH="1">
              <a:off x="4457799"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flipH="1">
              <a:off x="4456599"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8" name="Google Shape;418;p11"/>
            <p:cNvSpPr/>
            <p:nvPr/>
          </p:nvSpPr>
          <p:spPr>
            <a:xfrm flipH="1">
              <a:off x="4519728" y="2892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523300"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11"/>
            <p:cNvSpPr/>
            <p:nvPr/>
          </p:nvSpPr>
          <p:spPr>
            <a:xfrm flipH="1">
              <a:off x="5147350"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p11"/>
            <p:cNvSpPr/>
            <p:nvPr/>
          </p:nvSpPr>
          <p:spPr>
            <a:xfrm flipH="1">
              <a:off x="5012776" y="26158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834143" y="289440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894872"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5" name="Google Shape;425;p11"/>
            <p:cNvSpPr/>
            <p:nvPr/>
          </p:nvSpPr>
          <p:spPr>
            <a:xfrm flipH="1">
              <a:off x="4519736"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4887736" y="3159918"/>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5402211"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8" name="Google Shape;428;p11"/>
            <p:cNvSpPr/>
            <p:nvPr/>
          </p:nvSpPr>
          <p:spPr>
            <a:xfrm flipH="1">
              <a:off x="1450687"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0" name="Google Shape;430;p11"/>
            <p:cNvSpPr/>
            <p:nvPr/>
          </p:nvSpPr>
          <p:spPr>
            <a:xfrm flipH="1">
              <a:off x="3457414"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1" name="Google Shape;431;p11"/>
            <p:cNvSpPr/>
            <p:nvPr/>
          </p:nvSpPr>
          <p:spPr>
            <a:xfrm flipH="1">
              <a:off x="3594370"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2023528" y="24919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811541"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522915" y="19204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08624"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1530480"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495943"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1712693" y="233005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1840124"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2096174" y="24645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606700" y="2511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2208123" y="233243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520953"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4875816"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11"/>
            <p:cNvSpPr/>
            <p:nvPr/>
          </p:nvSpPr>
          <p:spPr>
            <a:xfrm flipH="1">
              <a:off x="3378812" y="21586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3394293" y="226456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3563406"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3433596" y="18168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03782"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5543932"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4045745" y="1902618"/>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4500673"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042547"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3270436"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5957186" y="389810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2" name="Google Shape;462;p11"/>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 sz="1200" u="none" cap="none" strike="noStrike">
                <a:solidFill>
                  <a:schemeClr val="dk1"/>
                </a:solidFill>
                <a:latin typeface="Questrial"/>
                <a:ea typeface="Questrial"/>
                <a:cs typeface="Questrial"/>
                <a:sym typeface="Questrial"/>
              </a:rPr>
              <a:t>Client Location</a:t>
            </a:r>
            <a:endParaRPr/>
          </a:p>
        </p:txBody>
      </p:sp>
      <p:sp>
        <p:nvSpPr>
          <p:cNvPr id="463" name="Google Shape;463;p11"/>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 sz="1200" u="none" cap="none" strike="noStrike">
                <a:solidFill>
                  <a:schemeClr val="dk1"/>
                </a:solidFill>
                <a:latin typeface="Questrial"/>
                <a:ea typeface="Questrial"/>
                <a:cs typeface="Questrial"/>
                <a:sym typeface="Questrial"/>
              </a:rPr>
              <a:t>Our Office</a:t>
            </a:r>
            <a:endParaRPr/>
          </a:p>
        </p:txBody>
      </p:sp>
      <p:sp>
        <p:nvSpPr>
          <p:cNvPr id="464" name="Google Shape;464;p11"/>
          <p:cNvSpPr/>
          <p:nvPr/>
        </p:nvSpPr>
        <p:spPr>
          <a:xfrm flipH="1">
            <a:off x="508614" y="37778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08614" y="34349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p11"/>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 sz="1300" u="none" cap="none" strike="noStrike">
                <a:solidFill>
                  <a:schemeClr val="dk1"/>
                </a:solidFill>
                <a:latin typeface="Questrial"/>
                <a:ea typeface="Questrial"/>
                <a:cs typeface="Questrial"/>
                <a:sym typeface="Questrial"/>
              </a:rPr>
              <a:t>Email us at: </a:t>
            </a:r>
            <a:endParaRPr/>
          </a:p>
        </p:txBody>
      </p:sp>
      <p:sp>
        <p:nvSpPr>
          <p:cNvPr id="467" name="Google Shape;467;p1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468" name="Google Shape;468;p11"/>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69" name="Google Shape;469;p11"/>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0" name="Google Shape;470;p11"/>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71" name="Shape 471"/>
        <p:cNvGrpSpPr/>
        <p:nvPr/>
      </p:nvGrpSpPr>
      <p:grpSpPr>
        <a:xfrm>
          <a:off x="0" y="0"/>
          <a:ext cx="0" cy="0"/>
          <a:chOff x="0" y="0"/>
          <a:chExt cx="0" cy="0"/>
        </a:xfrm>
      </p:grpSpPr>
      <p:sp>
        <p:nvSpPr>
          <p:cNvPr id="472" name="Google Shape;47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73" name="Google Shape;47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4" name="Google Shape;47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475" name="Shape 475"/>
        <p:cNvGrpSpPr/>
        <p:nvPr/>
      </p:nvGrpSpPr>
      <p:grpSpPr>
        <a:xfrm>
          <a:off x="0" y="0"/>
          <a:ext cx="0" cy="0"/>
          <a:chOff x="0" y="0"/>
          <a:chExt cx="0" cy="0"/>
        </a:xfrm>
      </p:grpSpPr>
      <p:sp>
        <p:nvSpPr>
          <p:cNvPr id="476" name="Google Shape;476;p13"/>
          <p:cNvSpPr txBox="1"/>
          <p:nvPr>
            <p:ph type="title"/>
          </p:nvPr>
        </p:nvSpPr>
        <p:spPr>
          <a:xfrm>
            <a:off x="280800" y="437446"/>
            <a:ext cx="8552100" cy="438300"/>
          </a:xfrm>
          <a:prstGeom prst="rect">
            <a:avLst/>
          </a:prstGeom>
          <a:noFill/>
          <a:ln>
            <a:noFill/>
          </a:ln>
        </p:spPr>
        <p:txBody>
          <a:bodyPr anchorCtr="0" anchor="ctr" bIns="91425" lIns="91425" spcFirstLastPara="1" rIns="91425" wrap="square" tIns="91425"/>
          <a:lstStyle>
            <a:lvl1pPr indent="0" lvl="0" marL="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1pPr>
            <a:lvl2pPr indent="-241300" lvl="1" marL="6223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2pPr>
            <a:lvl3pPr indent="-190500" lvl="2" marL="952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3pPr>
            <a:lvl4pPr indent="-190500" lvl="3" marL="1333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4pPr>
            <a:lvl5pPr indent="-190500" lvl="4" marL="1714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5pPr>
            <a:lvl6pPr indent="-190500" lvl="5" marL="2095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6pPr>
            <a:lvl7pPr indent="-190500" lvl="6" marL="2857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7pPr>
            <a:lvl8pPr indent="-190500" lvl="7" marL="39878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8pPr>
            <a:lvl9pPr indent="-190500" lvl="8" marL="55118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9pPr>
          </a:lstStyle>
          <a:p/>
        </p:txBody>
      </p:sp>
      <p:sp>
        <p:nvSpPr>
          <p:cNvPr id="477" name="Google Shape;477;p13"/>
          <p:cNvSpPr txBox="1"/>
          <p:nvPr>
            <p:ph idx="1" type="body"/>
          </p:nvPr>
        </p:nvSpPr>
        <p:spPr>
          <a:xfrm>
            <a:off x="280800" y="962381"/>
            <a:ext cx="8552100" cy="3621600"/>
          </a:xfrm>
          <a:prstGeom prst="rect">
            <a:avLst/>
          </a:prstGeom>
          <a:noFill/>
          <a:ln>
            <a:noFill/>
          </a:ln>
        </p:spPr>
        <p:txBody>
          <a:bodyPr anchorCtr="0" anchor="t" bIns="91425" lIns="91425" spcFirstLastPara="1" rIns="91425" wrap="square" tIns="91425"/>
          <a:lstStyle>
            <a:lvl1pPr indent="-228600" lvl="0" marL="457200" marR="0" rtl="0" algn="l">
              <a:lnSpc>
                <a:spcPct val="98000"/>
              </a:lnSpc>
              <a:spcBef>
                <a:spcPts val="0"/>
              </a:spcBef>
              <a:spcAft>
                <a:spcPts val="0"/>
              </a:spcAft>
              <a:buSzPts val="1400"/>
              <a:buNone/>
              <a:defRPr b="0" i="0" sz="2200" u="none" cap="none" strike="noStrike">
                <a:solidFill>
                  <a:srgbClr val="000000"/>
                </a:solidFill>
                <a:latin typeface="Calibri"/>
                <a:ea typeface="Calibri"/>
                <a:cs typeface="Calibri"/>
                <a:sym typeface="Calibri"/>
              </a:defRPr>
            </a:lvl1pPr>
            <a:lvl2pPr indent="-228600" lvl="1" marL="914400" marR="0" rtl="0" algn="l">
              <a:lnSpc>
                <a:spcPct val="98000"/>
              </a:lnSpc>
              <a:spcBef>
                <a:spcPts val="1200"/>
              </a:spcBef>
              <a:spcAft>
                <a:spcPts val="0"/>
              </a:spcAft>
              <a:buSzPts val="1400"/>
              <a:buNone/>
              <a:defRPr b="0" i="0" sz="1700" u="none" cap="none" strike="noStrike">
                <a:solidFill>
                  <a:srgbClr val="000000"/>
                </a:solidFill>
                <a:latin typeface="Calibri"/>
                <a:ea typeface="Calibri"/>
                <a:cs typeface="Calibri"/>
                <a:sym typeface="Calibri"/>
              </a:defRPr>
            </a:lvl2pPr>
            <a:lvl3pPr indent="-228600" lvl="2" marL="1371600" marR="0" rtl="0" algn="l">
              <a:lnSpc>
                <a:spcPct val="98000"/>
              </a:lnSpc>
              <a:spcBef>
                <a:spcPts val="1000"/>
              </a:spcBef>
              <a:spcAft>
                <a:spcPts val="0"/>
              </a:spcAft>
              <a:buSzPts val="1400"/>
              <a:buNone/>
              <a:defRPr b="0" i="0" sz="1500" u="none" cap="none" strike="noStrike">
                <a:solidFill>
                  <a:srgbClr val="000000"/>
                </a:solidFill>
                <a:latin typeface="Calibri"/>
                <a:ea typeface="Calibri"/>
                <a:cs typeface="Calibri"/>
                <a:sym typeface="Calibri"/>
              </a:defRPr>
            </a:lvl3pPr>
            <a:lvl4pPr indent="-228600" lvl="3" marL="1828800" marR="0" rtl="0" algn="l">
              <a:lnSpc>
                <a:spcPct val="98000"/>
              </a:lnSpc>
              <a:spcBef>
                <a:spcPts val="700"/>
              </a:spcBef>
              <a:spcAft>
                <a:spcPts val="0"/>
              </a:spcAft>
              <a:buSzPts val="1400"/>
              <a:buNone/>
              <a:defRPr b="0" i="0" sz="1500" u="none" cap="none" strike="noStrike">
                <a:solidFill>
                  <a:srgbClr val="000000"/>
                </a:solidFill>
                <a:latin typeface="Calibri"/>
                <a:ea typeface="Calibri"/>
                <a:cs typeface="Calibri"/>
                <a:sym typeface="Calibri"/>
              </a:defRPr>
            </a:lvl4pPr>
            <a:lvl5pPr indent="-228600" lvl="4" marL="2286000" marR="0" rtl="0" algn="l">
              <a:lnSpc>
                <a:spcPct val="98000"/>
              </a:lnSpc>
              <a:spcBef>
                <a:spcPts val="500"/>
              </a:spcBef>
              <a:spcAft>
                <a:spcPts val="0"/>
              </a:spcAft>
              <a:buSzPts val="1400"/>
              <a:buNone/>
              <a:defRPr b="0" i="0" sz="1800" u="none" cap="none" strike="noStrike">
                <a:solidFill>
                  <a:srgbClr val="000000"/>
                </a:solidFill>
                <a:latin typeface="Calibri"/>
                <a:ea typeface="Calibri"/>
                <a:cs typeface="Calibri"/>
                <a:sym typeface="Calibri"/>
              </a:defRPr>
            </a:lvl5pPr>
            <a:lvl6pPr indent="-228600" lvl="5" marL="27432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6pPr>
            <a:lvl7pPr indent="-228600" lvl="6" marL="32004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7pPr>
            <a:lvl8pPr indent="-228600" lvl="7" marL="36576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8pPr>
            <a:lvl9pPr indent="-228600" lvl="8" marL="4114800" marR="0" rtl="0" algn="l">
              <a:lnSpc>
                <a:spcPct val="98000"/>
              </a:lnSpc>
              <a:spcBef>
                <a:spcPts val="200"/>
              </a:spcBef>
              <a:spcAft>
                <a:spcPts val="200"/>
              </a:spcAft>
              <a:buSzPts val="1400"/>
              <a:buNone/>
              <a:defRPr b="0" i="0" sz="1800" u="none" cap="none" strike="noStrike">
                <a:solidFill>
                  <a:srgbClr val="000000"/>
                </a:solidFill>
                <a:latin typeface="Calibri"/>
                <a:ea typeface="Calibri"/>
                <a:cs typeface="Calibri"/>
                <a:sym typeface="Calibri"/>
              </a:defRPr>
            </a:lvl9pPr>
          </a:lstStyle>
          <a:p/>
        </p:txBody>
      </p:sp>
      <p:sp>
        <p:nvSpPr>
          <p:cNvPr id="478" name="Google Shape;478;p13"/>
          <p:cNvSpPr txBox="1"/>
          <p:nvPr>
            <p:ph idx="10" type="dt"/>
          </p:nvPr>
        </p:nvSpPr>
        <p:spPr>
          <a:xfrm>
            <a:off x="456480" y="4766540"/>
            <a:ext cx="2121300" cy="264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000" u="none">
                <a:solidFill>
                  <a:srgbClr val="8B8B8B"/>
                </a:solidFill>
                <a:latin typeface="Calibri"/>
                <a:ea typeface="Calibri"/>
                <a:cs typeface="Calibri"/>
                <a:sym typeface="Calibri"/>
              </a:defRPr>
            </a:lvl1pPr>
            <a:lvl2pPr indent="-241300" lvl="1" marL="6223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2pPr>
            <a:lvl3pPr indent="-190500" lvl="2" marL="952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3pPr>
            <a:lvl4pPr indent="-190500" lvl="3" marL="1333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4pPr>
            <a:lvl5pPr indent="-190500" lvl="4" marL="1714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5pPr>
            <a:lvl6pPr indent="-190500" lvl="5" marL="2095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6pPr>
            <a:lvl7pPr indent="-190500" lvl="6" marL="2857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7pPr>
            <a:lvl8pPr indent="-190500" lvl="7" marL="39878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8pPr>
            <a:lvl9pPr indent="-190500" lvl="8" marL="55118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9pPr>
          </a:lstStyle>
          <a:p/>
        </p:txBody>
      </p:sp>
      <p:sp>
        <p:nvSpPr>
          <p:cNvPr id="479" name="Google Shape;479;p13"/>
          <p:cNvSpPr txBox="1"/>
          <p:nvPr>
            <p:ph idx="11" type="ftr"/>
          </p:nvPr>
        </p:nvSpPr>
        <p:spPr>
          <a:xfrm>
            <a:off x="0" y="0"/>
            <a:ext cx="2721300" cy="2041200"/>
          </a:xfrm>
          <a:prstGeom prst="rect">
            <a:avLst/>
          </a:prstGeom>
          <a:noFill/>
          <a:ln>
            <a:noFill/>
          </a:ln>
        </p:spPr>
        <p:txBody>
          <a:bodyPr anchorCtr="0" anchor="t" bIns="76025" lIns="76025" spcFirstLastPara="1" rIns="76025" wrap="square" tIns="76025"/>
          <a:lstStyle>
            <a:lvl1pPr indent="0" lvl="0" marL="0" marR="0" rtl="0" algn="l">
              <a:lnSpc>
                <a:spcPct val="93000"/>
              </a:lnSpc>
              <a:spcBef>
                <a:spcPts val="0"/>
              </a:spcBef>
              <a:spcAft>
                <a:spcPts val="0"/>
              </a:spcAft>
              <a:buSzPts val="1200"/>
              <a:buNone/>
              <a:defRPr b="0" i="0" sz="1500" u="none">
                <a:solidFill>
                  <a:srgbClr val="000000"/>
                </a:solidFill>
                <a:latin typeface="Arial"/>
                <a:ea typeface="Arial"/>
                <a:cs typeface="Arial"/>
                <a:sym typeface="Arial"/>
              </a:defRPr>
            </a:lvl1pPr>
            <a:lvl2pPr indent="-241300" lvl="1" marL="6223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2pPr>
            <a:lvl3pPr indent="-190500" lvl="2" marL="952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3pPr>
            <a:lvl4pPr indent="-190500" lvl="3" marL="1333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4pPr>
            <a:lvl5pPr indent="-190500" lvl="4" marL="1714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5pPr>
            <a:lvl6pPr indent="-190500" lvl="5" marL="2095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6pPr>
            <a:lvl7pPr indent="-190500" lvl="6" marL="2857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7pPr>
            <a:lvl8pPr indent="-190500" lvl="7" marL="39878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8pPr>
            <a:lvl9pPr indent="-190500" lvl="8" marL="55118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9pPr>
          </a:lstStyle>
          <a:p/>
        </p:txBody>
      </p:sp>
      <p:sp>
        <p:nvSpPr>
          <p:cNvPr id="480" name="Google Shape;480;p13"/>
          <p:cNvSpPr txBox="1"/>
          <p:nvPr>
            <p:ph idx="12" type="sldNum"/>
          </p:nvPr>
        </p:nvSpPr>
        <p:spPr>
          <a:xfrm>
            <a:off x="6552000" y="4766540"/>
            <a:ext cx="2121300" cy="264600"/>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5" name="Shape 95"/>
        <p:cNvGrpSpPr/>
        <p:nvPr/>
      </p:nvGrpSpPr>
      <p:grpSpPr>
        <a:xfrm>
          <a:off x="0" y="0"/>
          <a:ext cx="0" cy="0"/>
          <a:chOff x="0" y="0"/>
          <a:chExt cx="0" cy="0"/>
        </a:xfrm>
      </p:grpSpPr>
      <p:sp>
        <p:nvSpPr>
          <p:cNvPr id="96" name="Google Shape;96;p3"/>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97" name="Google Shape;97;p3"/>
          <p:cNvGrpSpPr/>
          <p:nvPr/>
        </p:nvGrpSpPr>
        <p:grpSpPr>
          <a:xfrm>
            <a:off x="415011" y="1157893"/>
            <a:ext cx="3332840" cy="3334054"/>
            <a:chOff x="874712" y="1150937"/>
            <a:chExt cx="4943400" cy="4945200"/>
          </a:xfrm>
        </p:grpSpPr>
        <p:sp>
          <p:nvSpPr>
            <p:cNvPr id="98" name="Google Shape;98;p3"/>
            <p:cNvSpPr/>
            <p:nvPr/>
          </p:nvSpPr>
          <p:spPr>
            <a:xfrm>
              <a:off x="874712" y="1150937"/>
              <a:ext cx="4943400" cy="4945200"/>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99" name="Google Shape;99;p3"/>
            <p:cNvSpPr/>
            <p:nvPr/>
          </p:nvSpPr>
          <p:spPr>
            <a:xfrm>
              <a:off x="1068387" y="1346200"/>
              <a:ext cx="4554600" cy="45546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0" name="Google Shape;100;p3"/>
          <p:cNvGrpSpPr/>
          <p:nvPr/>
        </p:nvGrpSpPr>
        <p:grpSpPr>
          <a:xfrm>
            <a:off x="1562652" y="1742317"/>
            <a:ext cx="1036577" cy="776707"/>
            <a:chOff x="2481263" y="2292350"/>
            <a:chExt cx="1730513" cy="1295375"/>
          </a:xfrm>
        </p:grpSpPr>
        <p:sp>
          <p:nvSpPr>
            <p:cNvPr id="101" name="Google Shape;101;p3"/>
            <p:cNvSpPr/>
            <p:nvPr/>
          </p:nvSpPr>
          <p:spPr>
            <a:xfrm>
              <a:off x="2481263" y="2308225"/>
              <a:ext cx="189000" cy="265200"/>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2" name="Google Shape;102;p3"/>
            <p:cNvSpPr/>
            <p:nvPr/>
          </p:nvSpPr>
          <p:spPr>
            <a:xfrm>
              <a:off x="2654459" y="2298700"/>
              <a:ext cx="285900" cy="281100"/>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2481263" y="2600325"/>
              <a:ext cx="189000" cy="268200"/>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4" name="Google Shape;104;p3"/>
            <p:cNvSpPr/>
            <p:nvPr/>
          </p:nvSpPr>
          <p:spPr>
            <a:xfrm>
              <a:off x="2684650" y="2600325"/>
              <a:ext cx="222600" cy="268200"/>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5" name="Google Shape;105;p3"/>
            <p:cNvSpPr/>
            <p:nvPr/>
          </p:nvSpPr>
          <p:spPr>
            <a:xfrm>
              <a:off x="2927760" y="2600325"/>
              <a:ext cx="150900" cy="268200"/>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506685" y="2892425"/>
              <a:ext cx="227100" cy="271500"/>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756152" y="2892425"/>
              <a:ext cx="154200" cy="271500"/>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927760" y="2892425"/>
              <a:ext cx="346500" cy="271500"/>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3229661" y="3132138"/>
              <a:ext cx="22200" cy="3180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3255085" y="3132138"/>
              <a:ext cx="30300" cy="3180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3466417" y="2963863"/>
              <a:ext cx="220800" cy="214200"/>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3634846" y="3036888"/>
              <a:ext cx="370200" cy="141300"/>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466417" y="2635250"/>
              <a:ext cx="538800" cy="512700"/>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420337" y="2779713"/>
              <a:ext cx="159000" cy="18420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672980" y="2301875"/>
              <a:ext cx="208200" cy="619200"/>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420337" y="2590800"/>
              <a:ext cx="92100" cy="219000"/>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20337" y="2489200"/>
              <a:ext cx="341700" cy="290400"/>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590800"/>
              <a:ext cx="159000" cy="206400"/>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420337" y="2386013"/>
              <a:ext cx="214500" cy="204900"/>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542685" y="2292350"/>
              <a:ext cx="193800" cy="238200"/>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634846" y="2292350"/>
              <a:ext cx="127200" cy="238200"/>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736539" y="2292350"/>
              <a:ext cx="144600" cy="19680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870012" y="2301875"/>
              <a:ext cx="95400" cy="341400"/>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881135" y="2301875"/>
              <a:ext cx="166800" cy="268200"/>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860478" y="2643188"/>
              <a:ext cx="177900" cy="277800"/>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870012" y="2498725"/>
              <a:ext cx="254100" cy="341400"/>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4047975" y="2498725"/>
              <a:ext cx="163800" cy="193800"/>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4090876" y="2632075"/>
              <a:ext cx="120900" cy="207900"/>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4162380" y="2632075"/>
              <a:ext cx="49200" cy="27300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60478" y="2754313"/>
              <a:ext cx="344700" cy="166800"/>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3860478" y="2905125"/>
              <a:ext cx="344700" cy="98400"/>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3860478" y="2921000"/>
              <a:ext cx="322500" cy="227100"/>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2506685" y="3225800"/>
              <a:ext cx="289200" cy="3555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2818122" y="3225800"/>
              <a:ext cx="89100" cy="3555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2930938" y="3222625"/>
              <a:ext cx="373500" cy="365100"/>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331355" y="3225800"/>
              <a:ext cx="85800" cy="3555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3428282" y="3225800"/>
              <a:ext cx="255900" cy="3555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3644380" y="3225800"/>
              <a:ext cx="341700" cy="3555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4005073" y="3225800"/>
              <a:ext cx="200100" cy="3555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40" name="Google Shape;140;p3"/>
          <p:cNvSpPr txBox="1"/>
          <p:nvPr>
            <p:ph idx="1" type="body"/>
          </p:nvPr>
        </p:nvSpPr>
        <p:spPr>
          <a:xfrm>
            <a:off x="5324373" y="1276350"/>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1" name="Google Shape;141;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2" name="Google Shape;142;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3"/>
          <p:cNvSpPr/>
          <p:nvPr>
            <p:ph idx="4" type="pic"/>
          </p:nvPr>
        </p:nvSpPr>
        <p:spPr>
          <a:xfrm>
            <a:off x="4648200" y="3684735"/>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Google Shape;144;p3"/>
          <p:cNvSpPr txBox="1"/>
          <p:nvPr>
            <p:ph idx="5" type="body"/>
          </p:nvPr>
        </p:nvSpPr>
        <p:spPr>
          <a:xfrm>
            <a:off x="5324373" y="1708428"/>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5" name="Google Shape;145;p3"/>
          <p:cNvSpPr txBox="1"/>
          <p:nvPr>
            <p:ph idx="6" type="body"/>
          </p:nvPr>
        </p:nvSpPr>
        <p:spPr>
          <a:xfrm>
            <a:off x="5324373" y="2488014"/>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6" name="Google Shape;146;p3"/>
          <p:cNvSpPr txBox="1"/>
          <p:nvPr>
            <p:ph idx="7" type="body"/>
          </p:nvPr>
        </p:nvSpPr>
        <p:spPr>
          <a:xfrm>
            <a:off x="5324373" y="2920092"/>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7" name="Google Shape;147;p3"/>
          <p:cNvSpPr txBox="1"/>
          <p:nvPr>
            <p:ph idx="8" type="body"/>
          </p:nvPr>
        </p:nvSpPr>
        <p:spPr>
          <a:xfrm>
            <a:off x="5324373" y="3663671"/>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8" name="Google Shape;148;p3"/>
          <p:cNvSpPr txBox="1"/>
          <p:nvPr>
            <p:ph idx="9" type="body"/>
          </p:nvPr>
        </p:nvSpPr>
        <p:spPr>
          <a:xfrm>
            <a:off x="5324373" y="4095750"/>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9" name="Google Shape;149;p3"/>
          <p:cNvSpPr txBox="1"/>
          <p:nvPr>
            <p:ph idx="13" type="body"/>
          </p:nvPr>
        </p:nvSpPr>
        <p:spPr>
          <a:xfrm>
            <a:off x="671297" y="2785334"/>
            <a:ext cx="2819400" cy="334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0" name="Shape 150"/>
        <p:cNvGrpSpPr/>
        <p:nvPr/>
      </p:nvGrpSpPr>
      <p:grpSpPr>
        <a:xfrm>
          <a:off x="0" y="0"/>
          <a:ext cx="0" cy="0"/>
          <a:chOff x="0" y="0"/>
          <a:chExt cx="0" cy="0"/>
        </a:xfrm>
      </p:grpSpPr>
      <p:sp>
        <p:nvSpPr>
          <p:cNvPr id="151" name="Google Shape;151;p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153" name="Google Shape;153;p4"/>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154" name="Google Shape;154;p4"/>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55" name="Google Shape;155;p4"/>
          <p:cNvGrpSpPr/>
          <p:nvPr/>
        </p:nvGrpSpPr>
        <p:grpSpPr>
          <a:xfrm>
            <a:off x="1382064" y="1428750"/>
            <a:ext cx="6500400" cy="2702100"/>
            <a:chOff x="1382064" y="1207082"/>
            <a:chExt cx="6500400" cy="2702100"/>
          </a:xfrm>
        </p:grpSpPr>
        <p:cxnSp>
          <p:nvCxnSpPr>
            <p:cNvPr id="156" name="Google Shape;156;p4"/>
            <p:cNvCxnSpPr/>
            <p:nvPr/>
          </p:nvCxnSpPr>
          <p:spPr>
            <a:xfrm>
              <a:off x="4724400" y="1207082"/>
              <a:ext cx="0" cy="2702100"/>
            </a:xfrm>
            <a:prstGeom prst="straightConnector1">
              <a:avLst/>
            </a:prstGeom>
            <a:noFill/>
            <a:ln cap="flat" cmpd="sng" w="19050">
              <a:solidFill>
                <a:srgbClr val="7F7F7F"/>
              </a:solidFill>
              <a:prstDash val="dot"/>
              <a:round/>
              <a:headEnd len="sm" w="sm" type="none"/>
              <a:tailEnd len="sm" w="sm" type="none"/>
            </a:ln>
          </p:spPr>
        </p:cxnSp>
        <p:cxnSp>
          <p:nvCxnSpPr>
            <p:cNvPr id="157" name="Google Shape;157;p4"/>
            <p:cNvCxnSpPr/>
            <p:nvPr/>
          </p:nvCxnSpPr>
          <p:spPr>
            <a:xfrm rot="10800000">
              <a:off x="1382064" y="2545416"/>
              <a:ext cx="6500400" cy="18000"/>
            </a:xfrm>
            <a:prstGeom prst="straightConnector1">
              <a:avLst/>
            </a:prstGeom>
            <a:noFill/>
            <a:ln cap="flat" cmpd="sng" w="19050">
              <a:solidFill>
                <a:srgbClr val="7F7F7F"/>
              </a:solidFill>
              <a:prstDash val="dot"/>
              <a:round/>
              <a:headEnd len="sm" w="sm" type="none"/>
              <a:tailEnd len="sm" w="sm" type="none"/>
            </a:ln>
          </p:spPr>
        </p:cxnSp>
        <p:sp>
          <p:nvSpPr>
            <p:cNvPr id="158" name="Google Shape;158;p4"/>
            <p:cNvSpPr/>
            <p:nvPr/>
          </p:nvSpPr>
          <p:spPr>
            <a:xfrm>
              <a:off x="4545164" y="2386469"/>
              <a:ext cx="357300" cy="3384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59" name="Google Shape;159;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0" name="Google Shape;160;p4"/>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1" name="Google Shape;161;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2" name="Google Shape;162;p4"/>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4" name="Google Shape;164;p4"/>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Google Shape;165;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6" name="Google Shape;166;p4"/>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67" name="Shape 167"/>
        <p:cNvGrpSpPr/>
        <p:nvPr/>
      </p:nvGrpSpPr>
      <p:grpSpPr>
        <a:xfrm>
          <a:off x="0" y="0"/>
          <a:ext cx="0" cy="0"/>
          <a:chOff x="0" y="0"/>
          <a:chExt cx="0" cy="0"/>
        </a:xfrm>
      </p:grpSpPr>
      <p:sp>
        <p:nvSpPr>
          <p:cNvPr id="168" name="Google Shape;168;p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69" name="Google Shape;169;p5"/>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0" name="Google Shape;170;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1" name="Google Shape;171;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2" name="Google Shape;172;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73" name="Google Shape;173;p5"/>
          <p:cNvCxnSpPr/>
          <p:nvPr/>
        </p:nvCxnSpPr>
        <p:spPr>
          <a:xfrm>
            <a:off x="3056209" y="1259076"/>
            <a:ext cx="0" cy="1572000"/>
          </a:xfrm>
          <a:prstGeom prst="straightConnector1">
            <a:avLst/>
          </a:prstGeom>
          <a:noFill/>
          <a:ln cap="flat" cmpd="sng" w="19050">
            <a:solidFill>
              <a:srgbClr val="7F7F7F"/>
            </a:solidFill>
            <a:prstDash val="dot"/>
            <a:round/>
            <a:headEnd len="sm" w="sm" type="none"/>
            <a:tailEnd len="sm" w="sm" type="none"/>
          </a:ln>
        </p:spPr>
      </p:cxnSp>
      <p:cxnSp>
        <p:nvCxnSpPr>
          <p:cNvPr id="174" name="Google Shape;174;p5"/>
          <p:cNvCxnSpPr/>
          <p:nvPr/>
        </p:nvCxnSpPr>
        <p:spPr>
          <a:xfrm>
            <a:off x="5943600" y="1259076"/>
            <a:ext cx="0" cy="1572000"/>
          </a:xfrm>
          <a:prstGeom prst="straightConnector1">
            <a:avLst/>
          </a:prstGeom>
          <a:noFill/>
          <a:ln cap="flat" cmpd="sng" w="19050">
            <a:solidFill>
              <a:srgbClr val="7F7F7F"/>
            </a:solidFill>
            <a:prstDash val="dot"/>
            <a:round/>
            <a:headEnd len="sm" w="sm" type="none"/>
            <a:tailEnd len="sm" w="sm" type="none"/>
          </a:ln>
        </p:spPr>
      </p:cxnSp>
      <p:sp>
        <p:nvSpPr>
          <p:cNvPr id="175" name="Google Shape;175;p5"/>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6" name="Google Shape;176;p5"/>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5"/>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8" name="Google Shape;178;p5"/>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9" name="Google Shape;179;p5"/>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0" name="Google Shape;180;p5"/>
          <p:cNvSpPr txBox="1"/>
          <p:nvPr>
            <p:ph idx="13" type="body"/>
          </p:nvPr>
        </p:nvSpPr>
        <p:spPr>
          <a:xfrm>
            <a:off x="6268719"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1" name="Google Shape;181;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2" name="Google Shape;182;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3" name="Google Shape;183;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4" name="Google Shape;184;p5"/>
          <p:cNvCxnSpPr/>
          <p:nvPr/>
        </p:nvCxnSpPr>
        <p:spPr>
          <a:xfrm>
            <a:off x="3056209" y="3181350"/>
            <a:ext cx="0" cy="1572000"/>
          </a:xfrm>
          <a:prstGeom prst="straightConnector1">
            <a:avLst/>
          </a:prstGeom>
          <a:noFill/>
          <a:ln cap="flat" cmpd="sng" w="19050">
            <a:solidFill>
              <a:srgbClr val="7F7F7F"/>
            </a:solidFill>
            <a:prstDash val="dot"/>
            <a:round/>
            <a:headEnd len="sm" w="sm" type="none"/>
            <a:tailEnd len="sm" w="sm" type="none"/>
          </a:ln>
        </p:spPr>
      </p:cxnSp>
      <p:cxnSp>
        <p:nvCxnSpPr>
          <p:cNvPr id="185" name="Google Shape;185;p5"/>
          <p:cNvCxnSpPr/>
          <p:nvPr/>
        </p:nvCxnSpPr>
        <p:spPr>
          <a:xfrm>
            <a:off x="5943600" y="3181350"/>
            <a:ext cx="0" cy="1572000"/>
          </a:xfrm>
          <a:prstGeom prst="straightConnector1">
            <a:avLst/>
          </a:prstGeom>
          <a:noFill/>
          <a:ln cap="flat" cmpd="sng" w="19050">
            <a:solidFill>
              <a:srgbClr val="7F7F7F"/>
            </a:solidFill>
            <a:prstDash val="dot"/>
            <a:round/>
            <a:headEnd len="sm" w="sm" type="none"/>
            <a:tailEnd len="sm" w="sm" type="none"/>
          </a:ln>
        </p:spPr>
      </p:cxnSp>
      <p:sp>
        <p:nvSpPr>
          <p:cNvPr id="186" name="Google Shape;186;p5"/>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7" name="Google Shape;187;p5"/>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8" name="Google Shape;188;p5"/>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9" name="Google Shape;189;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0" name="Google Shape;190;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1" name="Google Shape;191;p5"/>
          <p:cNvSpPr txBox="1"/>
          <p:nvPr>
            <p:ph idx="22" type="body"/>
          </p:nvPr>
        </p:nvSpPr>
        <p:spPr>
          <a:xfrm>
            <a:off x="6268719"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2" name="Shape 192"/>
        <p:cNvGrpSpPr/>
        <p:nvPr/>
      </p:nvGrpSpPr>
      <p:grpSpPr>
        <a:xfrm>
          <a:off x="0" y="0"/>
          <a:ext cx="0" cy="0"/>
          <a:chOff x="0" y="0"/>
          <a:chExt cx="0" cy="0"/>
        </a:xfrm>
      </p:grpSpPr>
      <p:sp>
        <p:nvSpPr>
          <p:cNvPr id="193" name="Google Shape;193;p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195" name="Google Shape;195;p6"/>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196" name="Google Shape;196;p6"/>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6"/>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98" name="Shape 198"/>
        <p:cNvGrpSpPr/>
        <p:nvPr/>
      </p:nvGrpSpPr>
      <p:grpSpPr>
        <a:xfrm>
          <a:off x="0" y="0"/>
          <a:ext cx="0" cy="0"/>
          <a:chOff x="0" y="0"/>
          <a:chExt cx="0" cy="0"/>
        </a:xfrm>
      </p:grpSpPr>
      <p:sp>
        <p:nvSpPr>
          <p:cNvPr id="199" name="Google Shape;199;p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0" name="Google Shape;200;p7"/>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201" name="Google Shape;201;p7"/>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2" name="Shape 202"/>
        <p:cNvGrpSpPr/>
        <p:nvPr/>
      </p:nvGrpSpPr>
      <p:grpSpPr>
        <a:xfrm>
          <a:off x="0" y="0"/>
          <a:ext cx="0" cy="0"/>
          <a:chOff x="0" y="0"/>
          <a:chExt cx="0" cy="0"/>
        </a:xfrm>
      </p:grpSpPr>
      <p:sp>
        <p:nvSpPr>
          <p:cNvPr id="203" name="Google Shape;203;p8"/>
          <p:cNvSpPr txBox="1"/>
          <p:nvPr>
            <p:ph idx="1" type="body"/>
          </p:nvPr>
        </p:nvSpPr>
        <p:spPr>
          <a:xfrm>
            <a:off x="86359" y="971550"/>
            <a:ext cx="7696200" cy="2514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4" name="Google Shape;204;p8"/>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5" name="Shape 205"/>
        <p:cNvGrpSpPr/>
        <p:nvPr/>
      </p:nvGrpSpPr>
      <p:grpSpPr>
        <a:xfrm>
          <a:off x="0" y="0"/>
          <a:ext cx="0" cy="0"/>
          <a:chOff x="0" y="0"/>
          <a:chExt cx="0" cy="0"/>
        </a:xfrm>
      </p:grpSpPr>
      <p:sp>
        <p:nvSpPr>
          <p:cNvPr id="206" name="Google Shape;206;p9"/>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07" name="Google Shape;207;p9"/>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9"/>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09" name="Shape 209"/>
        <p:cNvGrpSpPr/>
        <p:nvPr/>
      </p:nvGrpSpPr>
      <p:grpSpPr>
        <a:xfrm>
          <a:off x="0" y="0"/>
          <a:ext cx="0" cy="0"/>
          <a:chOff x="0" y="0"/>
          <a:chExt cx="0" cy="0"/>
        </a:xfrm>
      </p:grpSpPr>
      <p:grpSp>
        <p:nvGrpSpPr>
          <p:cNvPr id="210" name="Google Shape;210;p10"/>
          <p:cNvGrpSpPr/>
          <p:nvPr/>
        </p:nvGrpSpPr>
        <p:grpSpPr>
          <a:xfrm>
            <a:off x="546832" y="1435359"/>
            <a:ext cx="2805774" cy="2312054"/>
            <a:chOff x="671588" y="1726448"/>
            <a:chExt cx="3047436" cy="2511191"/>
          </a:xfrm>
        </p:grpSpPr>
        <p:grpSp>
          <p:nvGrpSpPr>
            <p:cNvPr id="211" name="Google Shape;211;p10"/>
            <p:cNvGrpSpPr/>
            <p:nvPr/>
          </p:nvGrpSpPr>
          <p:grpSpPr>
            <a:xfrm>
              <a:off x="671588" y="1726448"/>
              <a:ext cx="3047436" cy="2511191"/>
              <a:chOff x="5978837" y="1358253"/>
              <a:chExt cx="6047700" cy="4984500"/>
            </a:xfrm>
          </p:grpSpPr>
          <p:pic>
            <p:nvPicPr>
              <p:cNvPr id="212" name="Google Shape;212;p10"/>
              <p:cNvPicPr preferRelativeResize="0"/>
              <p:nvPr/>
            </p:nvPicPr>
            <p:blipFill rotWithShape="1">
              <a:blip r:embed="rId2">
                <a:alphaModFix/>
              </a:blip>
              <a:srcRect b="9442" l="14700" r="15757" t="540"/>
              <a:stretch/>
            </p:blipFill>
            <p:spPr>
              <a:xfrm>
                <a:off x="5978837" y="1358253"/>
                <a:ext cx="6047700" cy="4984500"/>
              </a:xfrm>
              <a:prstGeom prst="rect">
                <a:avLst/>
              </a:prstGeom>
              <a:noFill/>
              <a:ln>
                <a:noFill/>
              </a:ln>
            </p:spPr>
          </p:pic>
          <p:sp>
            <p:nvSpPr>
              <p:cNvPr id="213" name="Google Shape;213;p10"/>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4" name="Google Shape;214;p10"/>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5" name="Google Shape;215;p1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16" name="Google Shape;216;p10"/>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17" name="Google Shape;217;p10"/>
          <p:cNvGrpSpPr/>
          <p:nvPr/>
        </p:nvGrpSpPr>
        <p:grpSpPr>
          <a:xfrm>
            <a:off x="256303" y="1222139"/>
            <a:ext cx="1078621" cy="1078387"/>
            <a:chOff x="508000" y="1302692"/>
            <a:chExt cx="2336700" cy="2336700"/>
          </a:xfrm>
        </p:grpSpPr>
        <p:sp>
          <p:nvSpPr>
            <p:cNvPr id="218" name="Google Shape;218;p10"/>
            <p:cNvSpPr/>
            <p:nvPr/>
          </p:nvSpPr>
          <p:spPr>
            <a:xfrm>
              <a:off x="613218" y="1432379"/>
              <a:ext cx="2126400" cy="2097000"/>
            </a:xfrm>
            <a:prstGeom prst="ellipse">
              <a:avLst/>
            </a:prstGeom>
            <a:solidFill>
              <a:srgbClr val="000000">
                <a:alpha val="470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10"/>
            <p:cNvSpPr/>
            <p:nvPr/>
          </p:nvSpPr>
          <p:spPr>
            <a:xfrm>
              <a:off x="508000" y="1302692"/>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0" name="Google Shape;220;p10"/>
          <p:cNvSpPr/>
          <p:nvPr>
            <p:ph idx="2" type="pic"/>
          </p:nvPr>
        </p:nvSpPr>
        <p:spPr>
          <a:xfrm>
            <a:off x="670968" y="1634424"/>
            <a:ext cx="2548200" cy="14766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1" name="Google Shape;221;p10"/>
          <p:cNvSpPr/>
          <p:nvPr>
            <p:ph idx="3" type="pic"/>
          </p:nvPr>
        </p:nvSpPr>
        <p:spPr>
          <a:xfrm>
            <a:off x="332960" y="1303292"/>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2" name="Google Shape;222;p10"/>
          <p:cNvSpPr txBox="1"/>
          <p:nvPr>
            <p:ph idx="4" type="body"/>
          </p:nvPr>
        </p:nvSpPr>
        <p:spPr>
          <a:xfrm>
            <a:off x="3776455" y="717056"/>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3" name="Google Shape;223;p10"/>
          <p:cNvSpPr txBox="1"/>
          <p:nvPr>
            <p:ph idx="5" type="body"/>
          </p:nvPr>
        </p:nvSpPr>
        <p:spPr>
          <a:xfrm>
            <a:off x="3776455" y="129808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4" name="Google Shape;224;p10"/>
          <p:cNvSpPr txBox="1"/>
          <p:nvPr>
            <p:ph idx="6" type="body"/>
          </p:nvPr>
        </p:nvSpPr>
        <p:spPr>
          <a:xfrm>
            <a:off x="3776455" y="226963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5" name="Google Shape;225;p10"/>
          <p:cNvSpPr txBox="1"/>
          <p:nvPr>
            <p:ph idx="7"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6" name="Google Shape;226;p10"/>
          <p:cNvSpPr/>
          <p:nvPr/>
        </p:nvSpPr>
        <p:spPr>
          <a:xfrm rot="5400000">
            <a:off x="4949541" y="1428600"/>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0"/>
          <p:cNvSpPr/>
          <p:nvPr/>
        </p:nvSpPr>
        <p:spPr>
          <a:xfrm rot="5400000">
            <a:off x="4949541"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0"/>
          <p:cNvSpPr/>
          <p:nvPr/>
        </p:nvSpPr>
        <p:spPr>
          <a:xfrm rot="5400000">
            <a:off x="4949993" y="240208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10"/>
          <p:cNvSpPr/>
          <p:nvPr/>
        </p:nvSpPr>
        <p:spPr>
          <a:xfrm rot="5400000">
            <a:off x="4949993" y="817358"/>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0"/>
          <p:cNvSpPr txBox="1"/>
          <p:nvPr>
            <p:ph idx="8" type="body"/>
          </p:nvPr>
        </p:nvSpPr>
        <p:spPr>
          <a:xfrm>
            <a:off x="5181600" y="705445"/>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1" name="Google Shape;231;p10"/>
          <p:cNvSpPr txBox="1"/>
          <p:nvPr>
            <p:ph idx="9" type="body"/>
          </p:nvPr>
        </p:nvSpPr>
        <p:spPr>
          <a:xfrm>
            <a:off x="5181600" y="1276945"/>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2" name="Google Shape;232;p10"/>
          <p:cNvSpPr txBox="1"/>
          <p:nvPr>
            <p:ph idx="13" type="body"/>
          </p:nvPr>
        </p:nvSpPr>
        <p:spPr>
          <a:xfrm>
            <a:off x="5181600" y="2258019"/>
            <a:ext cx="3810000" cy="1647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3" name="Google Shape;233;p10"/>
          <p:cNvSpPr txBox="1"/>
          <p:nvPr>
            <p:ph idx="14"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4" name="Google Shape;234;p10"/>
          <p:cNvSpPr txBox="1"/>
          <p:nvPr>
            <p:ph idx="15" type="body"/>
          </p:nvPr>
        </p:nvSpPr>
        <p:spPr>
          <a:xfrm>
            <a:off x="409575" y="4010619"/>
            <a:ext cx="3190800" cy="618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8411188" y="148823"/>
            <a:ext cx="577635" cy="432180"/>
            <a:chOff x="11168703" y="292509"/>
            <a:chExt cx="849214" cy="636401"/>
          </a:xfrm>
        </p:grpSpPr>
        <p:sp>
          <p:nvSpPr>
            <p:cNvPr id="7" name="Google Shape;7;p1"/>
            <p:cNvSpPr/>
            <p:nvPr/>
          </p:nvSpPr>
          <p:spPr>
            <a:xfrm>
              <a:off x="11168703" y="297665"/>
              <a:ext cx="92700" cy="132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11255506" y="294658"/>
              <a:ext cx="140100" cy="1371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11168703" y="442910"/>
              <a:ext cx="92700" cy="1314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11270546" y="442910"/>
              <a:ext cx="107100" cy="1314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11388718" y="442910"/>
              <a:ext cx="76200" cy="1314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181164" y="587295"/>
              <a:ext cx="112500" cy="1323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305353" y="587295"/>
              <a:ext cx="75300" cy="1323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388718" y="587295"/>
              <a:ext cx="169800" cy="1323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536971" y="704179"/>
              <a:ext cx="11100" cy="15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550292" y="704179"/>
              <a:ext cx="15000" cy="15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653854" y="622102"/>
              <a:ext cx="108600" cy="1050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736360" y="658629"/>
              <a:ext cx="181800" cy="684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653854" y="459239"/>
              <a:ext cx="264300" cy="2523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631509" y="531431"/>
              <a:ext cx="78300" cy="906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754409" y="295516"/>
              <a:ext cx="101700"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631509" y="437754"/>
              <a:ext cx="45900" cy="1092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31509" y="389195"/>
              <a:ext cx="166800" cy="1422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437754"/>
              <a:ext cx="78300" cy="1026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631509" y="338059"/>
              <a:ext cx="105000" cy="99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91670" y="292509"/>
              <a:ext cx="94500" cy="114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736360" y="292509"/>
              <a:ext cx="61800" cy="114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786207" y="292509"/>
              <a:ext cx="69900" cy="966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851095" y="295516"/>
              <a:ext cx="45900" cy="1689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856252" y="295516"/>
              <a:ext cx="83400" cy="1311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845939" y="464395"/>
              <a:ext cx="88500" cy="1362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851095" y="392204"/>
              <a:ext cx="126300" cy="1698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939617" y="392204"/>
              <a:ext cx="78300" cy="95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959814" y="458379"/>
              <a:ext cx="57900" cy="1035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994621" y="458379"/>
              <a:ext cx="23100" cy="1341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45939" y="517252"/>
              <a:ext cx="171000" cy="834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845939" y="592452"/>
              <a:ext cx="171000" cy="47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845939" y="600616"/>
              <a:ext cx="159900" cy="1110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181164" y="751018"/>
              <a:ext cx="143100" cy="1740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336777"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1" name="Google Shape;41;p1"/>
            <p:cNvSpPr/>
            <p:nvPr/>
          </p:nvSpPr>
          <p:spPr>
            <a:xfrm>
              <a:off x="11389578" y="748010"/>
              <a:ext cx="183900" cy="1809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587136"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3" name="Google Shape;43;p1"/>
            <p:cNvSpPr/>
            <p:nvPr/>
          </p:nvSpPr>
          <p:spPr>
            <a:xfrm>
              <a:off x="11636665" y="751018"/>
              <a:ext cx="123000" cy="1740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741517" y="751018"/>
              <a:ext cx="167700" cy="1740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
            <p:cNvSpPr/>
            <p:nvPr/>
          </p:nvSpPr>
          <p:spPr>
            <a:xfrm>
              <a:off x="11916413" y="751018"/>
              <a:ext cx="99600" cy="1740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 name="Google Shape;46;p1"/>
          <p:cNvSpPr/>
          <p:nvPr/>
        </p:nvSpPr>
        <p:spPr>
          <a:xfrm>
            <a:off x="204840" y="533400"/>
            <a:ext cx="6300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www.example.com/customers" TargetMode="External"/><Relationship Id="rId4" Type="http://schemas.openxmlformats.org/officeDocument/2006/relationships/hyperlink" Target="http://www.example.com/customers/12345/ord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9876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987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14"/>
          <p:cNvSpPr txBox="1"/>
          <p:nvPr>
            <p:ph type="title"/>
          </p:nvPr>
        </p:nvSpPr>
        <p:spPr>
          <a:xfrm>
            <a:off x="4191000" y="2218073"/>
            <a:ext cx="41910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NodeJs-Rest Apis</a:t>
            </a:r>
            <a:endParaRPr/>
          </a:p>
        </p:txBody>
      </p:sp>
      <p:sp>
        <p:nvSpPr>
          <p:cNvPr id="486" name="Google Shape;486;p1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23"/>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600">
                <a:latin typeface="Arial"/>
                <a:ea typeface="Arial"/>
                <a:cs typeface="Arial"/>
                <a:sym typeface="Arial"/>
              </a:rPr>
              <a:t>A resource is attached to a URL in order to make it accessible from the Web. </a:t>
            </a:r>
            <a:endParaRPr sz="1600">
              <a:latin typeface="Arial"/>
              <a:ea typeface="Arial"/>
              <a:cs typeface="Arial"/>
              <a:sym typeface="Arial"/>
            </a:endParaRPr>
          </a:p>
          <a:p>
            <a:pPr indent="0" lvl="0" marL="0" rtl="0" algn="l">
              <a:spcBef>
                <a:spcPts val="240"/>
              </a:spcBef>
              <a:spcAft>
                <a:spcPts val="0"/>
              </a:spcAft>
              <a:buNone/>
            </a:pPr>
            <a:r>
              <a:rPr lang="en" sz="1600">
                <a:latin typeface="Arial"/>
                <a:ea typeface="Arial"/>
                <a:cs typeface="Arial"/>
                <a:sym typeface="Arial"/>
              </a:rPr>
              <a:t>This URL is known as Resource path.</a:t>
            </a:r>
            <a:endParaRPr sz="1600">
              <a:latin typeface="Arial"/>
              <a:ea typeface="Arial"/>
              <a:cs typeface="Arial"/>
              <a:sym typeface="Arial"/>
            </a:endParaRPr>
          </a:p>
          <a:p>
            <a:pPr indent="0" lvl="0" marL="0" rtl="0" algn="l">
              <a:spcBef>
                <a:spcPts val="240"/>
              </a:spcBef>
              <a:spcAft>
                <a:spcPts val="0"/>
              </a:spcAft>
              <a:buNone/>
            </a:pPr>
            <a:r>
              <a:rPr lang="en" sz="1600">
                <a:latin typeface="Arial"/>
                <a:ea typeface="Arial"/>
                <a:cs typeface="Arial"/>
                <a:sym typeface="Arial"/>
              </a:rPr>
              <a:t>They can be hierarchical, and this aspect can help us define relationships between managed entities. </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lang="en" sz="1800">
                <a:latin typeface="Arial"/>
                <a:ea typeface="Arial"/>
                <a:cs typeface="Arial"/>
                <a:sym typeface="Arial"/>
              </a:rPr>
              <a:t>There are several ways to send parameters to resources</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As a path variable: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/myentity/{entityid}</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/user/{userid}/version/{versionid}</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a:t>
            </a:r>
            <a:r>
              <a:rPr lang="en" sz="1800">
                <a:latin typeface="Arial"/>
                <a:ea typeface="Arial"/>
                <a:cs typeface="Arial"/>
                <a:sym typeface="Arial"/>
              </a:rPr>
              <a:t>s a query parameter:</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what is specified after the ? within a URL</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41" name="Google Shape;541;p23"/>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URL</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24"/>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SzPts val="1800"/>
              <a:buFont typeface="Arial"/>
              <a:buChar char="●"/>
            </a:pPr>
            <a:r>
              <a:rPr b="1" lang="en" sz="1800">
                <a:latin typeface="Arial"/>
                <a:ea typeface="Arial"/>
                <a:cs typeface="Arial"/>
                <a:sym typeface="Arial"/>
              </a:rPr>
              <a:t>A stateless</a:t>
            </a:r>
            <a:r>
              <a:rPr lang="en" sz="1800">
                <a:latin typeface="Arial"/>
                <a:ea typeface="Arial"/>
                <a:cs typeface="Arial"/>
                <a:sym typeface="Arial"/>
              </a:rPr>
              <a:t> system can be seen as a box [black? ;)] where at any point in time the value of the output(s) depends only on the value of the input(s) [after a certain processing time]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b="1" lang="en" sz="1800">
                <a:latin typeface="Arial"/>
                <a:ea typeface="Arial"/>
                <a:cs typeface="Arial"/>
                <a:sym typeface="Arial"/>
              </a:rPr>
              <a:t>A stateful</a:t>
            </a:r>
            <a:r>
              <a:rPr lang="en" sz="1800">
                <a:latin typeface="Arial"/>
                <a:ea typeface="Arial"/>
                <a:cs typeface="Arial"/>
                <a:sym typeface="Arial"/>
              </a:rPr>
              <a:t> system instead can be seen as a box where at any point in time the value of the output(s) depends on the value of the input(s) and of an internal state, so basicaly a stateful system is like a state machine with "memory" as the same set of input(s) value can generate different output(s) depending on the previous input(s) received by the system.</a:t>
            </a:r>
            <a:endParaRPr sz="1800">
              <a:latin typeface="Arial"/>
              <a:ea typeface="Arial"/>
              <a:cs typeface="Arial"/>
              <a:sym typeface="Arial"/>
            </a:endParaRPr>
          </a:p>
        </p:txBody>
      </p:sp>
      <p:sp>
        <p:nvSpPr>
          <p:cNvPr id="547" name="Google Shape;547;p24"/>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Stateless vs Statefull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25"/>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800">
                <a:latin typeface="Arial"/>
                <a:ea typeface="Arial"/>
                <a:cs typeface="Arial"/>
                <a:sym typeface="Arial"/>
              </a:rPr>
              <a:t>Following four HTTP methods are commonly used in REST based architecture.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GET</a:t>
            </a:r>
            <a:r>
              <a:rPr lang="en" sz="1600">
                <a:latin typeface="Arial"/>
                <a:ea typeface="Arial"/>
                <a:cs typeface="Arial"/>
                <a:sym typeface="Arial"/>
              </a:rPr>
              <a:t> − This is used to provide a read only access to a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POST</a:t>
            </a:r>
            <a:r>
              <a:rPr lang="en" sz="1600">
                <a:latin typeface="Arial"/>
                <a:ea typeface="Arial"/>
                <a:cs typeface="Arial"/>
                <a:sym typeface="Arial"/>
              </a:rPr>
              <a:t> − This is used to create a new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DELETE</a:t>
            </a:r>
            <a:r>
              <a:rPr lang="en" sz="1600">
                <a:latin typeface="Arial"/>
                <a:ea typeface="Arial"/>
                <a:cs typeface="Arial"/>
                <a:sym typeface="Arial"/>
              </a:rPr>
              <a:t> − This is used to remove a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PUT</a:t>
            </a:r>
            <a:r>
              <a:rPr lang="en" sz="1600">
                <a:latin typeface="Arial"/>
                <a:ea typeface="Arial"/>
                <a:cs typeface="Arial"/>
                <a:sym typeface="Arial"/>
              </a:rPr>
              <a:t> − This is used to update a existing resource or create a new resource.</a:t>
            </a:r>
            <a:endParaRPr sz="1600">
              <a:latin typeface="Arial"/>
              <a:ea typeface="Arial"/>
              <a:cs typeface="Arial"/>
              <a:sym typeface="Arial"/>
            </a:endParaRPr>
          </a:p>
        </p:txBody>
      </p:sp>
      <p:sp>
        <p:nvSpPr>
          <p:cNvPr id="553" name="Google Shape;553;p25"/>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26"/>
          <p:cNvSpPr txBox="1"/>
          <p:nvPr>
            <p:ph idx="1" type="body"/>
          </p:nvPr>
        </p:nvSpPr>
        <p:spPr>
          <a:xfrm>
            <a:off x="122250" y="612700"/>
            <a:ext cx="8899500" cy="42984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t/>
            </a:r>
            <a:endParaRPr b="1" sz="1800" u="sng">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retrieving the information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Must be safe and idempotent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Collection Resource, /mobiles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chemeClr val="dk1"/>
                </a:solidFill>
                <a:latin typeface="Arial"/>
                <a:ea typeface="Arial"/>
                <a:cs typeface="Arial"/>
                <a:sym typeface="Arial"/>
              </a:rPr>
              <a:t>It fetches all the element of that entity</a:t>
            </a:r>
            <a:endParaRPr sz="1800">
              <a:solidFill>
                <a:schemeClr val="dk1"/>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Instance Resource, /mobile/{mobileId}</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chemeClr val="dk1"/>
                </a:solidFill>
                <a:latin typeface="Arial"/>
                <a:ea typeface="Arial"/>
                <a:cs typeface="Arial"/>
                <a:sym typeface="Arial"/>
              </a:rPr>
              <a:t>It fetches a single element of that resource</a:t>
            </a:r>
            <a:endParaRPr sz="1800">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sz="2400">
              <a:latin typeface="Arial"/>
              <a:ea typeface="Arial"/>
              <a:cs typeface="Arial"/>
              <a:sym typeface="Arial"/>
            </a:endParaRPr>
          </a:p>
          <a:p>
            <a:pPr indent="0" lvl="0" marL="0" rtl="0" algn="l">
              <a:spcBef>
                <a:spcPts val="240"/>
              </a:spcBef>
              <a:spcAft>
                <a:spcPts val="0"/>
              </a:spcAft>
              <a:buNone/>
            </a:pPr>
            <a:r>
              <a:rPr b="1" lang="en" sz="1800">
                <a:latin typeface="Arial"/>
                <a:ea typeface="Arial"/>
                <a:cs typeface="Arial"/>
                <a:sym typeface="Arial"/>
              </a:rPr>
              <a:t>Note</a:t>
            </a:r>
            <a:r>
              <a:rPr lang="en" sz="1800">
                <a:latin typeface="Arial"/>
                <a:ea typeface="Arial"/>
                <a:cs typeface="Arial"/>
                <a:sym typeface="Arial"/>
              </a:rPr>
              <a:t>: An idempotent method is a HTTP method that can be called many times without different outcomes. It would not matter if the method is called only once, or ten times over. The result should be the same. Safe method does not change the state or representation of resources</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59" name="Google Shape;559;p2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GET</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27"/>
          <p:cNvSpPr txBox="1"/>
          <p:nvPr>
            <p:ph idx="1" type="body"/>
          </p:nvPr>
        </p:nvSpPr>
        <p:spPr>
          <a:xfrm>
            <a:off x="122250" y="912150"/>
            <a:ext cx="8899500" cy="38160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800">
                <a:solidFill>
                  <a:srgbClr val="000000"/>
                </a:solidFill>
                <a:highlight>
                  <a:srgbClr val="FFFFFF"/>
                </a:highlight>
                <a:latin typeface="Arial"/>
                <a:ea typeface="Arial"/>
                <a:cs typeface="Arial"/>
                <a:sym typeface="Arial"/>
              </a:rPr>
              <a:t>Can you guess the result for the following:</a:t>
            </a:r>
            <a:endParaRPr sz="1800">
              <a:solidFill>
                <a:srgbClr val="000000"/>
              </a:solidFill>
              <a:highlight>
                <a:srgbClr val="FFFFFF"/>
              </a:highlight>
              <a:latin typeface="Arial"/>
              <a:ea typeface="Arial"/>
              <a:cs typeface="Arial"/>
              <a:sym typeface="Arial"/>
            </a:endParaRPr>
          </a:p>
          <a:p>
            <a:pPr indent="-330200" lvl="0" marL="457200" rtl="0" algn="l">
              <a:lnSpc>
                <a:spcPct val="150000"/>
              </a:lnSpc>
              <a:spcBef>
                <a:spcPts val="24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t>
            </a:r>
            <a:endParaRPr sz="1600">
              <a:solidFill>
                <a:srgbClr val="00000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/mobiles/ab231</a:t>
            </a:r>
            <a:endParaRPr sz="1600">
              <a:solidFill>
                <a:srgbClr val="00000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/mobiles/ab231/variations</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rPr lang="en" sz="1800">
                <a:solidFill>
                  <a:srgbClr val="000000"/>
                </a:solidFill>
                <a:highlight>
                  <a:srgbClr val="FFFFFF"/>
                </a:highlight>
                <a:latin typeface="Arial"/>
                <a:ea typeface="Arial"/>
                <a:cs typeface="Arial"/>
                <a:sym typeface="Arial"/>
              </a:rPr>
              <a:t>Complex Queries</a:t>
            </a:r>
            <a:endParaRPr sz="1800">
              <a:solidFill>
                <a:srgbClr val="000000"/>
              </a:solidFill>
              <a:highlight>
                <a:srgbClr val="FFFFFF"/>
              </a:highlight>
              <a:latin typeface="Arial"/>
              <a:ea typeface="Arial"/>
              <a:cs typeface="Arial"/>
              <a:sym typeface="Arial"/>
            </a:endParaRPr>
          </a:p>
          <a:p>
            <a:pPr indent="-330200" lvl="0" marL="457200" rtl="0" algn="l">
              <a:lnSpc>
                <a:spcPct val="150000"/>
              </a:lnSpc>
              <a:spcBef>
                <a:spcPts val="24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/mobiles?variant=iphone&amp;screenSize=5</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800">
              <a:solidFill>
                <a:srgbClr val="000080"/>
              </a:solidFill>
              <a:highlight>
                <a:srgbClr val="FFFFFF"/>
              </a:highlight>
              <a:latin typeface="Arial"/>
              <a:ea typeface="Arial"/>
              <a:cs typeface="Arial"/>
              <a:sym typeface="Arial"/>
            </a:endParaRPr>
          </a:p>
        </p:txBody>
      </p:sp>
      <p:sp>
        <p:nvSpPr>
          <p:cNvPr id="565" name="Google Shape;565;p2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28"/>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For deleting an instance of resource identified by the URL</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operations are idempotent. Example:</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a:t>
            </a:r>
            <a:r>
              <a:rPr lang="en" sz="1800" u="sng">
                <a:solidFill>
                  <a:schemeClr val="hlink"/>
                </a:solidFill>
                <a:highlight>
                  <a:srgbClr val="FFFFFF"/>
                </a:highlight>
                <a:latin typeface="Arial"/>
                <a:ea typeface="Arial"/>
                <a:cs typeface="Arial"/>
                <a:sym typeface="Arial"/>
                <a:hlinkClick r:id="rId3"/>
              </a:rPr>
              <a:t>http://www.example.com/customers/12345</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a:t>
            </a:r>
            <a:r>
              <a:rPr lang="en" sz="1800" u="sng">
                <a:solidFill>
                  <a:schemeClr val="hlink"/>
                </a:solidFill>
                <a:highlight>
                  <a:srgbClr val="FFFFFF"/>
                </a:highlight>
                <a:latin typeface="Arial"/>
                <a:ea typeface="Arial"/>
                <a:cs typeface="Arial"/>
                <a:sym typeface="Arial"/>
                <a:hlinkClick r:id="rId4"/>
              </a:rPr>
              <a:t>http://www.example.com/customers/12345/orders</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http://www.example.com/bucket/sample</a:t>
            </a:r>
            <a:endParaRPr sz="1800">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a:solidFill>
                <a:srgbClr val="000000"/>
              </a:solidFill>
              <a:highlight>
                <a:srgbClr val="FFFFFF"/>
              </a:highlight>
              <a:latin typeface="Arial"/>
              <a:ea typeface="Arial"/>
              <a:cs typeface="Arial"/>
              <a:sym typeface="Arial"/>
            </a:endParaRPr>
          </a:p>
          <a:p>
            <a:pPr indent="0" lvl="0" marL="457200" rtl="0" algn="l">
              <a:spcBef>
                <a:spcPts val="240"/>
              </a:spcBef>
              <a:spcAft>
                <a:spcPts val="0"/>
              </a:spcAft>
              <a:buNone/>
            </a:pPr>
            <a:r>
              <a:t/>
            </a:r>
            <a:endParaRPr sz="1800">
              <a:solidFill>
                <a:srgbClr val="000000"/>
              </a:solidFill>
              <a:highlight>
                <a:srgbClr val="FFFFFF"/>
              </a:highlight>
              <a:latin typeface="Arial"/>
              <a:ea typeface="Arial"/>
              <a:cs typeface="Arial"/>
              <a:sym typeface="Arial"/>
            </a:endParaRPr>
          </a:p>
        </p:txBody>
      </p:sp>
      <p:sp>
        <p:nvSpPr>
          <p:cNvPr id="571" name="Google Shape;571;p2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HTTP methods - DELETE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5" name="Shape 575"/>
        <p:cNvGrpSpPr/>
        <p:nvPr/>
      </p:nvGrpSpPr>
      <p:grpSpPr>
        <a:xfrm>
          <a:off x="0" y="0"/>
          <a:ext cx="0" cy="0"/>
          <a:chOff x="0" y="0"/>
          <a:chExt cx="0" cy="0"/>
        </a:xfrm>
      </p:grpSpPr>
      <p:sp>
        <p:nvSpPr>
          <p:cNvPr id="576" name="Google Shape;576;p29"/>
          <p:cNvSpPr txBox="1"/>
          <p:nvPr/>
        </p:nvSpPr>
        <p:spPr>
          <a:xfrm>
            <a:off x="254880" y="8373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POST</a:t>
            </a:r>
            <a:endParaRPr b="1" sz="2700">
              <a:latin typeface="Calibri"/>
              <a:ea typeface="Calibri"/>
              <a:cs typeface="Calibri"/>
              <a:sym typeface="Calibri"/>
            </a:endParaRPr>
          </a:p>
        </p:txBody>
      </p:sp>
      <p:sp>
        <p:nvSpPr>
          <p:cNvPr id="577" name="Google Shape;577;p2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78" name="Google Shape;578;p29"/>
          <p:cNvSpPr txBox="1"/>
          <p:nvPr/>
        </p:nvSpPr>
        <p:spPr>
          <a:xfrm>
            <a:off x="254875" y="737699"/>
            <a:ext cx="7768800" cy="4101600"/>
          </a:xfrm>
          <a:prstGeom prst="rect">
            <a:avLst/>
          </a:prstGeom>
          <a:noFill/>
          <a:ln>
            <a:noFill/>
          </a:ln>
        </p:spPr>
        <p:txBody>
          <a:bodyPr anchorCtr="0" anchor="t" bIns="38000" lIns="76025" spcFirstLastPara="1" rIns="76025" wrap="square" tIns="38000">
            <a:noAutofit/>
          </a:bodyPr>
          <a:lstStyle/>
          <a:p>
            <a:pPr indent="-342900" lvl="0" marL="457200" marR="0" rtl="0" algn="l">
              <a:lnSpc>
                <a:spcPct val="100000"/>
              </a:lnSpc>
              <a:spcBef>
                <a:spcPts val="0"/>
              </a:spcBef>
              <a:spcAft>
                <a:spcPts val="0"/>
              </a:spcAft>
              <a:buSzPts val="1800"/>
              <a:buChar char="●"/>
            </a:pPr>
            <a:r>
              <a:rPr lang="en" sz="1800"/>
              <a:t>For creating a new Resource</a:t>
            </a:r>
            <a:endParaRPr sz="1800"/>
          </a:p>
          <a:p>
            <a:pPr indent="-342900" lvl="0" marL="457200" marR="0" rtl="0" algn="l">
              <a:lnSpc>
                <a:spcPct val="100000"/>
              </a:lnSpc>
              <a:spcBef>
                <a:spcPts val="0"/>
              </a:spcBef>
              <a:spcAft>
                <a:spcPts val="0"/>
              </a:spcAft>
              <a:buSzPts val="1800"/>
              <a:buChar char="●"/>
            </a:pPr>
            <a:r>
              <a:rPr lang="en" sz="1800"/>
              <a:t>Can be used to create subordinate resources as well</a:t>
            </a:r>
            <a:endParaRPr sz="1800"/>
          </a:p>
          <a:p>
            <a:pPr indent="-342900" lvl="0" marL="457200" marR="0" rtl="0" algn="l">
              <a:lnSpc>
                <a:spcPct val="100000"/>
              </a:lnSpc>
              <a:spcBef>
                <a:spcPts val="0"/>
              </a:spcBef>
              <a:spcAft>
                <a:spcPts val="0"/>
              </a:spcAft>
              <a:buSzPts val="1800"/>
              <a:buChar char="●"/>
            </a:pPr>
            <a:r>
              <a:rPr lang="en" sz="1800"/>
              <a:t>POST is neither safe nor idempotent.</a:t>
            </a:r>
            <a:endParaRPr sz="1800"/>
          </a:p>
          <a:p>
            <a:pPr indent="-342900" lvl="0" marL="457200" marR="0" rtl="0" algn="l">
              <a:lnSpc>
                <a:spcPct val="100000"/>
              </a:lnSpc>
              <a:spcBef>
                <a:spcPts val="0"/>
              </a:spcBef>
              <a:spcAft>
                <a:spcPts val="0"/>
              </a:spcAft>
              <a:buSzPts val="1800"/>
              <a:buChar char="●"/>
            </a:pPr>
            <a:r>
              <a:rPr lang="en" sz="1800"/>
              <a:t>Making two identical POST requests will most-likely result in two resources containing the same information.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By convention, it should be ideally available to collection resources. Eg:-</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POST </a:t>
            </a:r>
            <a:r>
              <a:rPr lang="en" sz="1800" u="sng">
                <a:solidFill>
                  <a:schemeClr val="hlink"/>
                </a:solidFill>
                <a:hlinkClick r:id="rId3"/>
              </a:rPr>
              <a:t>http://www.example.com/customers</a:t>
            </a:r>
            <a:endParaRPr sz="1800"/>
          </a:p>
          <a:p>
            <a:pPr indent="-342900" lvl="1" marL="914400" marR="0" rtl="0" algn="l">
              <a:lnSpc>
                <a:spcPct val="100000"/>
              </a:lnSpc>
              <a:spcBef>
                <a:spcPts val="0"/>
              </a:spcBef>
              <a:spcAft>
                <a:spcPts val="0"/>
              </a:spcAft>
              <a:buSzPts val="1800"/>
              <a:buChar char="○"/>
            </a:pPr>
            <a:r>
              <a:rPr lang="en" sz="1800"/>
              <a:t>{'firstName': “Prashant”, 'lastName': “Sharma”, “age”:25}</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POST </a:t>
            </a:r>
            <a:r>
              <a:rPr lang="en" sz="1800" u="sng">
                <a:solidFill>
                  <a:schemeClr val="hlink"/>
                </a:solidFill>
                <a:hlinkClick r:id="rId4"/>
              </a:rPr>
              <a:t>http://www.example.com/customers/12345/orders</a:t>
            </a:r>
            <a:endParaRPr sz="1800"/>
          </a:p>
          <a:p>
            <a:pPr indent="-342900" lvl="1" marL="914400" marR="0" rtl="0" algn="l">
              <a:lnSpc>
                <a:spcPct val="100000"/>
              </a:lnSpc>
              <a:spcBef>
                <a:spcPts val="0"/>
              </a:spcBef>
              <a:spcAft>
                <a:spcPts val="0"/>
              </a:spcAft>
              <a:buSzPts val="1800"/>
              <a:buChar char="○"/>
            </a:pPr>
            <a:r>
              <a:rPr lang="en" sz="1800"/>
              <a:t>{'product':'ball', 'quantity': 2}</a:t>
            </a:r>
            <a:endParaRPr sz="1800"/>
          </a:p>
          <a:p>
            <a:pPr indent="0" lvl="0" marL="0" marR="0" rtl="0" algn="l">
              <a:lnSpc>
                <a:spcPct val="100000"/>
              </a:lnSpc>
              <a:spcBef>
                <a:spcPts val="0"/>
              </a:spcBef>
              <a:spcAft>
                <a:spcPts val="0"/>
              </a:spcAft>
              <a:buNone/>
            </a:pPr>
            <a:r>
              <a:t/>
            </a:r>
            <a:endParaRPr sz="1800"/>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2" name="Shape 582"/>
        <p:cNvGrpSpPr/>
        <p:nvPr/>
      </p:nvGrpSpPr>
      <p:grpSpPr>
        <a:xfrm>
          <a:off x="0" y="0"/>
          <a:ext cx="0" cy="0"/>
          <a:chOff x="0" y="0"/>
          <a:chExt cx="0" cy="0"/>
        </a:xfrm>
      </p:grpSpPr>
      <p:sp>
        <p:nvSpPr>
          <p:cNvPr id="583" name="Google Shape;583;p30"/>
          <p:cNvSpPr txBox="1"/>
          <p:nvPr/>
        </p:nvSpPr>
        <p:spPr>
          <a:xfrm>
            <a:off x="254880" y="62557"/>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PUT</a:t>
            </a:r>
            <a:endParaRPr b="1" sz="2700">
              <a:latin typeface="Calibri"/>
              <a:ea typeface="Calibri"/>
              <a:cs typeface="Calibri"/>
              <a:sym typeface="Calibri"/>
            </a:endParaRPr>
          </a:p>
        </p:txBody>
      </p:sp>
      <p:sp>
        <p:nvSpPr>
          <p:cNvPr id="584" name="Google Shape;584;p3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85" name="Google Shape;585;p3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86" name="Google Shape;586;p30"/>
          <p:cNvSpPr txBox="1"/>
          <p:nvPr/>
        </p:nvSpPr>
        <p:spPr>
          <a:xfrm>
            <a:off x="254875" y="873798"/>
            <a:ext cx="7768800" cy="3965700"/>
          </a:xfrm>
          <a:prstGeom prst="rect">
            <a:avLst/>
          </a:prstGeom>
          <a:noFill/>
          <a:ln>
            <a:noFill/>
          </a:ln>
        </p:spPr>
        <p:txBody>
          <a:bodyPr anchorCtr="0" anchor="t" bIns="38000" lIns="76025" spcFirstLastPara="1" rIns="76025" wrap="square" tIns="38000">
            <a:noAutofit/>
          </a:bodyPr>
          <a:lstStyle/>
          <a:p>
            <a:pPr indent="-342900" lvl="0" marL="457200" marR="0" rtl="0" algn="l">
              <a:lnSpc>
                <a:spcPct val="100000"/>
              </a:lnSpc>
              <a:spcBef>
                <a:spcPts val="0"/>
              </a:spcBef>
              <a:spcAft>
                <a:spcPts val="0"/>
              </a:spcAft>
              <a:buSzPts val="1800"/>
              <a:buChar char="●"/>
            </a:pPr>
            <a:r>
              <a:rPr lang="en" sz="1800"/>
              <a:t>For updating resource mentioned in URL</a:t>
            </a:r>
            <a:endParaRPr sz="1800"/>
          </a:p>
          <a:p>
            <a:pPr indent="-342900" lvl="0" marL="457200" marR="0" rtl="0" algn="l">
              <a:lnSpc>
                <a:spcPct val="100000"/>
              </a:lnSpc>
              <a:spcBef>
                <a:spcPts val="0"/>
              </a:spcBef>
              <a:spcAft>
                <a:spcPts val="0"/>
              </a:spcAft>
              <a:buSzPts val="1800"/>
              <a:buChar char="●"/>
            </a:pPr>
            <a:r>
              <a:rPr lang="en" sz="1800"/>
              <a:t>PUT is not a safe operation, in that it modifies state on the server, but it is idempotent</a:t>
            </a:r>
            <a:endParaRPr sz="1800"/>
          </a:p>
          <a:p>
            <a:pPr indent="-342900" lvl="0" marL="457200" marR="0" rtl="0" algn="l">
              <a:lnSpc>
                <a:spcPct val="100000"/>
              </a:lnSpc>
              <a:spcBef>
                <a:spcPts val="0"/>
              </a:spcBef>
              <a:spcAft>
                <a:spcPts val="0"/>
              </a:spcAft>
              <a:buSzPts val="1800"/>
              <a:buChar char="●"/>
            </a:pPr>
            <a:r>
              <a:rPr lang="en" sz="1800"/>
              <a:t>By convention, we provide the complete representation of the resource in PUT with updated data</a:t>
            </a:r>
            <a:endParaRPr sz="1800"/>
          </a:p>
          <a:p>
            <a:pPr indent="0" lvl="0" marL="88900" marR="0" rtl="0" algn="l">
              <a:lnSpc>
                <a:spcPct val="100000"/>
              </a:lnSpc>
              <a:spcBef>
                <a:spcPts val="0"/>
              </a:spcBef>
              <a:spcAft>
                <a:spcPts val="0"/>
              </a:spcAft>
              <a:buClr>
                <a:srgbClr val="000000"/>
              </a:buClr>
              <a:buFont typeface="Courier New"/>
              <a:buNone/>
            </a:pPr>
            <a:r>
              <a:t/>
            </a:r>
            <a:endParaRPr sz="1800"/>
          </a:p>
          <a:p>
            <a:pPr indent="0" lvl="0" marL="88900" marR="0" rtl="0" algn="l">
              <a:lnSpc>
                <a:spcPct val="100000"/>
              </a:lnSpc>
              <a:spcBef>
                <a:spcPts val="0"/>
              </a:spcBef>
              <a:spcAft>
                <a:spcPts val="0"/>
              </a:spcAft>
              <a:buClr>
                <a:srgbClr val="000000"/>
              </a:buClr>
              <a:buFont typeface="Courier New"/>
              <a:buNone/>
            </a:pPr>
            <a:r>
              <a:rPr lang="en" sz="1800"/>
              <a:t>Examples</a:t>
            </a:r>
            <a:endParaRPr sz="1800"/>
          </a:p>
          <a:p>
            <a:pPr indent="-342900" lvl="0" marL="457200" marR="0" rtl="0" algn="l">
              <a:lnSpc>
                <a:spcPct val="100000"/>
              </a:lnSpc>
              <a:spcBef>
                <a:spcPts val="0"/>
              </a:spcBef>
              <a:spcAft>
                <a:spcPts val="0"/>
              </a:spcAft>
              <a:buSzPts val="1800"/>
              <a:buChar char="●"/>
            </a:pPr>
            <a:r>
              <a:rPr lang="en" sz="1800"/>
              <a:t>PUT </a:t>
            </a:r>
            <a:r>
              <a:rPr lang="en" sz="1800" u="sng">
                <a:solidFill>
                  <a:schemeClr val="hlink"/>
                </a:solidFill>
                <a:hlinkClick r:id="rId3"/>
              </a:rPr>
              <a:t>http://www.example.com/customers/12345</a:t>
            </a:r>
            <a:endParaRPr sz="1800"/>
          </a:p>
          <a:p>
            <a:pPr indent="-342900" lvl="1" marL="914400" marR="0" rtl="0" algn="l">
              <a:lnSpc>
                <a:spcPct val="100000"/>
              </a:lnSpc>
              <a:spcBef>
                <a:spcPts val="0"/>
              </a:spcBef>
              <a:spcAft>
                <a:spcPts val="0"/>
              </a:spcAft>
              <a:buSzPts val="1800"/>
              <a:buChar char="○"/>
            </a:pPr>
            <a:r>
              <a:rPr lang="en" sz="1800"/>
              <a:t>{'firstName': “Gaurav”, 'lastName': “Sharma”, “age”:29}</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PUT </a:t>
            </a:r>
            <a:r>
              <a:rPr lang="en" sz="1800" u="sng">
                <a:solidFill>
                  <a:schemeClr val="hlink"/>
                </a:solidFill>
                <a:hlinkClick r:id="rId4"/>
              </a:rPr>
              <a:t>http://www.example.com/customers/12345/orders/98765</a:t>
            </a:r>
            <a:endParaRPr sz="1800"/>
          </a:p>
          <a:p>
            <a:pPr indent="-342900" lvl="1" marL="914400" marR="0" rtl="0" algn="l">
              <a:lnSpc>
                <a:spcPct val="100000"/>
              </a:lnSpc>
              <a:spcBef>
                <a:spcPts val="0"/>
              </a:spcBef>
              <a:spcAft>
                <a:spcPts val="0"/>
              </a:spcAft>
              <a:buSzPts val="1800"/>
              <a:buChar char="○"/>
            </a:pPr>
            <a:r>
              <a:rPr lang="en" sz="1800"/>
              <a:t>{'product':'ball', 'quantity': 5}</a:t>
            </a:r>
            <a:endParaRPr sz="1800"/>
          </a:p>
          <a:p>
            <a:pPr indent="0" lvl="0" marL="88900" marR="0" rtl="0" algn="l">
              <a:lnSpc>
                <a:spcPct val="100000"/>
              </a:lnSpc>
              <a:spcBef>
                <a:spcPts val="0"/>
              </a:spcBef>
              <a:spcAft>
                <a:spcPts val="0"/>
              </a:spcAft>
              <a:buClr>
                <a:srgbClr val="000000"/>
              </a:buClr>
              <a:buFont typeface="Courier New"/>
              <a:buNone/>
            </a:pPr>
            <a:r>
              <a:t/>
            </a:r>
            <a:endParaRPr sz="1800"/>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0" name="Shape 590"/>
        <p:cNvGrpSpPr/>
        <p:nvPr/>
      </p:nvGrpSpPr>
      <p:grpSpPr>
        <a:xfrm>
          <a:off x="0" y="0"/>
          <a:ext cx="0" cy="0"/>
          <a:chOff x="0" y="0"/>
          <a:chExt cx="0" cy="0"/>
        </a:xfrm>
      </p:grpSpPr>
      <p:sp>
        <p:nvSpPr>
          <p:cNvPr id="591" name="Google Shape;591;p31"/>
          <p:cNvSpPr txBox="1"/>
          <p:nvPr/>
        </p:nvSpPr>
        <p:spPr>
          <a:xfrm>
            <a:off x="254880" y="7453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PATCH</a:t>
            </a:r>
            <a:endParaRPr b="1" sz="2700">
              <a:latin typeface="Calibri"/>
              <a:ea typeface="Calibri"/>
              <a:cs typeface="Calibri"/>
              <a:sym typeface="Calibri"/>
            </a:endParaRPr>
          </a:p>
        </p:txBody>
      </p:sp>
      <p:sp>
        <p:nvSpPr>
          <p:cNvPr id="592" name="Google Shape;592;p3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93" name="Google Shape;593;p3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94" name="Google Shape;594;p31"/>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rPr lang="en" sz="1800"/>
              <a:t>Same as PUT By convention, we provide only the updated information in the PATCH call. Eg</a:t>
            </a:r>
            <a:endParaRPr sz="1800"/>
          </a:p>
          <a:p>
            <a:pPr indent="0" lvl="0" marL="0" marR="0" rtl="0" algn="l">
              <a:lnSpc>
                <a:spcPct val="93000"/>
              </a:lnSpc>
              <a:spcBef>
                <a:spcPts val="0"/>
              </a:spcBef>
              <a:spcAft>
                <a:spcPts val="0"/>
              </a:spcAft>
              <a:buNone/>
            </a:pPr>
            <a:r>
              <a:t/>
            </a:r>
            <a:endParaRPr sz="1800"/>
          </a:p>
          <a:p>
            <a:pPr indent="-342900" lvl="0" marL="457200" marR="0" rtl="0" algn="l">
              <a:lnSpc>
                <a:spcPct val="93000"/>
              </a:lnSpc>
              <a:spcBef>
                <a:spcPts val="0"/>
              </a:spcBef>
              <a:spcAft>
                <a:spcPts val="0"/>
              </a:spcAft>
              <a:buSzPts val="1800"/>
              <a:buChar char="●"/>
            </a:pPr>
            <a:r>
              <a:rPr lang="en" sz="1800"/>
              <a:t>PATCH </a:t>
            </a:r>
            <a:r>
              <a:rPr lang="en" sz="1800" u="sng">
                <a:solidFill>
                  <a:schemeClr val="hlink"/>
                </a:solidFill>
                <a:hlinkClick r:id="rId3"/>
              </a:rPr>
              <a:t>http://www.example.com/customers/12345</a:t>
            </a:r>
            <a:endParaRPr sz="1800"/>
          </a:p>
          <a:p>
            <a:pPr indent="-342900" lvl="1" marL="914400" marR="0" rtl="0" algn="l">
              <a:lnSpc>
                <a:spcPct val="93000"/>
              </a:lnSpc>
              <a:spcBef>
                <a:spcPts val="0"/>
              </a:spcBef>
              <a:spcAft>
                <a:spcPts val="0"/>
              </a:spcAft>
              <a:buSzPts val="1800"/>
              <a:buChar char="○"/>
            </a:pPr>
            <a:r>
              <a:rPr lang="en" sz="1800"/>
              <a:t>{'firstName': “Gaurav”, “age”:29}</a:t>
            </a:r>
            <a:endParaRPr sz="1800"/>
          </a:p>
          <a:p>
            <a:pPr indent="-342900" lvl="0" marL="457200" marR="0" rtl="0" algn="l">
              <a:lnSpc>
                <a:spcPct val="93000"/>
              </a:lnSpc>
              <a:spcBef>
                <a:spcPts val="0"/>
              </a:spcBef>
              <a:spcAft>
                <a:spcPts val="0"/>
              </a:spcAft>
              <a:buSzPts val="1800"/>
              <a:buChar char="●"/>
            </a:pPr>
            <a:r>
              <a:rPr lang="en" sz="1800"/>
              <a:t>PATCH </a:t>
            </a:r>
            <a:r>
              <a:rPr lang="en" sz="1800" u="sng">
                <a:solidFill>
                  <a:schemeClr val="hlink"/>
                </a:solidFill>
                <a:hlinkClick r:id="rId4"/>
              </a:rPr>
              <a:t>http://www.example.com/customers/12345/orders/98765</a:t>
            </a:r>
            <a:endParaRPr sz="1800"/>
          </a:p>
          <a:p>
            <a:pPr indent="-342900" lvl="1" marL="914400" marR="0" rtl="0" algn="l">
              <a:lnSpc>
                <a:spcPct val="93000"/>
              </a:lnSpc>
              <a:spcBef>
                <a:spcPts val="0"/>
              </a:spcBef>
              <a:spcAft>
                <a:spcPts val="0"/>
              </a:spcAft>
              <a:buSzPts val="1800"/>
              <a:buChar char="○"/>
            </a:pPr>
            <a:r>
              <a:rPr lang="en" sz="1800"/>
              <a:t>{'quantity': 5}</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8" name="Shape 598"/>
        <p:cNvGrpSpPr/>
        <p:nvPr/>
      </p:nvGrpSpPr>
      <p:grpSpPr>
        <a:xfrm>
          <a:off x="0" y="0"/>
          <a:ext cx="0" cy="0"/>
          <a:chOff x="0" y="0"/>
          <a:chExt cx="0" cy="0"/>
        </a:xfrm>
      </p:grpSpPr>
      <p:sp>
        <p:nvSpPr>
          <p:cNvPr id="599" name="Google Shape;599;p32"/>
          <p:cNvSpPr txBox="1"/>
          <p:nvPr/>
        </p:nvSpPr>
        <p:spPr>
          <a:xfrm>
            <a:off x="135255" y="625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RESTFul Web Services</a:t>
            </a:r>
            <a:endParaRPr sz="1200"/>
          </a:p>
        </p:txBody>
      </p:sp>
      <p:sp>
        <p:nvSpPr>
          <p:cNvPr id="600" name="Google Shape;600;p3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01" name="Google Shape;601;p32"/>
          <p:cNvSpPr/>
          <p:nvPr/>
        </p:nvSpPr>
        <p:spPr>
          <a:xfrm>
            <a:off x="254875" y="682400"/>
            <a:ext cx="7768800" cy="39657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rPr lang="en" sz="180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communication between Java and Python, or Windows and Linux applications) is due to the use of open standards.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Web services based on REST Architecture are known as RESTful web services. These webservices uses HTTP methods to implement the concept of REST architecture. A RESTful web service usually defines a URI, Uniform Resource Identifier a service, which provides resource representation such as JSON and set of HTTP Methods.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15"/>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92" name="Google Shape;492;p15"/>
          <p:cNvSpPr txBox="1"/>
          <p:nvPr>
            <p:ph idx="1" type="body"/>
          </p:nvPr>
        </p:nvSpPr>
        <p:spPr>
          <a:xfrm>
            <a:off x="86350" y="971550"/>
            <a:ext cx="7696200" cy="34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Introduction to REST basics.	</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Stateless vs Statefull</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HTTP methods</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RESTFul Web Services</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Request and Response</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Building simple hello application with plain node.</a:t>
            </a:r>
            <a:endParaRPr sz="1800">
              <a:latin typeface="Arial"/>
              <a:ea typeface="Arial"/>
              <a:cs typeface="Arial"/>
              <a:sym typeface="Arial"/>
            </a:endParaRPr>
          </a:p>
          <a:p>
            <a:pPr indent="0" lvl="0" marL="457200" rtl="0" algn="l">
              <a:spcBef>
                <a:spcPts val="900"/>
              </a:spcBef>
              <a:spcAft>
                <a:spcPts val="90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5" name="Shape 605"/>
        <p:cNvGrpSpPr/>
        <p:nvPr/>
      </p:nvGrpSpPr>
      <p:grpSpPr>
        <a:xfrm>
          <a:off x="0" y="0"/>
          <a:ext cx="0" cy="0"/>
          <a:chOff x="0" y="0"/>
          <a:chExt cx="0" cy="0"/>
        </a:xfrm>
      </p:grpSpPr>
      <p:sp>
        <p:nvSpPr>
          <p:cNvPr id="606" name="Google Shape;606;p33"/>
          <p:cNvSpPr txBox="1"/>
          <p:nvPr/>
        </p:nvSpPr>
        <p:spPr>
          <a:xfrm>
            <a:off x="131575" y="62550"/>
            <a:ext cx="78324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a:t>
            </a:r>
            <a:endParaRPr sz="1200"/>
          </a:p>
        </p:txBody>
      </p:sp>
      <p:sp>
        <p:nvSpPr>
          <p:cNvPr id="607" name="Google Shape;607;p3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08" name="Google Shape;608;p3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09" name="Google Shape;609;p33"/>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800"/>
              <a:t>When a response comes back, there are two pieces of information to consider:</a:t>
            </a:r>
            <a:endParaRPr sz="1800"/>
          </a:p>
          <a:p>
            <a:pPr indent="-336550" lvl="0" marL="457200" marR="0" rtl="0" algn="l">
              <a:lnSpc>
                <a:spcPct val="100000"/>
              </a:lnSpc>
              <a:spcBef>
                <a:spcPts val="0"/>
              </a:spcBef>
              <a:spcAft>
                <a:spcPts val="0"/>
              </a:spcAft>
              <a:buSzPts val="1700"/>
              <a:buChar char="●"/>
            </a:pPr>
            <a:r>
              <a:rPr b="1" lang="en" sz="1700"/>
              <a:t>HTTP Status code</a:t>
            </a:r>
            <a:r>
              <a:rPr lang="en" sz="1700"/>
              <a:t> - this tells you at a protocol level what the status of the response is.	</a:t>
            </a:r>
            <a:endParaRPr sz="1700"/>
          </a:p>
          <a:p>
            <a:pPr indent="-336550" lvl="0" marL="457200" marR="0" rtl="0" algn="l">
              <a:lnSpc>
                <a:spcPct val="100000"/>
              </a:lnSpc>
              <a:spcBef>
                <a:spcPts val="0"/>
              </a:spcBef>
              <a:spcAft>
                <a:spcPts val="0"/>
              </a:spcAft>
              <a:buSzPts val="1700"/>
              <a:buAutoNum type="arabicPeriod"/>
            </a:pPr>
            <a:r>
              <a:rPr b="1" lang="en" sz="1700"/>
              <a:t>Response Payload</a:t>
            </a:r>
            <a:r>
              <a:rPr lang="en" sz="1700"/>
              <a:t> - this is the body of the response. It is in a standard format that will give you the application level status, the results, and if applicable, any errors.</a:t>
            </a:r>
            <a:endParaRPr sz="1700"/>
          </a:p>
          <a:p>
            <a:pPr indent="0" lvl="0" marL="0" marR="0" rtl="0" algn="l">
              <a:lnSpc>
                <a:spcPct val="100000"/>
              </a:lnSpc>
              <a:spcBef>
                <a:spcPts val="0"/>
              </a:spcBef>
              <a:spcAft>
                <a:spcPts val="0"/>
              </a:spcAft>
              <a:buNone/>
            </a:pPr>
            <a:r>
              <a:t/>
            </a:r>
            <a:endParaRPr sz="120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3" name="Shape 613"/>
        <p:cNvGrpSpPr/>
        <p:nvPr/>
      </p:nvGrpSpPr>
      <p:grpSpPr>
        <a:xfrm>
          <a:off x="0" y="0"/>
          <a:ext cx="0" cy="0"/>
          <a:chOff x="0" y="0"/>
          <a:chExt cx="0" cy="0"/>
        </a:xfrm>
      </p:grpSpPr>
      <p:sp>
        <p:nvSpPr>
          <p:cNvPr id="614" name="Google Shape;614;p34"/>
          <p:cNvSpPr txBox="1"/>
          <p:nvPr/>
        </p:nvSpPr>
        <p:spPr>
          <a:xfrm>
            <a:off x="254880" y="864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Codes</a:t>
            </a:r>
            <a:endParaRPr b="1" sz="2700">
              <a:latin typeface="Calibri"/>
              <a:ea typeface="Calibri"/>
              <a:cs typeface="Calibri"/>
              <a:sym typeface="Calibri"/>
            </a:endParaRPr>
          </a:p>
        </p:txBody>
      </p:sp>
      <p:sp>
        <p:nvSpPr>
          <p:cNvPr id="615" name="Google Shape;615;p34"/>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16" name="Google Shape;616;p34"/>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17" name="Google Shape;617;p34"/>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18" name="Google Shape;618;p34"/>
          <p:cNvSpPr txBox="1"/>
          <p:nvPr/>
        </p:nvSpPr>
        <p:spPr>
          <a:xfrm>
            <a:off x="254875" y="873797"/>
            <a:ext cx="7768800" cy="40494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rPr lang="en" sz="1600"/>
              <a:t>4xx Client Error</a:t>
            </a:r>
            <a:endParaRPr sz="1600"/>
          </a:p>
          <a:p>
            <a:pPr indent="0" lvl="0" marL="0" marR="0" rtl="0" algn="l">
              <a:lnSpc>
                <a:spcPct val="100000"/>
              </a:lnSpc>
              <a:spcBef>
                <a:spcPts val="0"/>
              </a:spcBef>
              <a:spcAft>
                <a:spcPts val="0"/>
              </a:spcAft>
              <a:buNone/>
            </a:pPr>
            <a:r>
              <a:rPr lang="en" sz="1600"/>
              <a:t>400 Bad Request</a:t>
            </a:r>
            <a:endParaRPr sz="1600"/>
          </a:p>
          <a:p>
            <a:pPr indent="0" lvl="0" marL="0" marR="0" rtl="0" algn="l">
              <a:lnSpc>
                <a:spcPct val="100000"/>
              </a:lnSpc>
              <a:spcBef>
                <a:spcPts val="0"/>
              </a:spcBef>
              <a:spcAft>
                <a:spcPts val="0"/>
              </a:spcAft>
              <a:buNone/>
            </a:pPr>
            <a:r>
              <a:rPr lang="en" sz="1600"/>
              <a:t>401 Unauthorized</a:t>
            </a:r>
            <a:endParaRPr sz="1600"/>
          </a:p>
          <a:p>
            <a:pPr indent="0" lvl="0" marL="0" marR="0" rtl="0" algn="l">
              <a:lnSpc>
                <a:spcPct val="100000"/>
              </a:lnSpc>
              <a:spcBef>
                <a:spcPts val="0"/>
              </a:spcBef>
              <a:spcAft>
                <a:spcPts val="0"/>
              </a:spcAft>
              <a:buNone/>
            </a:pPr>
            <a:r>
              <a:rPr lang="en" sz="1600"/>
              <a:t>403 Forbidden</a:t>
            </a:r>
            <a:endParaRPr sz="1600"/>
          </a:p>
          <a:p>
            <a:pPr indent="0" lvl="0" marL="0" marR="0" rtl="0" algn="l">
              <a:lnSpc>
                <a:spcPct val="100000"/>
              </a:lnSpc>
              <a:spcBef>
                <a:spcPts val="0"/>
              </a:spcBef>
              <a:spcAft>
                <a:spcPts val="0"/>
              </a:spcAft>
              <a:buNone/>
            </a:pPr>
            <a:r>
              <a:rPr lang="en" sz="1600"/>
              <a:t>404 Not Found</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 sz="1600"/>
              <a:t>2xx Successful</a:t>
            </a:r>
            <a:endParaRPr sz="1600"/>
          </a:p>
          <a:p>
            <a:pPr indent="0" lvl="0" marL="0" marR="0" rtl="0" algn="l">
              <a:lnSpc>
                <a:spcPct val="100000"/>
              </a:lnSpc>
              <a:spcBef>
                <a:spcPts val="0"/>
              </a:spcBef>
              <a:spcAft>
                <a:spcPts val="0"/>
              </a:spcAft>
              <a:buNone/>
            </a:pPr>
            <a:r>
              <a:rPr lang="en" sz="1600"/>
              <a:t>200 success/OK</a:t>
            </a:r>
            <a:endParaRPr sz="1600"/>
          </a:p>
          <a:p>
            <a:pPr indent="0" lvl="0" marL="0" marR="0" rtl="0" algn="l">
              <a:lnSpc>
                <a:spcPct val="100000"/>
              </a:lnSpc>
              <a:spcBef>
                <a:spcPts val="0"/>
              </a:spcBef>
              <a:spcAft>
                <a:spcPts val="0"/>
              </a:spcAft>
              <a:buNone/>
            </a:pPr>
            <a:r>
              <a:rPr lang="en" sz="1600"/>
              <a:t>201 created</a:t>
            </a:r>
            <a:endParaRPr sz="1600"/>
          </a:p>
          <a:p>
            <a:pPr indent="0" lvl="0" marL="0" marR="0" rtl="0" algn="l">
              <a:lnSpc>
                <a:spcPct val="100000"/>
              </a:lnSpc>
              <a:spcBef>
                <a:spcPts val="0"/>
              </a:spcBef>
              <a:spcAft>
                <a:spcPts val="0"/>
              </a:spcAft>
              <a:buNone/>
            </a:pPr>
            <a:r>
              <a:rPr lang="en" sz="1600"/>
              <a:t>204 no content</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 sz="1600"/>
              <a:t>5xx Server Error</a:t>
            </a:r>
            <a:endParaRPr sz="1600"/>
          </a:p>
          <a:p>
            <a:pPr indent="0" lvl="0" marL="0" marR="0" rtl="0" algn="l">
              <a:lnSpc>
                <a:spcPct val="100000"/>
              </a:lnSpc>
              <a:spcBef>
                <a:spcPts val="0"/>
              </a:spcBef>
              <a:spcAft>
                <a:spcPts val="0"/>
              </a:spcAft>
              <a:buNone/>
            </a:pPr>
            <a:r>
              <a:rPr lang="en" sz="1600"/>
              <a:t>500 Server Error</a:t>
            </a:r>
            <a:endParaRPr sz="1600"/>
          </a:p>
          <a:p>
            <a:pPr indent="0" lvl="0" marL="0" marR="0" rtl="0" algn="l">
              <a:lnSpc>
                <a:spcPct val="100000"/>
              </a:lnSpc>
              <a:spcBef>
                <a:spcPts val="0"/>
              </a:spcBef>
              <a:spcAft>
                <a:spcPts val="0"/>
              </a:spcAft>
              <a:buNone/>
            </a:pPr>
            <a:r>
              <a:rPr lang="en" sz="1600"/>
              <a:t>502 Bad Gateway</a:t>
            </a:r>
            <a:endParaRPr sz="1600"/>
          </a:p>
          <a:p>
            <a:pPr indent="0" lvl="0" marL="0" marR="0" rtl="0" algn="l">
              <a:lnSpc>
                <a:spcPct val="100000"/>
              </a:lnSpc>
              <a:spcBef>
                <a:spcPts val="0"/>
              </a:spcBef>
              <a:spcAft>
                <a:spcPts val="0"/>
              </a:spcAft>
              <a:buNone/>
            </a:pPr>
            <a:r>
              <a:rPr lang="en" sz="1600"/>
              <a:t>503 Unavailable</a:t>
            </a:r>
            <a:endParaRPr sz="1600"/>
          </a:p>
          <a:p>
            <a:pPr indent="0" lvl="0" marL="0" marR="0" rtl="0" algn="l">
              <a:lnSpc>
                <a:spcPct val="100000"/>
              </a:lnSpc>
              <a:spcBef>
                <a:spcPts val="0"/>
              </a:spcBef>
              <a:spcAft>
                <a:spcPts val="0"/>
              </a:spcAft>
              <a:buNone/>
            </a:pPr>
            <a:r>
              <a:t/>
            </a:r>
            <a:endParaRPr sz="160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2" name="Shape 622"/>
        <p:cNvGrpSpPr/>
        <p:nvPr/>
      </p:nvGrpSpPr>
      <p:grpSpPr>
        <a:xfrm>
          <a:off x="0" y="0"/>
          <a:ext cx="0" cy="0"/>
          <a:chOff x="0" y="0"/>
          <a:chExt cx="0" cy="0"/>
        </a:xfrm>
      </p:grpSpPr>
      <p:sp>
        <p:nvSpPr>
          <p:cNvPr id="623" name="Google Shape;623;p35"/>
          <p:cNvSpPr txBox="1"/>
          <p:nvPr/>
        </p:nvSpPr>
        <p:spPr>
          <a:xfrm>
            <a:off x="179425" y="86450"/>
            <a:ext cx="78444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 POST</a:t>
            </a:r>
            <a:endParaRPr b="1" sz="2700">
              <a:latin typeface="Calibri"/>
              <a:ea typeface="Calibri"/>
              <a:cs typeface="Calibri"/>
              <a:sym typeface="Calibri"/>
            </a:endParaRPr>
          </a:p>
        </p:txBody>
      </p:sp>
      <p:sp>
        <p:nvSpPr>
          <p:cNvPr id="624" name="Google Shape;624;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5" name="Google Shape;625;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6" name="Google Shape;626;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7" name="Google Shape;627;p35"/>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Collection URL, /customers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Success : 201 (Created)</a:t>
            </a:r>
            <a:endParaRPr sz="1800"/>
          </a:p>
          <a:p>
            <a:pPr indent="0" lvl="0" marL="0" marR="0" rtl="0" algn="l">
              <a:lnSpc>
                <a:spcPct val="93000"/>
              </a:lnSpc>
              <a:spcBef>
                <a:spcPts val="0"/>
              </a:spcBef>
              <a:spcAft>
                <a:spcPts val="0"/>
              </a:spcAft>
              <a:buNone/>
            </a:pPr>
            <a:r>
              <a:rPr lang="en" sz="1800"/>
              <a:t>Failure : 409 (Conflict)</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1" name="Shape 631"/>
        <p:cNvGrpSpPr/>
        <p:nvPr/>
      </p:nvGrpSpPr>
      <p:grpSpPr>
        <a:xfrm>
          <a:off x="0" y="0"/>
          <a:ext cx="0" cy="0"/>
          <a:chOff x="0" y="0"/>
          <a:chExt cx="0" cy="0"/>
        </a:xfrm>
      </p:grpSpPr>
      <p:sp>
        <p:nvSpPr>
          <p:cNvPr id="632" name="Google Shape;632;p36"/>
          <p:cNvSpPr txBox="1"/>
          <p:nvPr/>
        </p:nvSpPr>
        <p:spPr>
          <a:xfrm>
            <a:off x="254880" y="505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 GET</a:t>
            </a:r>
            <a:endParaRPr b="1" sz="2700">
              <a:latin typeface="Calibri"/>
              <a:ea typeface="Calibri"/>
              <a:cs typeface="Calibri"/>
              <a:sym typeface="Calibri"/>
            </a:endParaRPr>
          </a:p>
        </p:txBody>
      </p:sp>
      <p:sp>
        <p:nvSpPr>
          <p:cNvPr id="633" name="Google Shape;633;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4" name="Google Shape;634;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5" name="Google Shape;635;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6" name="Google Shape;636;p36"/>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266700" lvl="0" marL="355600" marR="0" rtl="0" algn="l">
              <a:lnSpc>
                <a:spcPct val="100000"/>
              </a:lnSpc>
              <a:spcBef>
                <a:spcPts val="0"/>
              </a:spcBef>
              <a:spcAft>
                <a:spcPts val="0"/>
              </a:spcAft>
              <a:buClr>
                <a:srgbClr val="000000"/>
              </a:buClr>
              <a:buFont typeface="Courier New"/>
              <a:buNone/>
            </a:pPr>
            <a:r>
              <a:rPr lang="en" sz="1800"/>
              <a:t>Collection URL, /customers</a:t>
            </a:r>
            <a:endParaRPr sz="1800"/>
          </a:p>
          <a:p>
            <a:pPr indent="-266700" lvl="0" marL="355600" marR="0" rtl="0" algn="l">
              <a:lnSpc>
                <a:spcPct val="100000"/>
              </a:lnSpc>
              <a:spcBef>
                <a:spcPts val="0"/>
              </a:spcBef>
              <a:spcAft>
                <a:spcPts val="0"/>
              </a:spcAft>
              <a:buClr>
                <a:srgbClr val="000000"/>
              </a:buClr>
              <a:buFont typeface="Courier New"/>
              <a:buNone/>
            </a:pPr>
            <a:r>
              <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[list of customers]</a:t>
            </a:r>
            <a:endParaRPr sz="1800"/>
          </a:p>
          <a:p>
            <a:pPr indent="-266700" lvl="0" marL="355600" marR="0" rtl="0" algn="l">
              <a:lnSpc>
                <a:spcPct val="100000"/>
              </a:lnSpc>
              <a:spcBef>
                <a:spcPts val="0"/>
              </a:spcBef>
              <a:spcAft>
                <a:spcPts val="0"/>
              </a:spcAft>
              <a:buClr>
                <a:srgbClr val="000000"/>
              </a:buClr>
              <a:buFont typeface="Courier New"/>
              <a:buNone/>
            </a:pPr>
            <a:r>
              <a:rPr lang="en" sz="1800"/>
              <a:t>Instance URL, /customers/{id}</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[single customer data]</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 [Id not found or invalid]</a:t>
            </a:r>
            <a:endParaRPr sz="1800"/>
          </a:p>
          <a:p>
            <a:pPr indent="-266700" lvl="0" marL="355600" marR="0" rtl="0" algn="l">
              <a:lnSpc>
                <a:spcPct val="100000"/>
              </a:lnSpc>
              <a:spcBef>
                <a:spcPts val="0"/>
              </a:spcBef>
              <a:spcAft>
                <a:spcPts val="0"/>
              </a:spcAft>
              <a:buClr>
                <a:srgbClr val="000000"/>
              </a:buClr>
              <a:buFont typeface="Courier New"/>
              <a:buNone/>
            </a:pPr>
            <a:r>
              <a:t/>
            </a:r>
            <a:endParaRPr sz="180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0" name="Shape 640"/>
        <p:cNvGrpSpPr/>
        <p:nvPr/>
      </p:nvGrpSpPr>
      <p:grpSpPr>
        <a:xfrm>
          <a:off x="0" y="0"/>
          <a:ext cx="0" cy="0"/>
          <a:chOff x="0" y="0"/>
          <a:chExt cx="0" cy="0"/>
        </a:xfrm>
      </p:grpSpPr>
      <p:sp>
        <p:nvSpPr>
          <p:cNvPr id="641" name="Google Shape;641;p37"/>
          <p:cNvSpPr txBox="1"/>
          <p:nvPr/>
        </p:nvSpPr>
        <p:spPr>
          <a:xfrm>
            <a:off x="254880" y="50582"/>
            <a:ext cx="7768800" cy="406200"/>
          </a:xfrm>
          <a:prstGeom prst="rect">
            <a:avLst/>
          </a:prstGeom>
          <a:noFill/>
          <a:ln>
            <a:noFill/>
          </a:ln>
        </p:spPr>
        <p:txBody>
          <a:bodyPr anchorCtr="0" anchor="ctr" bIns="38000" lIns="76025" spcFirstLastPara="1" rIns="76025" wrap="square" tIns="38000">
            <a:noAutofit/>
          </a:bodyPr>
          <a:lstStyle/>
          <a:p>
            <a:pPr indent="0" lvl="0" marL="0" rtl="0" algn="l">
              <a:spcBef>
                <a:spcPts val="0"/>
              </a:spcBef>
              <a:spcAft>
                <a:spcPts val="0"/>
              </a:spcAft>
              <a:buClr>
                <a:schemeClr val="dk1"/>
              </a:buClr>
              <a:buFont typeface="Calibri"/>
              <a:buNone/>
            </a:pPr>
            <a:r>
              <a:rPr b="1" lang="en" sz="2700">
                <a:solidFill>
                  <a:schemeClr val="dk1"/>
                </a:solidFill>
                <a:latin typeface="Calibri"/>
                <a:ea typeface="Calibri"/>
                <a:cs typeface="Calibri"/>
                <a:sym typeface="Calibri"/>
              </a:rPr>
              <a:t>Response - PUT</a:t>
            </a:r>
            <a:endParaRPr b="1" sz="2700">
              <a:latin typeface="Calibri"/>
              <a:ea typeface="Calibri"/>
              <a:cs typeface="Calibri"/>
              <a:sym typeface="Calibri"/>
            </a:endParaRPr>
          </a:p>
        </p:txBody>
      </p:sp>
      <p:sp>
        <p:nvSpPr>
          <p:cNvPr id="642" name="Google Shape;642;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3" name="Google Shape;643;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4" name="Google Shape;644;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5" name="Google Shape;645;p37"/>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266700" lvl="0" marL="355600" marR="0" rtl="0" algn="l">
              <a:lnSpc>
                <a:spcPct val="100000"/>
              </a:lnSpc>
              <a:spcBef>
                <a:spcPts val="0"/>
              </a:spcBef>
              <a:spcAft>
                <a:spcPts val="0"/>
              </a:spcAft>
              <a:buClr>
                <a:srgbClr val="000000"/>
              </a:buClr>
              <a:buFont typeface="Courier New"/>
              <a:buNone/>
            </a:pPr>
            <a:r>
              <a:rPr lang="en" sz="1800"/>
              <a:t>Collection URL, /customers</a:t>
            </a:r>
            <a:endParaRPr sz="1800"/>
          </a:p>
          <a:p>
            <a:pPr indent="0" lvl="0" marL="0" marR="0" rtl="0" algn="l">
              <a:lnSpc>
                <a:spcPct val="100000"/>
              </a:lnSpc>
              <a:spcBef>
                <a:spcPts val="0"/>
              </a:spcBef>
              <a:spcAft>
                <a:spcPts val="0"/>
              </a:spcAft>
              <a:buClr>
                <a:srgbClr val="000000"/>
              </a:buClr>
              <a:buFont typeface="Courier New"/>
              <a:buNone/>
            </a:pPr>
            <a:r>
              <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a:t>
            </a:r>
            <a:endParaRPr sz="1800"/>
          </a:p>
          <a:p>
            <a:pPr indent="-266700" lvl="0" marL="355600" marR="0" rtl="0" algn="l">
              <a:lnSpc>
                <a:spcPct val="100000"/>
              </a:lnSpc>
              <a:spcBef>
                <a:spcPts val="0"/>
              </a:spcBef>
              <a:spcAft>
                <a:spcPts val="0"/>
              </a:spcAft>
              <a:buClr>
                <a:srgbClr val="000000"/>
              </a:buClr>
              <a:buFont typeface="Courier New"/>
              <a:buNone/>
            </a:pPr>
            <a:r>
              <a:rPr lang="en" sz="1800"/>
              <a:t>Instance URL, /customers/{id}</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204 (No Content)</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 [Id not found or invalid]</a:t>
            </a:r>
            <a:endParaRPr sz="180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9" name="Shape 649"/>
        <p:cNvGrpSpPr/>
        <p:nvPr/>
      </p:nvGrpSpPr>
      <p:grpSpPr>
        <a:xfrm>
          <a:off x="0" y="0"/>
          <a:ext cx="0" cy="0"/>
          <a:chOff x="0" y="0"/>
          <a:chExt cx="0" cy="0"/>
        </a:xfrm>
      </p:grpSpPr>
      <p:sp>
        <p:nvSpPr>
          <p:cNvPr id="650" name="Google Shape;650;p38"/>
          <p:cNvSpPr txBox="1"/>
          <p:nvPr/>
        </p:nvSpPr>
        <p:spPr>
          <a:xfrm>
            <a:off x="183105" y="72834"/>
            <a:ext cx="7768800" cy="406200"/>
          </a:xfrm>
          <a:prstGeom prst="rect">
            <a:avLst/>
          </a:prstGeom>
          <a:noFill/>
          <a:ln>
            <a:noFill/>
          </a:ln>
        </p:spPr>
        <p:txBody>
          <a:bodyPr anchorCtr="0" anchor="ctr" bIns="38000" lIns="76025" spcFirstLastPara="1" rIns="76025" wrap="square" tIns="38000">
            <a:noAutofit/>
          </a:bodyPr>
          <a:lstStyle/>
          <a:p>
            <a:pPr indent="0" lvl="0" marL="0" rtl="0" algn="l">
              <a:spcBef>
                <a:spcPts val="0"/>
              </a:spcBef>
              <a:spcAft>
                <a:spcPts val="0"/>
              </a:spcAft>
              <a:buClr>
                <a:schemeClr val="dk1"/>
              </a:buClr>
              <a:buFont typeface="Calibri"/>
              <a:buNone/>
            </a:pPr>
            <a:r>
              <a:rPr b="1" lang="en" sz="2700">
                <a:solidFill>
                  <a:schemeClr val="dk1"/>
                </a:solidFill>
                <a:latin typeface="Calibri"/>
                <a:ea typeface="Calibri"/>
                <a:cs typeface="Calibri"/>
                <a:sym typeface="Calibri"/>
              </a:rPr>
              <a:t>Response - DELETE</a:t>
            </a:r>
            <a:endParaRPr b="1" sz="2700">
              <a:latin typeface="Calibri"/>
              <a:ea typeface="Calibri"/>
              <a:cs typeface="Calibri"/>
              <a:sym typeface="Calibri"/>
            </a:endParaRPr>
          </a:p>
        </p:txBody>
      </p:sp>
      <p:sp>
        <p:nvSpPr>
          <p:cNvPr id="651" name="Google Shape;651;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2" name="Google Shape;652;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3" name="Google Shape;653;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4" name="Google Shape;654;p38"/>
          <p:cNvSpPr txBox="1"/>
          <p:nvPr/>
        </p:nvSpPr>
        <p:spPr>
          <a:xfrm>
            <a:off x="254880" y="825207"/>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rPr lang="en" sz="1800"/>
              <a:t>Collection URL, /customers</a:t>
            </a:r>
            <a:endParaRPr sz="1800"/>
          </a:p>
          <a:p>
            <a:pPr indent="0" lvl="0" marL="0" marR="0" rtl="0" algn="l">
              <a:lnSpc>
                <a:spcPct val="100000"/>
              </a:lnSpc>
              <a:spcBef>
                <a:spcPts val="0"/>
              </a:spcBef>
              <a:spcAft>
                <a:spcPts val="0"/>
              </a:spcAft>
              <a:buNone/>
            </a:pPr>
            <a:r>
              <a:rPr lang="en" sz="1800"/>
              <a:t>Failure : 404 (Not Found)</a:t>
            </a:r>
            <a:endParaRPr sz="1800"/>
          </a:p>
          <a:p>
            <a:pPr indent="0" lvl="0" marL="0" marR="0" rtl="0" algn="l">
              <a:lnSpc>
                <a:spcPct val="100000"/>
              </a:lnSpc>
              <a:spcBef>
                <a:spcPts val="0"/>
              </a:spcBef>
              <a:spcAft>
                <a:spcPts val="0"/>
              </a:spcAft>
              <a:buNone/>
            </a:pPr>
            <a:r>
              <a:rPr lang="en" sz="1800"/>
              <a:t>Instance URL, /customers/{id}</a:t>
            </a:r>
            <a:endParaRPr sz="1800"/>
          </a:p>
          <a:p>
            <a:pPr indent="0" lvl="0" marL="0" marR="0" rtl="0" algn="l">
              <a:lnSpc>
                <a:spcPct val="100000"/>
              </a:lnSpc>
              <a:spcBef>
                <a:spcPts val="0"/>
              </a:spcBef>
              <a:spcAft>
                <a:spcPts val="0"/>
              </a:spcAft>
              <a:buNone/>
            </a:pPr>
            <a:r>
              <a:rPr lang="en" sz="1800"/>
              <a:t>Success : 200 (OK)</a:t>
            </a:r>
            <a:endParaRPr sz="1800"/>
          </a:p>
          <a:p>
            <a:pPr indent="0" lvl="0" marL="0" marR="0" rtl="0" algn="l">
              <a:lnSpc>
                <a:spcPct val="100000"/>
              </a:lnSpc>
              <a:spcBef>
                <a:spcPts val="0"/>
              </a:spcBef>
              <a:spcAft>
                <a:spcPts val="0"/>
              </a:spcAft>
              <a:buNone/>
            </a:pPr>
            <a:r>
              <a:rPr lang="en" sz="1800"/>
              <a:t>Failure : 404 (Not Found) [Id not found or invalid]</a:t>
            </a:r>
            <a:endParaRPr sz="1800"/>
          </a:p>
          <a:p>
            <a:pPr indent="0" lvl="0" marL="0" marR="0" rtl="0" algn="l">
              <a:lnSpc>
                <a:spcPct val="100000"/>
              </a:lnSpc>
              <a:spcBef>
                <a:spcPts val="0"/>
              </a:spcBef>
              <a:spcAft>
                <a:spcPts val="0"/>
              </a:spcAft>
              <a:buNone/>
            </a:pPr>
            <a:r>
              <a:t/>
            </a:r>
            <a:endParaRPr sz="180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8" name="Shape 658"/>
        <p:cNvGrpSpPr/>
        <p:nvPr/>
      </p:nvGrpSpPr>
      <p:grpSpPr>
        <a:xfrm>
          <a:off x="0" y="0"/>
          <a:ext cx="0" cy="0"/>
          <a:chOff x="0" y="0"/>
          <a:chExt cx="0" cy="0"/>
        </a:xfrm>
      </p:grpSpPr>
      <p:sp>
        <p:nvSpPr>
          <p:cNvPr id="659" name="Google Shape;659;p39"/>
          <p:cNvSpPr txBox="1"/>
          <p:nvPr/>
        </p:nvSpPr>
        <p:spPr>
          <a:xfrm>
            <a:off x="102480" y="9543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Request</a:t>
            </a:r>
            <a:endParaRPr sz="1200"/>
          </a:p>
        </p:txBody>
      </p:sp>
      <p:sp>
        <p:nvSpPr>
          <p:cNvPr id="660" name="Google Shape;660;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1" name="Google Shape;661;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2" name="Google Shape;662;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3" name="Google Shape;663;p39"/>
          <p:cNvSpPr txBox="1"/>
          <p:nvPr/>
        </p:nvSpPr>
        <p:spPr>
          <a:xfrm>
            <a:off x="254880" y="825207"/>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600"/>
              </a:spcBef>
              <a:spcAft>
                <a:spcPts val="0"/>
              </a:spcAft>
              <a:buNone/>
            </a:pPr>
            <a:r>
              <a:rPr lang="en" sz="1600">
                <a:solidFill>
                  <a:srgbClr val="222222"/>
                </a:solidFill>
                <a:highlight>
                  <a:srgbClr val="FFFFFF"/>
                </a:highlight>
              </a:rPr>
              <a:t>The req object represents the HTTP</a:t>
            </a:r>
            <a:r>
              <a:rPr b="1" lang="en" sz="1600">
                <a:solidFill>
                  <a:srgbClr val="222222"/>
                </a:solidFill>
                <a:highlight>
                  <a:srgbClr val="FFFFFF"/>
                </a:highlight>
              </a:rPr>
              <a:t>request</a:t>
            </a:r>
            <a:r>
              <a:rPr lang="en" sz="1600">
                <a:solidFill>
                  <a:srgbClr val="222222"/>
                </a:solidFill>
                <a:highlight>
                  <a:srgbClr val="FFFFFF"/>
                </a:highlight>
              </a:rPr>
              <a:t> and has properties for the </a:t>
            </a:r>
            <a:r>
              <a:rPr b="1" lang="en" sz="1600">
                <a:solidFill>
                  <a:srgbClr val="222222"/>
                </a:solidFill>
                <a:highlight>
                  <a:srgbClr val="FFFFFF"/>
                </a:highlight>
              </a:rPr>
              <a:t>request</a:t>
            </a:r>
            <a:r>
              <a:rPr lang="en" sz="1600">
                <a:solidFill>
                  <a:srgbClr val="222222"/>
                </a:solidFill>
                <a:highlight>
                  <a:srgbClr val="FFFFFF"/>
                </a:highlight>
              </a:rPr>
              <a:t> query string, parameters, body, HTTP headers, and so on.</a:t>
            </a:r>
            <a:endParaRPr sz="1600">
              <a:solidFill>
                <a:srgbClr val="222222"/>
              </a:solidFill>
              <a:highlight>
                <a:srgbClr val="FFFFFF"/>
              </a:highlight>
            </a:endParaRPr>
          </a:p>
          <a:p>
            <a:pPr indent="0" lvl="0" marL="0" marR="0" rtl="0" algn="l">
              <a:lnSpc>
                <a:spcPct val="100000"/>
              </a:lnSpc>
              <a:spcBef>
                <a:spcPts val="600"/>
              </a:spcBef>
              <a:spcAft>
                <a:spcPts val="0"/>
              </a:spcAft>
              <a:buNone/>
            </a:pPr>
            <a:r>
              <a:rPr lang="en" sz="1600">
                <a:solidFill>
                  <a:srgbClr val="222222"/>
                </a:solidFill>
                <a:highlight>
                  <a:srgbClr val="FFFFFF"/>
                </a:highlight>
              </a:rPr>
              <a:t>Following is the list of few properties associated with request object.</a:t>
            </a:r>
            <a:endParaRPr sz="1600">
              <a:solidFill>
                <a:srgbClr val="222222"/>
              </a:solidFill>
              <a:highlight>
                <a:srgbClr val="FFFFFF"/>
              </a:highlight>
            </a:endParaRPr>
          </a:p>
          <a:p>
            <a:pPr indent="0" lvl="0" marL="0" marR="0" rtl="0" algn="l">
              <a:lnSpc>
                <a:spcPct val="100000"/>
              </a:lnSpc>
              <a:spcBef>
                <a:spcPts val="600"/>
              </a:spcBef>
              <a:spcAft>
                <a:spcPts val="0"/>
              </a:spcAft>
              <a:buNone/>
            </a:pPr>
            <a:r>
              <a:rPr b="1" lang="en" sz="1600">
                <a:solidFill>
                  <a:srgbClr val="222222"/>
                </a:solidFill>
                <a:highlight>
                  <a:srgbClr val="FFFFFF"/>
                </a:highlight>
              </a:rPr>
              <a:t>req.baseUrl</a:t>
            </a:r>
            <a:r>
              <a:rPr lang="en" sz="1600">
                <a:solidFill>
                  <a:srgbClr val="222222"/>
                </a:solidFill>
                <a:highlight>
                  <a:srgbClr val="FFFFFF"/>
                </a:highlight>
              </a:rPr>
              <a:t>:- </a:t>
            </a:r>
            <a:r>
              <a:rPr lang="en">
                <a:solidFill>
                  <a:srgbClr val="222222"/>
                </a:solidFill>
                <a:highlight>
                  <a:srgbClr val="FFFFFF"/>
                </a:highlight>
              </a:rPr>
              <a:t>The URL path on which a router instance was mounted.</a:t>
            </a:r>
            <a:endParaRPr>
              <a:solidFill>
                <a:srgbClr val="222222"/>
              </a:solidFill>
              <a:highlight>
                <a:srgbClr val="FFFFFF"/>
              </a:highlight>
            </a:endParaRPr>
          </a:p>
          <a:p>
            <a:pPr indent="0" lvl="0" marL="0" marR="0" rtl="0" algn="l">
              <a:lnSpc>
                <a:spcPct val="100000"/>
              </a:lnSpc>
              <a:spcBef>
                <a:spcPts val="600"/>
              </a:spcBef>
              <a:spcAft>
                <a:spcPts val="0"/>
              </a:spcAft>
              <a:buNone/>
            </a:pPr>
            <a:r>
              <a:rPr b="1" lang="en" sz="1600">
                <a:solidFill>
                  <a:srgbClr val="222222"/>
                </a:solidFill>
                <a:highlight>
                  <a:srgbClr val="FFFFFF"/>
                </a:highlight>
              </a:rPr>
              <a:t>req.body</a:t>
            </a:r>
            <a:r>
              <a:rPr lang="en">
                <a:solidFill>
                  <a:srgbClr val="222222"/>
                </a:solidFill>
                <a:highlight>
                  <a:srgbClr val="FFFFFF"/>
                </a:highlight>
              </a:rPr>
              <a:t>:- </a:t>
            </a:r>
            <a:r>
              <a:rPr lang="en">
                <a:solidFill>
                  <a:schemeClr val="dk1"/>
                </a:solidFill>
                <a:highlight>
                  <a:srgbClr val="FFFFFF"/>
                </a:highlight>
              </a:rPr>
              <a:t>Contains key-value pairs of data submitted in the request body.</a:t>
            </a:r>
            <a:endParaRPr>
              <a:solidFill>
                <a:schemeClr val="dk1"/>
              </a:solidFill>
              <a:highlight>
                <a:srgbClr val="FFFFFF"/>
              </a:highlight>
            </a:endParaRPr>
          </a:p>
          <a:p>
            <a:pPr indent="0" lvl="0" marL="0" marR="0" rtl="0" algn="l">
              <a:lnSpc>
                <a:spcPct val="100000"/>
              </a:lnSpc>
              <a:spcBef>
                <a:spcPts val="600"/>
              </a:spcBef>
              <a:spcAft>
                <a:spcPts val="0"/>
              </a:spcAft>
              <a:buNone/>
            </a:pPr>
            <a:r>
              <a:rPr b="1" lang="en" sz="1600">
                <a:solidFill>
                  <a:schemeClr val="dk1"/>
                </a:solidFill>
                <a:highlight>
                  <a:srgbClr val="FFFFFF"/>
                </a:highlight>
              </a:rPr>
              <a:t>r</a:t>
            </a:r>
            <a:r>
              <a:rPr b="1" lang="en" sz="1600">
                <a:solidFill>
                  <a:schemeClr val="dk1"/>
                </a:solidFill>
                <a:highlight>
                  <a:srgbClr val="FFFFFF"/>
                </a:highlight>
              </a:rPr>
              <a:t>eq.query:- </a:t>
            </a:r>
            <a:r>
              <a:rPr lang="en">
                <a:solidFill>
                  <a:schemeClr val="dk1"/>
                </a:solidFill>
                <a:highlight>
                  <a:srgbClr val="FFFFFF"/>
                </a:highlight>
              </a:rPr>
              <a:t>An object containing a property for each query string parameter in the route.</a:t>
            </a:r>
            <a:endParaRPr>
              <a:solidFill>
                <a:schemeClr val="dk1"/>
              </a:solidFill>
              <a:highlight>
                <a:srgbClr val="FFFFFF"/>
              </a:highlight>
            </a:endParaRPr>
          </a:p>
          <a:p>
            <a:pPr indent="0" lvl="0" marL="0" marR="0" rtl="0" algn="l">
              <a:lnSpc>
                <a:spcPct val="100000"/>
              </a:lnSpc>
              <a:spcBef>
                <a:spcPts val="600"/>
              </a:spcBef>
              <a:spcAft>
                <a:spcPts val="0"/>
              </a:spcAft>
              <a:buNone/>
            </a:pPr>
            <a:r>
              <a:t/>
            </a:r>
            <a:endParaRPr sz="1600">
              <a:solidFill>
                <a:srgbClr val="222222"/>
              </a:solidFill>
              <a:highlight>
                <a:srgbClr val="FFFFFF"/>
              </a:highlight>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7" name="Shape 667"/>
        <p:cNvGrpSpPr/>
        <p:nvPr/>
      </p:nvGrpSpPr>
      <p:grpSpPr>
        <a:xfrm>
          <a:off x="0" y="0"/>
          <a:ext cx="0" cy="0"/>
          <a:chOff x="0" y="0"/>
          <a:chExt cx="0" cy="0"/>
        </a:xfrm>
      </p:grpSpPr>
      <p:sp>
        <p:nvSpPr>
          <p:cNvPr id="668" name="Google Shape;668;p40"/>
          <p:cNvSpPr txBox="1"/>
          <p:nvPr/>
        </p:nvSpPr>
        <p:spPr>
          <a:xfrm>
            <a:off x="195055" y="6088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i="0" lang="en" sz="2700" u="none">
                <a:solidFill>
                  <a:srgbClr val="000000"/>
                </a:solidFill>
                <a:latin typeface="Calibri"/>
                <a:ea typeface="Calibri"/>
                <a:cs typeface="Calibri"/>
                <a:sym typeface="Calibri"/>
              </a:rPr>
              <a:t>Exercises</a:t>
            </a:r>
            <a:endParaRPr sz="1200"/>
          </a:p>
        </p:txBody>
      </p:sp>
      <p:sp>
        <p:nvSpPr>
          <p:cNvPr id="669" name="Google Shape;669;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0" name="Google Shape;670;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1" name="Google Shape;671;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2" name="Google Shape;672;p40"/>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3" name="Google Shape;673;p40"/>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4" name="Google Shape;674;p40"/>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5" name="Google Shape;675;p40"/>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6" name="Google Shape;676;p40"/>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7" name="Google Shape;677;p40"/>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8" name="Google Shape;678;p40"/>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9" name="Google Shape;679;p40"/>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0" name="Google Shape;680;p40"/>
          <p:cNvSpPr txBox="1"/>
          <p:nvPr/>
        </p:nvSpPr>
        <p:spPr>
          <a:xfrm>
            <a:off x="254875" y="826273"/>
            <a:ext cx="7768800" cy="3979500"/>
          </a:xfrm>
          <a:prstGeom prst="rect">
            <a:avLst/>
          </a:prstGeom>
          <a:noFill/>
          <a:ln>
            <a:noFill/>
          </a:ln>
        </p:spPr>
        <p:txBody>
          <a:bodyPr anchorCtr="0" anchor="t" bIns="38000" lIns="76025" spcFirstLastPara="1" rIns="76025" wrap="square" tIns="38000">
            <a:noAutofit/>
          </a:bodyPr>
          <a:lstStyle/>
          <a:p>
            <a:pPr indent="-317500" lvl="0" marL="457200" marR="0" rtl="0" algn="l">
              <a:lnSpc>
                <a:spcPct val="100000"/>
              </a:lnSpc>
              <a:spcBef>
                <a:spcPts val="0"/>
              </a:spcBef>
              <a:spcAft>
                <a:spcPts val="0"/>
              </a:spcAft>
              <a:buSzPts val="1400"/>
              <a:buAutoNum type="arabicPeriod"/>
            </a:pPr>
            <a:r>
              <a:rPr lang="en"/>
              <a:t>Create a REST API for User entity with following fields:</a:t>
            </a:r>
            <a:endParaRPr/>
          </a:p>
          <a:p>
            <a:pPr indent="0" lvl="0" marL="457200" marR="0" rtl="0" algn="l">
              <a:lnSpc>
                <a:spcPct val="100000"/>
              </a:lnSpc>
              <a:spcBef>
                <a:spcPts val="0"/>
              </a:spcBef>
              <a:spcAft>
                <a:spcPts val="0"/>
              </a:spcAft>
              <a:buNone/>
            </a:pPr>
            <a:r>
              <a:rPr lang="en"/>
              <a:t>Username</a:t>
            </a:r>
            <a:endParaRPr/>
          </a:p>
          <a:p>
            <a:pPr indent="0" lvl="0" marL="457200" marR="0" rtl="0" algn="l">
              <a:lnSpc>
                <a:spcPct val="100000"/>
              </a:lnSpc>
              <a:spcBef>
                <a:spcPts val="0"/>
              </a:spcBef>
              <a:spcAft>
                <a:spcPts val="0"/>
              </a:spcAft>
              <a:buNone/>
            </a:pPr>
            <a:r>
              <a:rPr lang="en"/>
              <a:t>Password</a:t>
            </a:r>
            <a:endParaRPr/>
          </a:p>
          <a:p>
            <a:pPr indent="0" lvl="0" marL="457200" marR="0" rtl="0" algn="l">
              <a:lnSpc>
                <a:spcPct val="100000"/>
              </a:lnSpc>
              <a:spcBef>
                <a:spcPts val="0"/>
              </a:spcBef>
              <a:spcAft>
                <a:spcPts val="0"/>
              </a:spcAft>
              <a:buNone/>
            </a:pPr>
            <a:r>
              <a:rPr lang="en"/>
              <a:t>FirstName</a:t>
            </a:r>
            <a:endParaRPr/>
          </a:p>
          <a:p>
            <a:pPr indent="0" lvl="0" marL="457200" marR="0" rtl="0" algn="l">
              <a:lnSpc>
                <a:spcPct val="100000"/>
              </a:lnSpc>
              <a:spcBef>
                <a:spcPts val="0"/>
              </a:spcBef>
              <a:spcAft>
                <a:spcPts val="0"/>
              </a:spcAft>
              <a:buNone/>
            </a:pPr>
            <a:r>
              <a:rPr lang="en"/>
              <a:t>LastName</a:t>
            </a:r>
            <a:endParaRPr/>
          </a:p>
          <a:p>
            <a:pPr indent="-317500" lvl="0" marL="914400" marR="0" rtl="0" algn="l">
              <a:lnSpc>
                <a:spcPct val="100000"/>
              </a:lnSpc>
              <a:spcBef>
                <a:spcPts val="0"/>
              </a:spcBef>
              <a:spcAft>
                <a:spcPts val="0"/>
              </a:spcAft>
              <a:buSzPts val="1400"/>
              <a:buChar char="●"/>
            </a:pPr>
            <a:r>
              <a:rPr lang="en"/>
              <a:t>Create search bar which will search by user name and will create an autocomplete list of user which fullfil the criteria.</a:t>
            </a:r>
            <a:endParaRPr/>
          </a:p>
          <a:p>
            <a:pPr indent="0" lvl="0" marL="9144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2.  Create a student API which will return list of all students.</a:t>
            </a:r>
            <a:endParaRPr/>
          </a:p>
          <a:p>
            <a:pPr indent="-317500" lvl="0" marL="914400" marR="0" rtl="0" algn="l">
              <a:lnSpc>
                <a:spcPct val="100000"/>
              </a:lnSpc>
              <a:spcBef>
                <a:spcPts val="0"/>
              </a:spcBef>
              <a:spcAft>
                <a:spcPts val="0"/>
              </a:spcAft>
              <a:buSzPts val="1400"/>
              <a:buChar char="●"/>
            </a:pPr>
            <a:r>
              <a:rPr lang="en"/>
              <a:t>Create a table which will show all users</a:t>
            </a:r>
            <a:endParaRPr/>
          </a:p>
          <a:p>
            <a:pPr indent="-317500" lvl="0" marL="914400" marR="0" rtl="0" algn="l">
              <a:lnSpc>
                <a:spcPct val="100000"/>
              </a:lnSpc>
              <a:spcBef>
                <a:spcPts val="0"/>
              </a:spcBef>
              <a:spcAft>
                <a:spcPts val="0"/>
              </a:spcAft>
              <a:buSzPts val="1400"/>
              <a:buChar char="●"/>
            </a:pPr>
            <a:r>
              <a:rPr lang="en"/>
              <a:t>Create filter for student branch name and on clicking on filters it will show students accordingly.</a:t>
            </a:r>
            <a:endParaRPr/>
          </a:p>
          <a:p>
            <a:pPr indent="0" lvl="0" marL="0" marR="0" rtl="0" algn="l">
              <a:lnSpc>
                <a:spcPct val="100000"/>
              </a:lnSpc>
              <a:spcBef>
                <a:spcPts val="0"/>
              </a:spcBef>
              <a:spcAft>
                <a:spcPts val="0"/>
              </a:spcAft>
              <a:buNone/>
            </a:pPr>
            <a:r>
              <a:rPr lang="en"/>
              <a:t> 3.  Create header which will show following items</a:t>
            </a:r>
            <a:endParaRPr/>
          </a:p>
          <a:p>
            <a:pPr indent="-317500" lvl="0" marL="914400" marR="0" rtl="0" algn="l">
              <a:lnSpc>
                <a:spcPct val="100000"/>
              </a:lnSpc>
              <a:spcBef>
                <a:spcPts val="0"/>
              </a:spcBef>
              <a:spcAft>
                <a:spcPts val="0"/>
              </a:spcAft>
              <a:buSzPts val="1400"/>
              <a:buChar char="●"/>
            </a:pPr>
            <a:r>
              <a:rPr lang="en"/>
              <a:t>Home</a:t>
            </a:r>
            <a:endParaRPr/>
          </a:p>
          <a:p>
            <a:pPr indent="-317500" lvl="0" marL="914400" marR="0" rtl="0" algn="l">
              <a:lnSpc>
                <a:spcPct val="100000"/>
              </a:lnSpc>
              <a:spcBef>
                <a:spcPts val="0"/>
              </a:spcBef>
              <a:spcAft>
                <a:spcPts val="0"/>
              </a:spcAft>
              <a:buSzPts val="1400"/>
              <a:buChar char="●"/>
            </a:pPr>
            <a:r>
              <a:rPr lang="en"/>
              <a:t>About</a:t>
            </a:r>
            <a:endParaRPr/>
          </a:p>
          <a:p>
            <a:pPr indent="-317500" lvl="0" marL="914400" marR="0" rtl="0" algn="l">
              <a:lnSpc>
                <a:spcPct val="100000"/>
              </a:lnSpc>
              <a:spcBef>
                <a:spcPts val="0"/>
              </a:spcBef>
              <a:spcAft>
                <a:spcPts val="0"/>
              </a:spcAft>
              <a:buSzPts val="1400"/>
              <a:buChar char="●"/>
            </a:pPr>
            <a:r>
              <a:rPr lang="en"/>
              <a:t>Contact us</a:t>
            </a:r>
            <a:endParaRPr/>
          </a:p>
          <a:p>
            <a:pPr indent="0" lvl="0" marL="0" marR="0" rtl="0" algn="l">
              <a:lnSpc>
                <a:spcPct val="100000"/>
              </a:lnSpc>
              <a:spcBef>
                <a:spcPts val="0"/>
              </a:spcBef>
              <a:spcAft>
                <a:spcPts val="0"/>
              </a:spcAft>
              <a:buNone/>
            </a:pPr>
            <a:r>
              <a:rPr lang="en"/>
              <a:t>     On clicking on the items it will load the pages</a:t>
            </a:r>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41"/>
          <p:cNvSpPr txBox="1"/>
          <p:nvPr>
            <p:ph idx="1" type="body"/>
          </p:nvPr>
        </p:nvSpPr>
        <p:spPr>
          <a:xfrm>
            <a:off x="280800" y="962381"/>
            <a:ext cx="8552100" cy="362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86" name="Google Shape;686;p41"/>
          <p:cNvPicPr preferRelativeResize="0"/>
          <p:nvPr/>
        </p:nvPicPr>
        <p:blipFill>
          <a:blip r:embed="rId3">
            <a:alphaModFix/>
          </a:blip>
          <a:stretch>
            <a:fillRect/>
          </a:stretch>
        </p:blipFill>
        <p:spPr>
          <a:xfrm>
            <a:off x="280800" y="600800"/>
            <a:ext cx="8206799" cy="378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0" name="Shape 690"/>
        <p:cNvGrpSpPr/>
        <p:nvPr/>
      </p:nvGrpSpPr>
      <p:grpSpPr>
        <a:xfrm>
          <a:off x="0" y="0"/>
          <a:ext cx="0" cy="0"/>
          <a:chOff x="0" y="0"/>
          <a:chExt cx="0" cy="0"/>
        </a:xfrm>
      </p:grpSpPr>
      <p:sp>
        <p:nvSpPr>
          <p:cNvPr id="691" name="Google Shape;691;p42"/>
          <p:cNvSpPr txBox="1"/>
          <p:nvPr/>
        </p:nvSpPr>
        <p:spPr>
          <a:xfrm>
            <a:off x="195055" y="6088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t/>
            </a:r>
            <a:endParaRPr sz="1200"/>
          </a:p>
        </p:txBody>
      </p:sp>
      <p:sp>
        <p:nvSpPr>
          <p:cNvPr id="692" name="Google Shape;692;p4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3" name="Google Shape;693;p4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4" name="Google Shape;694;p4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5" name="Google Shape;695;p42"/>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6" name="Google Shape;696;p42"/>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7" name="Google Shape;697;p42"/>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8" name="Google Shape;698;p42"/>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9" name="Google Shape;699;p42"/>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0" name="Google Shape;700;p42"/>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1" name="Google Shape;701;p42"/>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2" name="Google Shape;702;p42"/>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3" name="Google Shape;703;p42"/>
          <p:cNvSpPr txBox="1"/>
          <p:nvPr/>
        </p:nvSpPr>
        <p:spPr>
          <a:xfrm>
            <a:off x="254880" y="826286"/>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a:p>
        </p:txBody>
      </p:sp>
      <p:pic>
        <p:nvPicPr>
          <p:cNvPr id="704" name="Google Shape;704;p42"/>
          <p:cNvPicPr preferRelativeResize="0"/>
          <p:nvPr/>
        </p:nvPicPr>
        <p:blipFill rotWithShape="1">
          <a:blip r:embed="rId3">
            <a:alphaModFix/>
          </a:blip>
          <a:srcRect b="0" l="0" r="0" t="0"/>
          <a:stretch/>
        </p:blipFill>
        <p:spPr>
          <a:xfrm>
            <a:off x="211525" y="301550"/>
            <a:ext cx="7855500" cy="434040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1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498" name="Google Shape;498;p16"/>
          <p:cNvSpPr txBox="1"/>
          <p:nvPr>
            <p:ph idx="1" type="body"/>
          </p:nvPr>
        </p:nvSpPr>
        <p:spPr>
          <a:xfrm>
            <a:off x="86350" y="971550"/>
            <a:ext cx="7696200" cy="3668700"/>
          </a:xfrm>
          <a:prstGeom prst="rect">
            <a:avLst/>
          </a:prstGeom>
        </p:spPr>
        <p:txBody>
          <a:bodyPr anchorCtr="0" anchor="t" bIns="91425" lIns="91425" spcFirstLastPara="1" rIns="91425" wrap="square" tIns="91425">
            <a:noAutofit/>
          </a:bodyPr>
          <a:lstStyle/>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REST stands for REpresentational State Transfer.</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REST is web standards based architecture and uses HTTP Protocol. It revolves around resource where every component is a resource and a resource is accessed by a common interface using HTTP standard methods.</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A REST Server simply provides access to resources and REST client accesses and modifies the resources using HTTP protocol.</a:t>
            </a:r>
            <a:endParaRPr sz="18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1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latin typeface="Arial"/>
                <a:ea typeface="Arial"/>
                <a:cs typeface="Arial"/>
                <a:sym typeface="Arial"/>
              </a:rPr>
              <a:t>Why REST</a:t>
            </a:r>
            <a:endParaRPr>
              <a:latin typeface="Arial"/>
              <a:ea typeface="Arial"/>
              <a:cs typeface="Arial"/>
              <a:sym typeface="Arial"/>
            </a:endParaRPr>
          </a:p>
          <a:p>
            <a:pPr indent="0" lvl="0" marL="0" rtl="0" algn="l">
              <a:spcBef>
                <a:spcPts val="0"/>
              </a:spcBef>
              <a:spcAft>
                <a:spcPts val="0"/>
              </a:spcAft>
              <a:buNone/>
            </a:pPr>
            <a:r>
              <a:t/>
            </a:r>
            <a:endParaRPr/>
          </a:p>
        </p:txBody>
      </p:sp>
      <p:sp>
        <p:nvSpPr>
          <p:cNvPr id="504" name="Google Shape;504;p17"/>
          <p:cNvSpPr txBox="1"/>
          <p:nvPr>
            <p:ph idx="1" type="body"/>
          </p:nvPr>
        </p:nvSpPr>
        <p:spPr>
          <a:xfrm>
            <a:off x="86350" y="971550"/>
            <a:ext cx="7696200" cy="366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Scalability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General practice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Technology Independence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Security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Encapsulation</a:t>
            </a:r>
            <a:endParaRPr sz="18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8"/>
          <p:cNvSpPr txBox="1"/>
          <p:nvPr>
            <p:ph idx="1" type="body"/>
          </p:nvPr>
        </p:nvSpPr>
        <p:spPr>
          <a:xfrm>
            <a:off x="86350" y="971550"/>
            <a:ext cx="7696200" cy="375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rgbClr val="4D4E53"/>
              </a:solidFill>
              <a:highlight>
                <a:srgbClr val="FFFFFF"/>
              </a:highlight>
              <a:latin typeface="Arial"/>
              <a:ea typeface="Arial"/>
              <a:cs typeface="Arial"/>
              <a:sym typeface="Arial"/>
            </a:endParaRPr>
          </a:p>
          <a:p>
            <a:pPr indent="0" lvl="0" marL="0" rtl="0" algn="ctr">
              <a:lnSpc>
                <a:spcPct val="150000"/>
              </a:lnSpc>
              <a:spcBef>
                <a:spcPts val="2300"/>
              </a:spcBef>
              <a:spcAft>
                <a:spcPts val="0"/>
              </a:spcAft>
              <a:buNone/>
            </a:pPr>
            <a:r>
              <a:t/>
            </a:r>
            <a:endParaRPr sz="1800">
              <a:latin typeface="Arial"/>
              <a:ea typeface="Arial"/>
              <a:cs typeface="Arial"/>
              <a:sym typeface="Arial"/>
            </a:endParaRPr>
          </a:p>
        </p:txBody>
      </p:sp>
      <p:sp>
        <p:nvSpPr>
          <p:cNvPr id="510" name="Google Shape;510;p1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latin typeface="Calibri"/>
                <a:ea typeface="Calibri"/>
                <a:cs typeface="Calibri"/>
                <a:sym typeface="Calibri"/>
              </a:rPr>
              <a:t>Elements of REST Model</a:t>
            </a:r>
            <a:endParaRPr>
              <a:latin typeface="Arial"/>
              <a:ea typeface="Arial"/>
              <a:cs typeface="Arial"/>
              <a:sym typeface="Arial"/>
            </a:endParaRPr>
          </a:p>
          <a:p>
            <a:pPr indent="0" lvl="0" marL="0" rtl="0" algn="l">
              <a:spcBef>
                <a:spcPts val="0"/>
              </a:spcBef>
              <a:spcAft>
                <a:spcPts val="0"/>
              </a:spcAft>
              <a:buNone/>
            </a:pPr>
            <a:r>
              <a:t/>
            </a:r>
            <a:endParaRPr/>
          </a:p>
        </p:txBody>
      </p:sp>
      <p:pic>
        <p:nvPicPr>
          <p:cNvPr id="511" name="Google Shape;511;p18"/>
          <p:cNvPicPr preferRelativeResize="0"/>
          <p:nvPr/>
        </p:nvPicPr>
        <p:blipFill rotWithShape="1">
          <a:blip r:embed="rId3">
            <a:alphaModFix/>
          </a:blip>
          <a:srcRect b="0" l="0" r="0" t="0"/>
          <a:stretch/>
        </p:blipFill>
        <p:spPr>
          <a:xfrm>
            <a:off x="1830630" y="914825"/>
            <a:ext cx="4312200" cy="369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9"/>
          <p:cNvSpPr txBox="1"/>
          <p:nvPr>
            <p:ph idx="1" type="body"/>
          </p:nvPr>
        </p:nvSpPr>
        <p:spPr>
          <a:xfrm>
            <a:off x="86350" y="971550"/>
            <a:ext cx="7696200" cy="398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a:t>
            </a:r>
            <a:r>
              <a:rPr lang="en" sz="1800">
                <a:latin typeface="Arial"/>
                <a:ea typeface="Arial"/>
                <a:cs typeface="Arial"/>
                <a:sym typeface="Arial"/>
              </a:rPr>
              <a:t>he central element of REST</a:t>
            </a:r>
            <a:endParaRPr sz="1800">
              <a:latin typeface="Arial"/>
              <a:ea typeface="Arial"/>
              <a:cs typeface="Arial"/>
              <a:sym typeface="Arial"/>
            </a:endParaRPr>
          </a:p>
          <a:p>
            <a:pPr indent="-342900" lvl="0" marL="457200" rtl="0" algn="l">
              <a:spcBef>
                <a:spcPts val="0"/>
              </a:spcBef>
              <a:spcAft>
                <a:spcPts val="0"/>
              </a:spcAft>
              <a:buSzPts val="1800"/>
              <a:buChar char="●"/>
            </a:pPr>
            <a:r>
              <a:rPr lang="en" sz="1800">
                <a:latin typeface="Arial"/>
                <a:ea typeface="Arial"/>
                <a:cs typeface="Arial"/>
                <a:sym typeface="Arial"/>
              </a:rPr>
              <a:t>A resource is an object with a type, associated data, relationships to other resources, and a set of methods that operate on it.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240"/>
              </a:spcBef>
              <a:spcAft>
                <a:spcPts val="0"/>
              </a:spcAft>
              <a:buNone/>
            </a:pPr>
            <a:r>
              <a:rPr b="1" lang="en" sz="1800">
                <a:latin typeface="Arial"/>
                <a:ea typeface="Arial"/>
                <a:cs typeface="Arial"/>
                <a:sym typeface="Arial"/>
              </a:rPr>
              <a:t>A resource can be of many types:</a:t>
            </a:r>
            <a:endParaRPr b="1"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 resource to get the list of elements of this kind and to add new ones.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Another to manage a particular element of this kind.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And resources that manage no state and provide specific processing logic.</a:t>
            </a:r>
            <a:endParaRPr sz="1800">
              <a:latin typeface="Arial"/>
              <a:ea typeface="Arial"/>
              <a:cs typeface="Arial"/>
              <a:sym typeface="Arial"/>
            </a:endParaRPr>
          </a:p>
          <a:p>
            <a:pPr indent="0" lvl="0" marL="0" rtl="0" algn="l">
              <a:spcBef>
                <a:spcPts val="240"/>
              </a:spcBef>
              <a:spcAft>
                <a:spcPts val="0"/>
              </a:spcAft>
              <a:buNone/>
            </a:pPr>
            <a:r>
              <a:t/>
            </a:r>
            <a:endParaRPr b="1" sz="1800">
              <a:latin typeface="Arial"/>
              <a:ea typeface="Arial"/>
              <a:cs typeface="Arial"/>
              <a:sym typeface="Arial"/>
            </a:endParaRPr>
          </a:p>
          <a:p>
            <a:pPr indent="0" lvl="0" marL="0" rtl="0" algn="l">
              <a:spcBef>
                <a:spcPts val="240"/>
              </a:spcBef>
              <a:spcAft>
                <a:spcPts val="0"/>
              </a:spcAft>
              <a:buNone/>
            </a:pPr>
            <a:r>
              <a:t/>
            </a:r>
            <a:endParaRPr sz="1800">
              <a:solidFill>
                <a:srgbClr val="4D4E53"/>
              </a:solidFill>
              <a:highlight>
                <a:srgbClr val="FFFFFF"/>
              </a:highlight>
              <a:latin typeface="Arial"/>
              <a:ea typeface="Arial"/>
              <a:cs typeface="Arial"/>
              <a:sym typeface="Arial"/>
            </a:endParaRPr>
          </a:p>
          <a:p>
            <a:pPr indent="0" lvl="0" marL="0" rtl="0" algn="l">
              <a:spcBef>
                <a:spcPts val="240"/>
              </a:spcBef>
              <a:spcAft>
                <a:spcPts val="0"/>
              </a:spcAft>
              <a:buNone/>
            </a:pPr>
            <a:r>
              <a:t/>
            </a:r>
            <a:endParaRPr sz="1800">
              <a:solidFill>
                <a:srgbClr val="4D4E53"/>
              </a:solidFill>
              <a:highlight>
                <a:srgbClr val="FFFFFF"/>
              </a:highlight>
              <a:latin typeface="Arial"/>
              <a:ea typeface="Arial"/>
              <a:cs typeface="Arial"/>
              <a:sym typeface="Arial"/>
            </a:endParaRPr>
          </a:p>
        </p:txBody>
      </p:sp>
      <p:sp>
        <p:nvSpPr>
          <p:cNvPr id="517" name="Google Shape;517;p19"/>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20"/>
          <p:cNvSpPr txBox="1"/>
          <p:nvPr>
            <p:ph idx="1" type="body"/>
          </p:nvPr>
        </p:nvSpPr>
        <p:spPr>
          <a:xfrm>
            <a:off x="86350" y="713750"/>
            <a:ext cx="7696200" cy="40419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800">
                <a:latin typeface="Arial"/>
                <a:ea typeface="Arial"/>
                <a:cs typeface="Arial"/>
                <a:sym typeface="Arial"/>
              </a:rPr>
              <a:t>A predefined set of methods that get/update/delete a resource.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They are usually represented by a verb. eg:-</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GET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POST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PUT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DELETE</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PATCH</a:t>
            </a:r>
            <a:endParaRPr sz="1800">
              <a:solidFill>
                <a:schemeClr val="dk1"/>
              </a:solidFill>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23" name="Google Shape;523;p20"/>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21"/>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SzPts val="1800"/>
              <a:buFont typeface="Arial"/>
              <a:buChar char="●"/>
            </a:pPr>
            <a:r>
              <a:rPr lang="en" sz="1800">
                <a:latin typeface="Arial"/>
                <a:ea typeface="Arial"/>
                <a:cs typeface="Arial"/>
                <a:sym typeface="Arial"/>
              </a:rPr>
              <a:t>Structure of exchanged data</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Different Method use different representation of same resource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eg. Representation of PATCH might vary from PUT but both the call update the same resource.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29" name="Google Shape;529;p21"/>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22"/>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Variant</a:t>
            </a:r>
            <a:endParaRPr/>
          </a:p>
          <a:p>
            <a:pPr indent="0" lvl="0" marL="0" rtl="0" algn="l">
              <a:spcBef>
                <a:spcPts val="0"/>
              </a:spcBef>
              <a:spcAft>
                <a:spcPts val="0"/>
              </a:spcAft>
              <a:buNone/>
            </a:pPr>
            <a:r>
              <a:t/>
            </a:r>
            <a:endParaRPr/>
          </a:p>
        </p:txBody>
      </p:sp>
      <p:sp>
        <p:nvSpPr>
          <p:cNvPr id="535" name="Google Shape;535;p22"/>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Format in which data is exchanged. Example</a:t>
            </a:r>
            <a:endParaRPr sz="18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JSON</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XML</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YAML</a:t>
            </a:r>
            <a:endParaRPr sz="1800">
              <a:solidFill>
                <a:schemeClr val="dk1"/>
              </a:solidFill>
              <a:latin typeface="Arial"/>
              <a:ea typeface="Arial"/>
              <a:cs typeface="Arial"/>
              <a:sym typeface="Arial"/>
            </a:endParaRPr>
          </a:p>
          <a:p>
            <a:pPr indent="0" lvl="0" marL="457200" rtl="0" algn="l">
              <a:spcBef>
                <a:spcPts val="240"/>
              </a:spcBef>
              <a:spcAft>
                <a:spcPts val="0"/>
              </a:spcAft>
              <a:buNone/>
            </a:pPr>
            <a:r>
              <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