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mongodb.com/manual/reference/operator/aggregation/out/#pipe._S_ou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Aggregations MongoDB </a:t>
            </a:r>
            <a:endParaRPr/>
          </a:p>
        </p:txBody>
      </p:sp>
      <p:sp>
        <p:nvSpPr>
          <p:cNvPr id="60" name="Google Shape;60;p13"/>
          <p:cNvSpPr txBox="1"/>
          <p:nvPr>
            <p:ph idx="1" type="subTitle"/>
          </p:nvPr>
        </p:nvSpPr>
        <p:spPr>
          <a:xfrm>
            <a:off x="671250" y="3838350"/>
            <a:ext cx="7801500" cy="774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100"/>
              <a:buNone/>
            </a:pPr>
            <a:r>
              <a:rPr b="1" lang="en">
                <a:solidFill>
                  <a:srgbClr val="FF0000"/>
                </a:solidFill>
              </a:rPr>
              <a:t>~Hardeep Singh</a:t>
            </a:r>
            <a:endParaRPr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1700" y="433650"/>
            <a:ext cx="8520600" cy="4276200"/>
          </a:xfrm>
          <a:prstGeom prst="rect">
            <a:avLst/>
          </a:prstGeom>
          <a:noFill/>
          <a:ln>
            <a:noFill/>
          </a:ln>
        </p:spPr>
        <p:txBody>
          <a:bodyPr anchorCtr="0" anchor="t" bIns="91425" lIns="91425" spcFirstLastPara="1" rIns="91425" wrap="square" tIns="91425">
            <a:noAutofit/>
          </a:bodyPr>
          <a:lstStyle/>
          <a:p>
            <a:pPr indent="-317500" lvl="0" marL="457200" rtl="0" algn="l">
              <a:lnSpc>
                <a:spcPct val="138461"/>
              </a:lnSpc>
              <a:spcBef>
                <a:spcPts val="1800"/>
              </a:spcBef>
              <a:spcAft>
                <a:spcPts val="0"/>
              </a:spcAft>
              <a:buClr>
                <a:srgbClr val="D9D9D9"/>
              </a:buClr>
              <a:buSzPts val="1400"/>
              <a:buChar char="●"/>
            </a:pPr>
            <a:r>
              <a:rPr b="1" lang="en" sz="1400">
                <a:solidFill>
                  <a:srgbClr val="D9D9D9"/>
                </a:solidFill>
                <a:latin typeface="Verdana"/>
                <a:ea typeface="Verdana"/>
                <a:cs typeface="Verdana"/>
                <a:sym typeface="Verdana"/>
              </a:rPr>
              <a:t>$project</a:t>
            </a:r>
            <a:r>
              <a:rPr b="1" lang="en" sz="1400">
                <a:solidFill>
                  <a:srgbClr val="D9D9D9"/>
                </a:solidFill>
              </a:rPr>
              <a:t> + </a:t>
            </a:r>
            <a:r>
              <a:rPr b="1" lang="en" sz="1400">
                <a:solidFill>
                  <a:srgbClr val="D9D9D9"/>
                </a:solidFill>
                <a:latin typeface="Verdana"/>
                <a:ea typeface="Verdana"/>
                <a:cs typeface="Verdana"/>
                <a:sym typeface="Verdana"/>
              </a:rPr>
              <a:t>$skip</a:t>
            </a:r>
            <a:r>
              <a:rPr b="1" lang="en" sz="1400">
                <a:solidFill>
                  <a:srgbClr val="D9D9D9"/>
                </a:solidFill>
              </a:rPr>
              <a:t> or </a:t>
            </a:r>
            <a:r>
              <a:rPr b="1" lang="en" sz="1400">
                <a:solidFill>
                  <a:srgbClr val="D9D9D9"/>
                </a:solidFill>
                <a:latin typeface="Verdana"/>
                <a:ea typeface="Verdana"/>
                <a:cs typeface="Verdana"/>
                <a:sym typeface="Verdana"/>
              </a:rPr>
              <a:t>$limit</a:t>
            </a:r>
            <a:r>
              <a:rPr b="1" lang="en" sz="1400">
                <a:solidFill>
                  <a:srgbClr val="D9D9D9"/>
                </a:solidFill>
              </a:rPr>
              <a:t> Sequence Optimization</a:t>
            </a:r>
            <a:endParaRPr b="1" sz="1400">
              <a:solidFill>
                <a:srgbClr val="D9D9D9"/>
              </a:solidFill>
            </a:endParaRPr>
          </a:p>
          <a:p>
            <a:pPr indent="0" lvl="0" marL="0" rtl="0" algn="l">
              <a:lnSpc>
                <a:spcPct val="138461"/>
              </a:lnSpc>
              <a:spcBef>
                <a:spcPts val="1800"/>
              </a:spcBef>
              <a:spcAft>
                <a:spcPts val="1800"/>
              </a:spcAft>
              <a:buSzPts val="1800"/>
              <a:buNone/>
            </a:pPr>
            <a:r>
              <a:t/>
            </a:r>
            <a:endParaRPr b="1" sz="1350">
              <a:solidFill>
                <a:schemeClr val="dk1"/>
              </a:solidFill>
              <a:highlight>
                <a:srgbClr val="FFFFFF"/>
              </a:highlight>
              <a:latin typeface="Verdana"/>
              <a:ea typeface="Verdana"/>
              <a:cs typeface="Verdana"/>
              <a:sym typeface="Verdana"/>
            </a:endParaRPr>
          </a:p>
        </p:txBody>
      </p:sp>
      <p:sp>
        <p:nvSpPr>
          <p:cNvPr id="123" name="Google Shape;123;p22"/>
          <p:cNvSpPr/>
          <p:nvPr/>
        </p:nvSpPr>
        <p:spPr>
          <a:xfrm>
            <a:off x="887175" y="1341325"/>
            <a:ext cx="3149100" cy="1198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100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$sort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 age </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08050"/>
                </a:solidFill>
                <a:highlight>
                  <a:srgbClr val="F5F6F7"/>
                </a:highlight>
                <a:latin typeface="Verdana"/>
                <a:ea typeface="Verdana"/>
                <a:cs typeface="Verdana"/>
                <a:sym typeface="Verdana"/>
              </a:rPr>
              <a:t>1</a:t>
            </a:r>
            <a:r>
              <a:rPr b="0" i="0" lang="en" sz="1400" u="none" cap="none" strike="noStrike">
                <a:solidFill>
                  <a:srgbClr val="222222"/>
                </a:solidFill>
                <a:highlight>
                  <a:srgbClr val="F5F6F7"/>
                </a:highlight>
                <a:latin typeface="Verdana"/>
                <a:ea typeface="Verdana"/>
                <a:cs typeface="Verdana"/>
                <a:sym typeface="Verdana"/>
              </a:rPr>
              <a:t> }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$project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 status</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a:t>
            </a:r>
            <a:r>
              <a:rPr b="0" i="0" lang="en" sz="1400" u="none" cap="none" strike="noStrike">
                <a:solidFill>
                  <a:srgbClr val="222222"/>
                </a:solidFill>
                <a:highlight>
                  <a:srgbClr val="F5F6F7"/>
                </a:highlight>
                <a:latin typeface="Verdana"/>
                <a:ea typeface="Verdana"/>
                <a:cs typeface="Verdana"/>
                <a:sym typeface="Verdana"/>
              </a:rPr>
              <a:t>, name</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a:t>
            </a:r>
            <a:r>
              <a:rPr b="0" i="0" lang="en" sz="1400" u="none" cap="none" strike="noStrike">
                <a:solidFill>
                  <a:srgbClr val="222222"/>
                </a:solidFill>
                <a:highlight>
                  <a:srgbClr val="F5F6F7"/>
                </a:highlight>
                <a:latin typeface="Verdana"/>
                <a:ea typeface="Verdana"/>
                <a:cs typeface="Verdana"/>
                <a:sym typeface="Verdana"/>
              </a:rPr>
              <a:t> }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$limit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5</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p:txBody>
      </p:sp>
      <p:sp>
        <p:nvSpPr>
          <p:cNvPr id="124" name="Google Shape;124;p22"/>
          <p:cNvSpPr/>
          <p:nvPr/>
        </p:nvSpPr>
        <p:spPr>
          <a:xfrm>
            <a:off x="1985575" y="2539800"/>
            <a:ext cx="3678600" cy="1260300"/>
          </a:xfrm>
          <a:prstGeom prst="striped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Verdana"/>
                <a:ea typeface="Verdana"/>
                <a:cs typeface="Verdana"/>
                <a:sym typeface="Verdana"/>
              </a:rPr>
              <a:t>When you have a sequence with </a:t>
            </a:r>
            <a:r>
              <a:rPr b="1" i="0" lang="en" sz="1200" u="none" cap="none" strike="noStrike">
                <a:solidFill>
                  <a:srgbClr val="000000"/>
                </a:solidFill>
                <a:highlight>
                  <a:srgbClr val="FFFFFF"/>
                </a:highlight>
                <a:latin typeface="Verdana"/>
                <a:ea typeface="Verdana"/>
                <a:cs typeface="Verdana"/>
                <a:sym typeface="Verdana"/>
              </a:rPr>
              <a:t>$project </a:t>
            </a:r>
            <a:r>
              <a:rPr b="0" i="0" lang="en" sz="1200" u="none" cap="none" strike="noStrike">
                <a:solidFill>
                  <a:srgbClr val="000000"/>
                </a:solidFill>
                <a:highlight>
                  <a:srgbClr val="FFFFFF"/>
                </a:highlight>
                <a:latin typeface="Verdana"/>
                <a:ea typeface="Verdana"/>
                <a:cs typeface="Verdana"/>
                <a:sym typeface="Verdana"/>
              </a:rPr>
              <a:t>followed by either </a:t>
            </a:r>
            <a:r>
              <a:rPr b="1" i="0" lang="en" sz="1200" u="none" cap="none" strike="noStrike">
                <a:solidFill>
                  <a:srgbClr val="000000"/>
                </a:solidFill>
                <a:highlight>
                  <a:srgbClr val="FFFFFF"/>
                </a:highlight>
                <a:latin typeface="Verdana"/>
                <a:ea typeface="Verdana"/>
                <a:cs typeface="Verdana"/>
                <a:sym typeface="Verdana"/>
              </a:rPr>
              <a:t>$skip</a:t>
            </a:r>
            <a:r>
              <a:rPr b="0" i="0" lang="en" sz="1200" u="none" cap="none" strike="noStrike">
                <a:solidFill>
                  <a:srgbClr val="000000"/>
                </a:solidFill>
                <a:highlight>
                  <a:srgbClr val="FFFFFF"/>
                </a:highlight>
                <a:latin typeface="Verdana"/>
                <a:ea typeface="Verdana"/>
                <a:cs typeface="Verdana"/>
                <a:sym typeface="Verdana"/>
              </a:rPr>
              <a:t> or </a:t>
            </a:r>
            <a:r>
              <a:rPr b="1" i="0" lang="en" sz="1200" u="none" cap="none" strike="noStrike">
                <a:solidFill>
                  <a:srgbClr val="000000"/>
                </a:solidFill>
                <a:highlight>
                  <a:srgbClr val="FFFFFF"/>
                </a:highlight>
                <a:latin typeface="Verdana"/>
                <a:ea typeface="Verdana"/>
                <a:cs typeface="Verdana"/>
                <a:sym typeface="Verdana"/>
              </a:rPr>
              <a:t>$limit</a:t>
            </a:r>
            <a:r>
              <a:rPr b="0" i="0" lang="en" sz="1200" u="none" cap="none" strike="noStrike">
                <a:solidFill>
                  <a:srgbClr val="000000"/>
                </a:solidFill>
                <a:highlight>
                  <a:srgbClr val="FFFFFF"/>
                </a:highlight>
                <a:latin typeface="Verdana"/>
                <a:ea typeface="Verdana"/>
                <a:cs typeface="Verdana"/>
                <a:sym typeface="Verdana"/>
              </a:rPr>
              <a:t>, the </a:t>
            </a:r>
            <a:r>
              <a:rPr b="1" i="0" lang="en" sz="1200" u="none" cap="none" strike="noStrike">
                <a:solidFill>
                  <a:srgbClr val="000000"/>
                </a:solidFill>
                <a:highlight>
                  <a:srgbClr val="FFFFFF"/>
                </a:highlight>
                <a:latin typeface="Verdana"/>
                <a:ea typeface="Verdana"/>
                <a:cs typeface="Verdana"/>
                <a:sym typeface="Verdana"/>
              </a:rPr>
              <a:t>$skip</a:t>
            </a:r>
            <a:r>
              <a:rPr b="0" i="0" lang="en" sz="1200" u="none" cap="none" strike="noStrike">
                <a:solidFill>
                  <a:srgbClr val="000000"/>
                </a:solidFill>
                <a:highlight>
                  <a:srgbClr val="FFFFFF"/>
                </a:highlight>
                <a:latin typeface="Verdana"/>
                <a:ea typeface="Verdana"/>
                <a:cs typeface="Verdana"/>
                <a:sym typeface="Verdana"/>
              </a:rPr>
              <a:t> or </a:t>
            </a:r>
            <a:r>
              <a:rPr b="1" i="0" lang="en" sz="1200" u="none" cap="none" strike="noStrike">
                <a:solidFill>
                  <a:srgbClr val="000000"/>
                </a:solidFill>
                <a:highlight>
                  <a:srgbClr val="FFFFFF"/>
                </a:highlight>
                <a:latin typeface="Verdana"/>
                <a:ea typeface="Verdana"/>
                <a:cs typeface="Verdana"/>
                <a:sym typeface="Verdana"/>
              </a:rPr>
              <a:t>$limit </a:t>
            </a:r>
            <a:r>
              <a:rPr b="0" i="0" lang="en" sz="1200" u="none" cap="none" strike="noStrike">
                <a:solidFill>
                  <a:srgbClr val="000000"/>
                </a:solidFill>
                <a:highlight>
                  <a:srgbClr val="FFFFFF"/>
                </a:highlight>
                <a:latin typeface="Verdana"/>
                <a:ea typeface="Verdana"/>
                <a:cs typeface="Verdana"/>
                <a:sym typeface="Verdana"/>
              </a:rPr>
              <a:t>moves before </a:t>
            </a:r>
            <a:r>
              <a:rPr b="1" i="0" lang="en" sz="1200" u="none" cap="none" strike="noStrike">
                <a:solidFill>
                  <a:srgbClr val="000000"/>
                </a:solidFill>
                <a:highlight>
                  <a:srgbClr val="FFFFFF"/>
                </a:highlight>
                <a:latin typeface="Verdana"/>
                <a:ea typeface="Verdana"/>
                <a:cs typeface="Verdana"/>
                <a:sym typeface="Verdana"/>
              </a:rPr>
              <a:t>$project</a:t>
            </a:r>
            <a:r>
              <a:rPr b="0" i="0" lang="en" sz="1200" u="none" cap="none" strike="noStrike">
                <a:solidFill>
                  <a:srgbClr val="000000"/>
                </a:solidFill>
                <a:highlight>
                  <a:srgbClr val="FFFFFF"/>
                </a:highlight>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25" name="Google Shape;125;p22"/>
          <p:cNvSpPr/>
          <p:nvPr/>
        </p:nvSpPr>
        <p:spPr>
          <a:xfrm>
            <a:off x="5683200" y="3511350"/>
            <a:ext cx="3149100" cy="1198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100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$sort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 age </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08050"/>
                </a:solidFill>
                <a:highlight>
                  <a:srgbClr val="F5F6F7"/>
                </a:highlight>
                <a:latin typeface="Verdana"/>
                <a:ea typeface="Verdana"/>
                <a:cs typeface="Verdana"/>
                <a:sym typeface="Verdana"/>
              </a:rPr>
              <a:t>1</a:t>
            </a:r>
            <a:r>
              <a:rPr b="0" i="0" lang="en" sz="1400" u="none" cap="none" strike="noStrike">
                <a:solidFill>
                  <a:srgbClr val="222222"/>
                </a:solidFill>
                <a:highlight>
                  <a:srgbClr val="F5F6F7"/>
                </a:highlight>
                <a:latin typeface="Verdana"/>
                <a:ea typeface="Verdana"/>
                <a:cs typeface="Verdana"/>
                <a:sym typeface="Verdana"/>
              </a:rPr>
              <a:t> }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$limit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5</a:t>
            </a:r>
            <a:r>
              <a:rPr b="0" i="0" lang="en" sz="1400" u="none" cap="none" strike="noStrike">
                <a:solidFill>
                  <a:srgbClr val="222222"/>
                </a:solidFill>
                <a:highlight>
                  <a:srgbClr val="F5F6F7"/>
                </a:highlight>
                <a:latin typeface="Verdana"/>
                <a:ea typeface="Verdana"/>
                <a:cs typeface="Verdana"/>
                <a:sym typeface="Verdana"/>
              </a:rPr>
              <a:t>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$project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 status</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a:t>
            </a:r>
            <a:r>
              <a:rPr b="0" i="0" lang="en" sz="1400" u="none" cap="none" strike="noStrike">
                <a:solidFill>
                  <a:srgbClr val="222222"/>
                </a:solidFill>
                <a:highlight>
                  <a:srgbClr val="F5F6F7"/>
                </a:highlight>
                <a:latin typeface="Verdana"/>
                <a:ea typeface="Verdana"/>
                <a:cs typeface="Verdana"/>
                <a:sym typeface="Verdana"/>
              </a:rPr>
              <a:t>, name</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a:t>
            </a:r>
            <a:r>
              <a:rPr b="0" i="0" lang="en" sz="1400" u="none" cap="none" strike="noStrike">
                <a:solidFill>
                  <a:srgbClr val="222222"/>
                </a:solidFill>
                <a:highlight>
                  <a:srgbClr val="F5F6F7"/>
                </a:highlight>
                <a:latin typeface="Verdana"/>
                <a:ea typeface="Verdana"/>
                <a:cs typeface="Verdana"/>
                <a:sym typeface="Verdana"/>
              </a:rPr>
              <a:t> } },</a:t>
            </a:r>
            <a:endParaRPr b="0" i="0" sz="1400" u="none" cap="none" strike="noStrike">
              <a:solidFill>
                <a:srgbClr val="222222"/>
              </a:solidFill>
              <a:highlight>
                <a:srgbClr val="F5F6F7"/>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311700" y="455425"/>
            <a:ext cx="8520600" cy="4276200"/>
          </a:xfrm>
          <a:prstGeom prst="rect">
            <a:avLst/>
          </a:prstGeom>
          <a:noFill/>
          <a:ln>
            <a:noFill/>
          </a:ln>
        </p:spPr>
        <p:txBody>
          <a:bodyPr anchorCtr="0" anchor="t" bIns="91425" lIns="91425" spcFirstLastPara="1" rIns="91425" wrap="square" tIns="91425">
            <a:noAutofit/>
          </a:bodyPr>
          <a:lstStyle/>
          <a:p>
            <a:pPr indent="-317500" lvl="0" marL="457200" rtl="0" algn="l">
              <a:lnSpc>
                <a:spcPct val="138461"/>
              </a:lnSpc>
              <a:spcBef>
                <a:spcPts val="1800"/>
              </a:spcBef>
              <a:spcAft>
                <a:spcPts val="0"/>
              </a:spcAft>
              <a:buClr>
                <a:srgbClr val="D9D9D9"/>
              </a:buClr>
              <a:buSzPts val="1400"/>
              <a:buChar char="●"/>
            </a:pPr>
            <a:r>
              <a:rPr b="1" lang="en" sz="1400">
                <a:solidFill>
                  <a:srgbClr val="D9D9D9"/>
                </a:solidFill>
                <a:latin typeface="Verdana"/>
                <a:ea typeface="Verdana"/>
                <a:cs typeface="Verdana"/>
                <a:sym typeface="Verdana"/>
              </a:rPr>
              <a:t>$limit</a:t>
            </a:r>
            <a:r>
              <a:rPr b="1" lang="en" sz="1400">
                <a:solidFill>
                  <a:srgbClr val="D9D9D9"/>
                </a:solidFill>
              </a:rPr>
              <a:t> + </a:t>
            </a:r>
            <a:r>
              <a:rPr b="1" lang="en" sz="1400">
                <a:solidFill>
                  <a:srgbClr val="D9D9D9"/>
                </a:solidFill>
                <a:latin typeface="Verdana"/>
                <a:ea typeface="Verdana"/>
                <a:cs typeface="Verdana"/>
                <a:sym typeface="Verdana"/>
              </a:rPr>
              <a:t>$limit</a:t>
            </a:r>
            <a:r>
              <a:rPr b="1" lang="en" sz="1400">
                <a:solidFill>
                  <a:srgbClr val="D9D9D9"/>
                </a:solidFill>
              </a:rPr>
              <a:t> Coalescence</a:t>
            </a:r>
            <a:endParaRPr b="1" sz="1400">
              <a:solidFill>
                <a:srgbClr val="D9D9D9"/>
              </a:solidFill>
            </a:endParaRPr>
          </a:p>
          <a:p>
            <a:pPr indent="0" lvl="0" marL="0" rtl="0" algn="l">
              <a:lnSpc>
                <a:spcPct val="138461"/>
              </a:lnSpc>
              <a:spcBef>
                <a:spcPts val="1800"/>
              </a:spcBef>
              <a:spcAft>
                <a:spcPts val="0"/>
              </a:spcAft>
              <a:buSzPts val="1800"/>
              <a:buNone/>
            </a:pPr>
            <a:r>
              <a:t/>
            </a:r>
            <a:endParaRPr b="1" sz="1350">
              <a:solidFill>
                <a:srgbClr val="313030"/>
              </a:solidFill>
              <a:highlight>
                <a:srgbClr val="FFFFFF"/>
              </a:highlight>
            </a:endParaRPr>
          </a:p>
          <a:p>
            <a:pPr indent="0" lvl="0" marL="0" rtl="0" algn="l">
              <a:lnSpc>
                <a:spcPct val="138461"/>
              </a:lnSpc>
              <a:spcBef>
                <a:spcPts val="1800"/>
              </a:spcBef>
              <a:spcAft>
                <a:spcPts val="0"/>
              </a:spcAft>
              <a:buSzPts val="1800"/>
              <a:buNone/>
            </a:pPr>
            <a:r>
              <a:t/>
            </a:r>
            <a:endParaRPr b="1" sz="1350">
              <a:solidFill>
                <a:srgbClr val="313030"/>
              </a:solidFill>
              <a:highlight>
                <a:srgbClr val="FFFFFF"/>
              </a:highlight>
            </a:endParaRPr>
          </a:p>
          <a:p>
            <a:pPr indent="0" lvl="0" marL="0" rtl="0" algn="l">
              <a:lnSpc>
                <a:spcPct val="138461"/>
              </a:lnSpc>
              <a:spcBef>
                <a:spcPts val="1800"/>
              </a:spcBef>
              <a:spcAft>
                <a:spcPts val="0"/>
              </a:spcAft>
              <a:buSzPts val="1800"/>
              <a:buNone/>
            </a:pPr>
            <a:r>
              <a:t/>
            </a:r>
            <a:endParaRPr b="1" sz="1350">
              <a:solidFill>
                <a:srgbClr val="313030"/>
              </a:solidFill>
              <a:highlight>
                <a:srgbClr val="FFFFFF"/>
              </a:highlight>
            </a:endParaRPr>
          </a:p>
          <a:p>
            <a:pPr indent="-317500" lvl="0" marL="457200" rtl="0" algn="l">
              <a:lnSpc>
                <a:spcPct val="138461"/>
              </a:lnSpc>
              <a:spcBef>
                <a:spcPts val="1800"/>
              </a:spcBef>
              <a:spcAft>
                <a:spcPts val="0"/>
              </a:spcAft>
              <a:buClr>
                <a:srgbClr val="D9D9D9"/>
              </a:buClr>
              <a:buSzPts val="1400"/>
              <a:buChar char="●"/>
            </a:pPr>
            <a:r>
              <a:rPr b="1" lang="en" sz="1400">
                <a:solidFill>
                  <a:srgbClr val="D9D9D9"/>
                </a:solidFill>
                <a:latin typeface="Verdana"/>
                <a:ea typeface="Verdana"/>
                <a:cs typeface="Verdana"/>
                <a:sym typeface="Verdana"/>
              </a:rPr>
              <a:t>$skip</a:t>
            </a:r>
            <a:r>
              <a:rPr b="1" lang="en" sz="1400">
                <a:solidFill>
                  <a:srgbClr val="D9D9D9"/>
                </a:solidFill>
              </a:rPr>
              <a:t> + </a:t>
            </a:r>
            <a:r>
              <a:rPr b="1" lang="en" sz="1400">
                <a:solidFill>
                  <a:srgbClr val="D9D9D9"/>
                </a:solidFill>
                <a:latin typeface="Verdana"/>
                <a:ea typeface="Verdana"/>
                <a:cs typeface="Verdana"/>
                <a:sym typeface="Verdana"/>
              </a:rPr>
              <a:t>$skip</a:t>
            </a:r>
            <a:r>
              <a:rPr b="1" lang="en" sz="1400">
                <a:solidFill>
                  <a:srgbClr val="D9D9D9"/>
                </a:solidFill>
              </a:rPr>
              <a:t> Coalescence</a:t>
            </a:r>
            <a:endParaRPr b="1" sz="1400">
              <a:solidFill>
                <a:srgbClr val="D9D9D9"/>
              </a:solidFill>
              <a:latin typeface="Verdana"/>
              <a:ea typeface="Verdana"/>
              <a:cs typeface="Verdana"/>
              <a:sym typeface="Verdana"/>
            </a:endParaRPr>
          </a:p>
        </p:txBody>
      </p:sp>
      <p:sp>
        <p:nvSpPr>
          <p:cNvPr id="131" name="Google Shape;131;p23"/>
          <p:cNvSpPr/>
          <p:nvPr/>
        </p:nvSpPr>
        <p:spPr>
          <a:xfrm>
            <a:off x="419425" y="13397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100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$limit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100</a:t>
            </a:r>
            <a:r>
              <a:rPr b="0" i="0" lang="en" sz="1400" u="none" cap="none" strike="noStrike">
                <a:solidFill>
                  <a:srgbClr val="222222"/>
                </a:solidFill>
                <a:highlight>
                  <a:srgbClr val="F5F6F7"/>
                </a:highlight>
                <a:latin typeface="Verdana"/>
                <a:ea typeface="Verdana"/>
                <a:cs typeface="Verdana"/>
                <a:sym typeface="Verdana"/>
              </a:rPr>
              <a:t>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$limit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10</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p:txBody>
      </p:sp>
      <p:sp>
        <p:nvSpPr>
          <p:cNvPr id="132" name="Google Shape;132;p23"/>
          <p:cNvSpPr/>
          <p:nvPr/>
        </p:nvSpPr>
        <p:spPr>
          <a:xfrm>
            <a:off x="6591625" y="13397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0"/>
              </a:spcBef>
              <a:spcAft>
                <a:spcPts val="0"/>
              </a:spcAft>
              <a:buClr>
                <a:srgbClr val="000000"/>
              </a:buClr>
              <a:buSzPts val="1400"/>
              <a:buFont typeface="Arial"/>
              <a:buNone/>
            </a:pPr>
            <a:r>
              <a:rPr b="0" i="0" lang="en" sz="1400" u="none" cap="none" strike="noStrike">
                <a:solidFill>
                  <a:srgbClr val="222222"/>
                </a:solidFill>
                <a:highlight>
                  <a:srgbClr val="F5F6F7"/>
                </a:highlight>
                <a:latin typeface="Verdana"/>
                <a:ea typeface="Verdana"/>
                <a:cs typeface="Verdana"/>
                <a:sym typeface="Verdana"/>
              </a:rPr>
              <a:t>{ $limit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10</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p:txBody>
      </p:sp>
      <p:sp>
        <p:nvSpPr>
          <p:cNvPr id="133" name="Google Shape;133;p23"/>
          <p:cNvSpPr/>
          <p:nvPr/>
        </p:nvSpPr>
        <p:spPr>
          <a:xfrm>
            <a:off x="648025" y="35495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100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$skip</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5</a:t>
            </a:r>
            <a:r>
              <a:rPr b="0" i="0" lang="en" sz="1400" u="none" cap="none" strike="noStrike">
                <a:solidFill>
                  <a:srgbClr val="222222"/>
                </a:solidFill>
                <a:highlight>
                  <a:srgbClr val="F5F6F7"/>
                </a:highlight>
                <a:latin typeface="Verdana"/>
                <a:ea typeface="Verdana"/>
                <a:cs typeface="Verdana"/>
                <a:sym typeface="Verdana"/>
              </a:rPr>
              <a:t>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$skip</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2</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p:txBody>
      </p:sp>
      <p:sp>
        <p:nvSpPr>
          <p:cNvPr id="134" name="Google Shape;134;p23"/>
          <p:cNvSpPr/>
          <p:nvPr/>
        </p:nvSpPr>
        <p:spPr>
          <a:xfrm>
            <a:off x="6439225" y="35495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0"/>
              </a:spcBef>
              <a:spcAft>
                <a:spcPts val="0"/>
              </a:spcAft>
              <a:buClr>
                <a:srgbClr val="000000"/>
              </a:buClr>
              <a:buSzPts val="1400"/>
              <a:buFont typeface="Arial"/>
              <a:buNone/>
            </a:pPr>
            <a:r>
              <a:rPr b="0" i="0" lang="en" sz="1400" u="none" cap="none" strike="noStrike">
                <a:solidFill>
                  <a:srgbClr val="222222"/>
                </a:solidFill>
                <a:highlight>
                  <a:srgbClr val="F5F6F7"/>
                </a:highlight>
                <a:latin typeface="Verdana"/>
                <a:ea typeface="Verdana"/>
                <a:cs typeface="Verdana"/>
                <a:sym typeface="Verdana"/>
              </a:rPr>
              <a:t>{ $skip</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7</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p:txBody>
      </p:sp>
      <p:sp>
        <p:nvSpPr>
          <p:cNvPr id="135" name="Google Shape;135;p23"/>
          <p:cNvSpPr/>
          <p:nvPr/>
        </p:nvSpPr>
        <p:spPr>
          <a:xfrm>
            <a:off x="3056050" y="3353425"/>
            <a:ext cx="3149100" cy="1278000"/>
          </a:xfrm>
          <a:prstGeom prst="striped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Verdana"/>
                <a:ea typeface="Verdana"/>
                <a:cs typeface="Verdana"/>
                <a:sym typeface="Verdana"/>
              </a:rPr>
              <a:t>The </a:t>
            </a:r>
            <a:r>
              <a:rPr b="1" i="0" lang="en" sz="1200" u="none" cap="none" strike="noStrike">
                <a:solidFill>
                  <a:srgbClr val="000000"/>
                </a:solidFill>
                <a:highlight>
                  <a:srgbClr val="FFFFFF"/>
                </a:highlight>
                <a:latin typeface="Verdana"/>
                <a:ea typeface="Verdana"/>
                <a:cs typeface="Verdana"/>
                <a:sym typeface="Verdana"/>
              </a:rPr>
              <a:t>two stages</a:t>
            </a:r>
            <a:r>
              <a:rPr b="0" i="0" lang="en" sz="1200" u="none" cap="none" strike="noStrike">
                <a:solidFill>
                  <a:srgbClr val="000000"/>
                </a:solidFill>
                <a:highlight>
                  <a:srgbClr val="FFFFFF"/>
                </a:highlight>
                <a:latin typeface="Verdana"/>
                <a:ea typeface="Verdana"/>
                <a:cs typeface="Verdana"/>
                <a:sym typeface="Verdana"/>
              </a:rPr>
              <a:t> can coalesce into a single </a:t>
            </a:r>
            <a:r>
              <a:rPr b="1" i="0" lang="en" sz="1200" u="none" cap="none" strike="noStrike">
                <a:solidFill>
                  <a:srgbClr val="000000"/>
                </a:solidFill>
                <a:highlight>
                  <a:srgbClr val="FFFFFF"/>
                </a:highlight>
                <a:latin typeface="Verdana"/>
                <a:ea typeface="Verdana"/>
                <a:cs typeface="Verdana"/>
                <a:sym typeface="Verdana"/>
              </a:rPr>
              <a:t>$skip</a:t>
            </a:r>
            <a:r>
              <a:rPr b="0" i="0" lang="en" sz="1200" u="none" cap="none" strike="noStrike">
                <a:solidFill>
                  <a:srgbClr val="000000"/>
                </a:solidFill>
                <a:highlight>
                  <a:srgbClr val="FFFFFF"/>
                </a:highlight>
                <a:latin typeface="Verdana"/>
                <a:ea typeface="Verdana"/>
                <a:cs typeface="Verdana"/>
                <a:sym typeface="Verdana"/>
              </a:rPr>
              <a:t> where the skip amount is the </a:t>
            </a:r>
            <a:r>
              <a:rPr b="1" i="0" lang="en" sz="1200" u="none" cap="none" strike="noStrike">
                <a:solidFill>
                  <a:srgbClr val="000000"/>
                </a:solidFill>
                <a:highlight>
                  <a:srgbClr val="FFFFFF"/>
                </a:highlight>
                <a:latin typeface="Verdana"/>
                <a:ea typeface="Verdana"/>
                <a:cs typeface="Verdana"/>
                <a:sym typeface="Verdana"/>
              </a:rPr>
              <a:t>sum</a:t>
            </a:r>
            <a:r>
              <a:rPr b="0" i="0" lang="en" sz="1200" u="none" cap="none" strike="noStrike">
                <a:solidFill>
                  <a:srgbClr val="000000"/>
                </a:solidFill>
                <a:highlight>
                  <a:srgbClr val="FFFFFF"/>
                </a:highlight>
                <a:latin typeface="Verdana"/>
                <a:ea typeface="Verdana"/>
                <a:cs typeface="Verdana"/>
                <a:sym typeface="Verdana"/>
              </a:rPr>
              <a:t> of the two initial skip amounts.</a:t>
            </a:r>
            <a:endParaRPr b="0" i="0" sz="1400" u="none" cap="none" strike="noStrike">
              <a:solidFill>
                <a:srgbClr val="000000"/>
              </a:solidFill>
              <a:latin typeface="Arial"/>
              <a:ea typeface="Arial"/>
              <a:cs typeface="Arial"/>
              <a:sym typeface="Arial"/>
            </a:endParaRPr>
          </a:p>
        </p:txBody>
      </p:sp>
      <p:sp>
        <p:nvSpPr>
          <p:cNvPr id="136" name="Google Shape;136;p23"/>
          <p:cNvSpPr/>
          <p:nvPr/>
        </p:nvSpPr>
        <p:spPr>
          <a:xfrm>
            <a:off x="2675050" y="929425"/>
            <a:ext cx="3833700" cy="1647600"/>
          </a:xfrm>
          <a:prstGeom prst="striped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Verdana"/>
                <a:ea typeface="Verdana"/>
                <a:cs typeface="Verdana"/>
                <a:sym typeface="Verdana"/>
              </a:rPr>
              <a:t>When a </a:t>
            </a:r>
            <a:r>
              <a:rPr b="1" i="0" lang="en" sz="1200" u="none" cap="none" strike="noStrike">
                <a:solidFill>
                  <a:srgbClr val="000000"/>
                </a:solidFill>
                <a:highlight>
                  <a:srgbClr val="FFFFFF"/>
                </a:highlight>
                <a:latin typeface="Verdana"/>
                <a:ea typeface="Verdana"/>
                <a:cs typeface="Verdana"/>
                <a:sym typeface="Verdana"/>
              </a:rPr>
              <a:t>$limit</a:t>
            </a:r>
            <a:r>
              <a:rPr b="0" i="0" lang="en" sz="1200" u="none" cap="none" strike="noStrike">
                <a:solidFill>
                  <a:srgbClr val="000000"/>
                </a:solidFill>
                <a:highlight>
                  <a:srgbClr val="FFFFFF"/>
                </a:highlight>
                <a:latin typeface="Verdana"/>
                <a:ea typeface="Verdana"/>
                <a:cs typeface="Verdana"/>
                <a:sym typeface="Verdana"/>
              </a:rPr>
              <a:t> immediately follows another </a:t>
            </a:r>
            <a:r>
              <a:rPr b="1" i="0" lang="en" sz="1200" u="none" cap="none" strike="noStrike">
                <a:solidFill>
                  <a:srgbClr val="000000"/>
                </a:solidFill>
                <a:highlight>
                  <a:srgbClr val="FFFFFF"/>
                </a:highlight>
                <a:latin typeface="Verdana"/>
                <a:ea typeface="Verdana"/>
                <a:cs typeface="Verdana"/>
                <a:sym typeface="Verdana"/>
              </a:rPr>
              <a:t>$limit</a:t>
            </a:r>
            <a:r>
              <a:rPr b="0" i="0" lang="en" sz="1200" u="none" cap="none" strike="noStrike">
                <a:solidFill>
                  <a:srgbClr val="000000"/>
                </a:solidFill>
                <a:highlight>
                  <a:srgbClr val="FFFFFF"/>
                </a:highlight>
                <a:latin typeface="Verdana"/>
                <a:ea typeface="Verdana"/>
                <a:cs typeface="Verdana"/>
                <a:sym typeface="Verdana"/>
              </a:rPr>
              <a:t>, the two stages can coalesce into a single </a:t>
            </a:r>
            <a:r>
              <a:rPr b="1" i="0" lang="en" sz="1200" u="none" cap="none" strike="noStrike">
                <a:solidFill>
                  <a:srgbClr val="000000"/>
                </a:solidFill>
                <a:highlight>
                  <a:srgbClr val="FFFFFF"/>
                </a:highlight>
                <a:latin typeface="Verdana"/>
                <a:ea typeface="Verdana"/>
                <a:cs typeface="Verdana"/>
                <a:sym typeface="Verdana"/>
              </a:rPr>
              <a:t>$limit</a:t>
            </a:r>
            <a:r>
              <a:rPr b="0" i="0" lang="en" sz="1200" u="none" cap="none" strike="noStrike">
                <a:solidFill>
                  <a:srgbClr val="000000"/>
                </a:solidFill>
                <a:highlight>
                  <a:srgbClr val="FFFFFF"/>
                </a:highlight>
                <a:latin typeface="Verdana"/>
                <a:ea typeface="Verdana"/>
                <a:cs typeface="Verdana"/>
                <a:sym typeface="Verdana"/>
              </a:rPr>
              <a:t> where the limit amount is the </a:t>
            </a:r>
            <a:r>
              <a:rPr b="1" i="0" lang="en" sz="1200" u="none" cap="none" strike="noStrike">
                <a:solidFill>
                  <a:srgbClr val="000000"/>
                </a:solidFill>
                <a:highlight>
                  <a:srgbClr val="FFFFFF"/>
                </a:highlight>
                <a:latin typeface="Verdana"/>
                <a:ea typeface="Verdana"/>
                <a:cs typeface="Verdana"/>
                <a:sym typeface="Verdana"/>
              </a:rPr>
              <a:t>smaller</a:t>
            </a:r>
            <a:r>
              <a:rPr b="0" i="0" lang="en" sz="1200" u="none" cap="none" strike="noStrike">
                <a:solidFill>
                  <a:srgbClr val="000000"/>
                </a:solidFill>
                <a:highlight>
                  <a:srgbClr val="FFFFFF"/>
                </a:highlight>
                <a:latin typeface="Verdana"/>
                <a:ea typeface="Verdana"/>
                <a:cs typeface="Verdana"/>
                <a:sym typeface="Verdana"/>
              </a:rPr>
              <a:t> of the two initial limit amounts.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idx="1" type="body"/>
          </p:nvPr>
        </p:nvSpPr>
        <p:spPr>
          <a:xfrm>
            <a:off x="311700" y="455425"/>
            <a:ext cx="8520600" cy="4276200"/>
          </a:xfrm>
          <a:prstGeom prst="rect">
            <a:avLst/>
          </a:prstGeom>
          <a:noFill/>
          <a:ln>
            <a:noFill/>
          </a:ln>
        </p:spPr>
        <p:txBody>
          <a:bodyPr anchorCtr="0" anchor="t" bIns="91425" lIns="91425" spcFirstLastPara="1" rIns="91425" wrap="square" tIns="91425">
            <a:noAutofit/>
          </a:bodyPr>
          <a:lstStyle/>
          <a:p>
            <a:pPr indent="-317500" lvl="0" marL="457200" rtl="0" algn="l">
              <a:lnSpc>
                <a:spcPct val="138461"/>
              </a:lnSpc>
              <a:spcBef>
                <a:spcPts val="1800"/>
              </a:spcBef>
              <a:spcAft>
                <a:spcPts val="0"/>
              </a:spcAft>
              <a:buClr>
                <a:srgbClr val="D9D9D9"/>
              </a:buClr>
              <a:buSzPts val="1400"/>
              <a:buChar char="●"/>
            </a:pPr>
            <a:r>
              <a:rPr b="1" lang="en" sz="1400">
                <a:solidFill>
                  <a:srgbClr val="D9D9D9"/>
                </a:solidFill>
                <a:latin typeface="Verdana"/>
                <a:ea typeface="Verdana"/>
                <a:cs typeface="Verdana"/>
                <a:sym typeface="Verdana"/>
              </a:rPr>
              <a:t>$limit</a:t>
            </a:r>
            <a:r>
              <a:rPr b="1" lang="en" sz="1400">
                <a:solidFill>
                  <a:srgbClr val="D9D9D9"/>
                </a:solidFill>
              </a:rPr>
              <a:t> + </a:t>
            </a:r>
            <a:r>
              <a:rPr b="1" lang="en" sz="1400">
                <a:solidFill>
                  <a:srgbClr val="D9D9D9"/>
                </a:solidFill>
                <a:latin typeface="Verdana"/>
                <a:ea typeface="Verdana"/>
                <a:cs typeface="Verdana"/>
                <a:sym typeface="Verdana"/>
              </a:rPr>
              <a:t>$limit</a:t>
            </a:r>
            <a:r>
              <a:rPr b="1" lang="en" sz="1400">
                <a:solidFill>
                  <a:srgbClr val="D9D9D9"/>
                </a:solidFill>
              </a:rPr>
              <a:t> Coalescence</a:t>
            </a:r>
            <a:endParaRPr b="1" sz="1400">
              <a:solidFill>
                <a:srgbClr val="D9D9D9"/>
              </a:solidFill>
            </a:endParaRPr>
          </a:p>
          <a:p>
            <a:pPr indent="0" lvl="0" marL="0" rtl="0" algn="l">
              <a:lnSpc>
                <a:spcPct val="138461"/>
              </a:lnSpc>
              <a:spcBef>
                <a:spcPts val="1800"/>
              </a:spcBef>
              <a:spcAft>
                <a:spcPts val="0"/>
              </a:spcAft>
              <a:buSzPts val="1800"/>
              <a:buNone/>
            </a:pPr>
            <a:r>
              <a:t/>
            </a:r>
            <a:endParaRPr b="1" sz="1350">
              <a:solidFill>
                <a:srgbClr val="313030"/>
              </a:solidFill>
              <a:highlight>
                <a:srgbClr val="FFFFFF"/>
              </a:highlight>
            </a:endParaRPr>
          </a:p>
          <a:p>
            <a:pPr indent="0" lvl="0" marL="0" rtl="0" algn="l">
              <a:lnSpc>
                <a:spcPct val="138461"/>
              </a:lnSpc>
              <a:spcBef>
                <a:spcPts val="1800"/>
              </a:spcBef>
              <a:spcAft>
                <a:spcPts val="0"/>
              </a:spcAft>
              <a:buSzPts val="1800"/>
              <a:buNone/>
            </a:pPr>
            <a:r>
              <a:t/>
            </a:r>
            <a:endParaRPr b="1" sz="1350">
              <a:solidFill>
                <a:srgbClr val="313030"/>
              </a:solidFill>
              <a:highlight>
                <a:srgbClr val="FFFFFF"/>
              </a:highlight>
            </a:endParaRPr>
          </a:p>
          <a:p>
            <a:pPr indent="0" lvl="0" marL="0" rtl="0" algn="l">
              <a:lnSpc>
                <a:spcPct val="138461"/>
              </a:lnSpc>
              <a:spcBef>
                <a:spcPts val="1800"/>
              </a:spcBef>
              <a:spcAft>
                <a:spcPts val="0"/>
              </a:spcAft>
              <a:buSzPts val="1800"/>
              <a:buNone/>
            </a:pPr>
            <a:r>
              <a:t/>
            </a:r>
            <a:endParaRPr b="1" sz="1350">
              <a:solidFill>
                <a:srgbClr val="313030"/>
              </a:solidFill>
              <a:highlight>
                <a:srgbClr val="FFFFFF"/>
              </a:highlight>
            </a:endParaRPr>
          </a:p>
          <a:p>
            <a:pPr indent="-317500" lvl="0" marL="457200" rtl="0" algn="l">
              <a:lnSpc>
                <a:spcPct val="138461"/>
              </a:lnSpc>
              <a:spcBef>
                <a:spcPts val="1800"/>
              </a:spcBef>
              <a:spcAft>
                <a:spcPts val="0"/>
              </a:spcAft>
              <a:buClr>
                <a:srgbClr val="D9D9D9"/>
              </a:buClr>
              <a:buSzPts val="1400"/>
              <a:buChar char="●"/>
            </a:pPr>
            <a:r>
              <a:rPr b="1" lang="en" sz="1400">
                <a:solidFill>
                  <a:srgbClr val="D9D9D9"/>
                </a:solidFill>
                <a:latin typeface="Verdana"/>
                <a:ea typeface="Verdana"/>
                <a:cs typeface="Verdana"/>
                <a:sym typeface="Verdana"/>
              </a:rPr>
              <a:t>$skip</a:t>
            </a:r>
            <a:r>
              <a:rPr b="1" lang="en" sz="1400">
                <a:solidFill>
                  <a:srgbClr val="D9D9D9"/>
                </a:solidFill>
              </a:rPr>
              <a:t> + </a:t>
            </a:r>
            <a:r>
              <a:rPr b="1" lang="en" sz="1400">
                <a:solidFill>
                  <a:srgbClr val="D9D9D9"/>
                </a:solidFill>
                <a:latin typeface="Verdana"/>
                <a:ea typeface="Verdana"/>
                <a:cs typeface="Verdana"/>
                <a:sym typeface="Verdana"/>
              </a:rPr>
              <a:t>$skip</a:t>
            </a:r>
            <a:r>
              <a:rPr b="1" lang="en" sz="1400">
                <a:solidFill>
                  <a:srgbClr val="D9D9D9"/>
                </a:solidFill>
              </a:rPr>
              <a:t> Coalescence</a:t>
            </a:r>
            <a:endParaRPr b="1" sz="1400">
              <a:solidFill>
                <a:srgbClr val="D9D9D9"/>
              </a:solidFill>
              <a:latin typeface="Verdana"/>
              <a:ea typeface="Verdana"/>
              <a:cs typeface="Verdana"/>
              <a:sym typeface="Verdana"/>
            </a:endParaRPr>
          </a:p>
        </p:txBody>
      </p:sp>
      <p:sp>
        <p:nvSpPr>
          <p:cNvPr id="142" name="Google Shape;142;p24"/>
          <p:cNvSpPr/>
          <p:nvPr/>
        </p:nvSpPr>
        <p:spPr>
          <a:xfrm>
            <a:off x="419425" y="13397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100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$limit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100</a:t>
            </a:r>
            <a:r>
              <a:rPr b="0" i="0" lang="en" sz="1400" u="none" cap="none" strike="noStrike">
                <a:solidFill>
                  <a:srgbClr val="222222"/>
                </a:solidFill>
                <a:highlight>
                  <a:srgbClr val="F5F6F7"/>
                </a:highlight>
                <a:latin typeface="Verdana"/>
                <a:ea typeface="Verdana"/>
                <a:cs typeface="Verdana"/>
                <a:sym typeface="Verdana"/>
              </a:rPr>
              <a:t>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$limit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10</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p:txBody>
      </p:sp>
      <p:sp>
        <p:nvSpPr>
          <p:cNvPr id="143" name="Google Shape;143;p24"/>
          <p:cNvSpPr/>
          <p:nvPr/>
        </p:nvSpPr>
        <p:spPr>
          <a:xfrm>
            <a:off x="6591625" y="13397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0"/>
              </a:spcBef>
              <a:spcAft>
                <a:spcPts val="0"/>
              </a:spcAft>
              <a:buClr>
                <a:srgbClr val="000000"/>
              </a:buClr>
              <a:buSzPts val="1400"/>
              <a:buFont typeface="Arial"/>
              <a:buNone/>
            </a:pPr>
            <a:r>
              <a:rPr b="0" i="0" lang="en" sz="1400" u="none" cap="none" strike="noStrike">
                <a:solidFill>
                  <a:srgbClr val="222222"/>
                </a:solidFill>
                <a:highlight>
                  <a:srgbClr val="F5F6F7"/>
                </a:highlight>
                <a:latin typeface="Verdana"/>
                <a:ea typeface="Verdana"/>
                <a:cs typeface="Verdana"/>
                <a:sym typeface="Verdana"/>
              </a:rPr>
              <a:t>{ $limit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10</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p:txBody>
      </p:sp>
      <p:sp>
        <p:nvSpPr>
          <p:cNvPr id="144" name="Google Shape;144;p24"/>
          <p:cNvSpPr/>
          <p:nvPr/>
        </p:nvSpPr>
        <p:spPr>
          <a:xfrm>
            <a:off x="648025" y="35495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100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$skip</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5</a:t>
            </a:r>
            <a:r>
              <a:rPr b="0" i="0" lang="en" sz="1400" u="none" cap="none" strike="noStrike">
                <a:solidFill>
                  <a:srgbClr val="222222"/>
                </a:solidFill>
                <a:highlight>
                  <a:srgbClr val="F5F6F7"/>
                </a:highlight>
                <a:latin typeface="Verdana"/>
                <a:ea typeface="Verdana"/>
                <a:cs typeface="Verdana"/>
                <a:sym typeface="Verdana"/>
              </a:rPr>
              <a:t>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$skip</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2</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p:txBody>
      </p:sp>
      <p:sp>
        <p:nvSpPr>
          <p:cNvPr id="145" name="Google Shape;145;p24"/>
          <p:cNvSpPr/>
          <p:nvPr/>
        </p:nvSpPr>
        <p:spPr>
          <a:xfrm>
            <a:off x="6439225" y="35495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0"/>
              </a:spcBef>
              <a:spcAft>
                <a:spcPts val="0"/>
              </a:spcAft>
              <a:buClr>
                <a:srgbClr val="000000"/>
              </a:buClr>
              <a:buSzPts val="1400"/>
              <a:buFont typeface="Arial"/>
              <a:buNone/>
            </a:pPr>
            <a:r>
              <a:rPr b="0" i="0" lang="en" sz="1400" u="none" cap="none" strike="noStrike">
                <a:solidFill>
                  <a:srgbClr val="222222"/>
                </a:solidFill>
                <a:highlight>
                  <a:srgbClr val="F5F6F7"/>
                </a:highlight>
                <a:latin typeface="Verdana"/>
                <a:ea typeface="Verdana"/>
                <a:cs typeface="Verdana"/>
                <a:sym typeface="Verdana"/>
              </a:rPr>
              <a:t>{ $skip</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7</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p:txBody>
      </p:sp>
      <p:sp>
        <p:nvSpPr>
          <p:cNvPr id="146" name="Google Shape;146;p24"/>
          <p:cNvSpPr/>
          <p:nvPr/>
        </p:nvSpPr>
        <p:spPr>
          <a:xfrm>
            <a:off x="3056050" y="3353425"/>
            <a:ext cx="3149100" cy="1278000"/>
          </a:xfrm>
          <a:prstGeom prst="striped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Verdana"/>
                <a:ea typeface="Verdana"/>
                <a:cs typeface="Verdana"/>
                <a:sym typeface="Verdana"/>
              </a:rPr>
              <a:t>The </a:t>
            </a:r>
            <a:r>
              <a:rPr b="1" i="0" lang="en" sz="1200" u="none" cap="none" strike="noStrike">
                <a:solidFill>
                  <a:srgbClr val="000000"/>
                </a:solidFill>
                <a:highlight>
                  <a:srgbClr val="FFFFFF"/>
                </a:highlight>
                <a:latin typeface="Verdana"/>
                <a:ea typeface="Verdana"/>
                <a:cs typeface="Verdana"/>
                <a:sym typeface="Verdana"/>
              </a:rPr>
              <a:t>two stages</a:t>
            </a:r>
            <a:r>
              <a:rPr b="0" i="0" lang="en" sz="1200" u="none" cap="none" strike="noStrike">
                <a:solidFill>
                  <a:srgbClr val="000000"/>
                </a:solidFill>
                <a:highlight>
                  <a:srgbClr val="FFFFFF"/>
                </a:highlight>
                <a:latin typeface="Verdana"/>
                <a:ea typeface="Verdana"/>
                <a:cs typeface="Verdana"/>
                <a:sym typeface="Verdana"/>
              </a:rPr>
              <a:t> can coalesce into a single </a:t>
            </a:r>
            <a:r>
              <a:rPr b="1" i="0" lang="en" sz="1200" u="none" cap="none" strike="noStrike">
                <a:solidFill>
                  <a:srgbClr val="000000"/>
                </a:solidFill>
                <a:highlight>
                  <a:srgbClr val="FFFFFF"/>
                </a:highlight>
                <a:latin typeface="Verdana"/>
                <a:ea typeface="Verdana"/>
                <a:cs typeface="Verdana"/>
                <a:sym typeface="Verdana"/>
              </a:rPr>
              <a:t>$skip</a:t>
            </a:r>
            <a:r>
              <a:rPr b="0" i="0" lang="en" sz="1200" u="none" cap="none" strike="noStrike">
                <a:solidFill>
                  <a:srgbClr val="000000"/>
                </a:solidFill>
                <a:highlight>
                  <a:srgbClr val="FFFFFF"/>
                </a:highlight>
                <a:latin typeface="Verdana"/>
                <a:ea typeface="Verdana"/>
                <a:cs typeface="Verdana"/>
                <a:sym typeface="Verdana"/>
              </a:rPr>
              <a:t> where the skip amount is the </a:t>
            </a:r>
            <a:r>
              <a:rPr b="1" i="0" lang="en" sz="1200" u="none" cap="none" strike="noStrike">
                <a:solidFill>
                  <a:srgbClr val="000000"/>
                </a:solidFill>
                <a:highlight>
                  <a:srgbClr val="FFFFFF"/>
                </a:highlight>
                <a:latin typeface="Verdana"/>
                <a:ea typeface="Verdana"/>
                <a:cs typeface="Verdana"/>
                <a:sym typeface="Verdana"/>
              </a:rPr>
              <a:t>sum</a:t>
            </a:r>
            <a:r>
              <a:rPr b="0" i="0" lang="en" sz="1200" u="none" cap="none" strike="noStrike">
                <a:solidFill>
                  <a:srgbClr val="000000"/>
                </a:solidFill>
                <a:highlight>
                  <a:srgbClr val="FFFFFF"/>
                </a:highlight>
                <a:latin typeface="Verdana"/>
                <a:ea typeface="Verdana"/>
                <a:cs typeface="Verdana"/>
                <a:sym typeface="Verdana"/>
              </a:rPr>
              <a:t> of the two initial skip amounts.</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a:off x="2675050" y="929425"/>
            <a:ext cx="3833700" cy="1647600"/>
          </a:xfrm>
          <a:prstGeom prst="striped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Verdana"/>
                <a:ea typeface="Verdana"/>
                <a:cs typeface="Verdana"/>
                <a:sym typeface="Verdana"/>
              </a:rPr>
              <a:t>When a </a:t>
            </a:r>
            <a:r>
              <a:rPr b="1" i="0" lang="en" sz="1200" u="none" cap="none" strike="noStrike">
                <a:solidFill>
                  <a:srgbClr val="000000"/>
                </a:solidFill>
                <a:highlight>
                  <a:srgbClr val="FFFFFF"/>
                </a:highlight>
                <a:latin typeface="Verdana"/>
                <a:ea typeface="Verdana"/>
                <a:cs typeface="Verdana"/>
                <a:sym typeface="Verdana"/>
              </a:rPr>
              <a:t>$limit</a:t>
            </a:r>
            <a:r>
              <a:rPr b="0" i="0" lang="en" sz="1200" u="none" cap="none" strike="noStrike">
                <a:solidFill>
                  <a:srgbClr val="000000"/>
                </a:solidFill>
                <a:highlight>
                  <a:srgbClr val="FFFFFF"/>
                </a:highlight>
                <a:latin typeface="Verdana"/>
                <a:ea typeface="Verdana"/>
                <a:cs typeface="Verdana"/>
                <a:sym typeface="Verdana"/>
              </a:rPr>
              <a:t> immediately follows another </a:t>
            </a:r>
            <a:r>
              <a:rPr b="1" i="0" lang="en" sz="1200" u="none" cap="none" strike="noStrike">
                <a:solidFill>
                  <a:srgbClr val="000000"/>
                </a:solidFill>
                <a:highlight>
                  <a:srgbClr val="FFFFFF"/>
                </a:highlight>
                <a:latin typeface="Verdana"/>
                <a:ea typeface="Verdana"/>
                <a:cs typeface="Verdana"/>
                <a:sym typeface="Verdana"/>
              </a:rPr>
              <a:t>$limit</a:t>
            </a:r>
            <a:r>
              <a:rPr b="0" i="0" lang="en" sz="1200" u="none" cap="none" strike="noStrike">
                <a:solidFill>
                  <a:srgbClr val="000000"/>
                </a:solidFill>
                <a:highlight>
                  <a:srgbClr val="FFFFFF"/>
                </a:highlight>
                <a:latin typeface="Verdana"/>
                <a:ea typeface="Verdana"/>
                <a:cs typeface="Verdana"/>
                <a:sym typeface="Verdana"/>
              </a:rPr>
              <a:t>, the two stages can coalesce into a single </a:t>
            </a:r>
            <a:r>
              <a:rPr b="1" i="0" lang="en" sz="1200" u="none" cap="none" strike="noStrike">
                <a:solidFill>
                  <a:srgbClr val="000000"/>
                </a:solidFill>
                <a:highlight>
                  <a:srgbClr val="FFFFFF"/>
                </a:highlight>
                <a:latin typeface="Verdana"/>
                <a:ea typeface="Verdana"/>
                <a:cs typeface="Verdana"/>
                <a:sym typeface="Verdana"/>
              </a:rPr>
              <a:t>$limit</a:t>
            </a:r>
            <a:r>
              <a:rPr b="0" i="0" lang="en" sz="1200" u="none" cap="none" strike="noStrike">
                <a:solidFill>
                  <a:srgbClr val="000000"/>
                </a:solidFill>
                <a:highlight>
                  <a:srgbClr val="FFFFFF"/>
                </a:highlight>
                <a:latin typeface="Verdana"/>
                <a:ea typeface="Verdana"/>
                <a:cs typeface="Verdana"/>
                <a:sym typeface="Verdana"/>
              </a:rPr>
              <a:t> where the limit amount is the </a:t>
            </a:r>
            <a:r>
              <a:rPr b="1" i="0" lang="en" sz="1200" u="none" cap="none" strike="noStrike">
                <a:solidFill>
                  <a:srgbClr val="000000"/>
                </a:solidFill>
                <a:highlight>
                  <a:srgbClr val="FFFFFF"/>
                </a:highlight>
                <a:latin typeface="Verdana"/>
                <a:ea typeface="Verdana"/>
                <a:cs typeface="Verdana"/>
                <a:sym typeface="Verdana"/>
              </a:rPr>
              <a:t>smaller</a:t>
            </a:r>
            <a:r>
              <a:rPr b="0" i="0" lang="en" sz="1200" u="none" cap="none" strike="noStrike">
                <a:solidFill>
                  <a:srgbClr val="000000"/>
                </a:solidFill>
                <a:highlight>
                  <a:srgbClr val="FFFFFF"/>
                </a:highlight>
                <a:latin typeface="Verdana"/>
                <a:ea typeface="Verdana"/>
                <a:cs typeface="Verdana"/>
                <a:sym typeface="Verdana"/>
              </a:rPr>
              <a:t> of the two initial limit amounts.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311700" y="0"/>
            <a:ext cx="8520600" cy="4772700"/>
          </a:xfrm>
          <a:prstGeom prst="rect">
            <a:avLst/>
          </a:prstGeom>
          <a:noFill/>
          <a:ln>
            <a:noFill/>
          </a:ln>
        </p:spPr>
        <p:txBody>
          <a:bodyPr anchorCtr="0" anchor="t" bIns="91425" lIns="91425" spcFirstLastPara="1" rIns="91425" wrap="square" tIns="91425">
            <a:noAutofit/>
          </a:bodyPr>
          <a:lstStyle/>
          <a:p>
            <a:pPr indent="-317500" lvl="0" marL="457200" rtl="0" algn="l">
              <a:lnSpc>
                <a:spcPct val="138461"/>
              </a:lnSpc>
              <a:spcBef>
                <a:spcPts val="1800"/>
              </a:spcBef>
              <a:spcAft>
                <a:spcPts val="0"/>
              </a:spcAft>
              <a:buClr>
                <a:srgbClr val="D9D9D9"/>
              </a:buClr>
              <a:buSzPts val="1400"/>
              <a:buChar char="●"/>
            </a:pPr>
            <a:r>
              <a:rPr lang="en" sz="1400">
                <a:solidFill>
                  <a:srgbClr val="D9D9D9"/>
                </a:solidFill>
                <a:latin typeface="Verdana"/>
                <a:ea typeface="Verdana"/>
                <a:cs typeface="Verdana"/>
                <a:sym typeface="Verdana"/>
              </a:rPr>
              <a:t>$lookup</a:t>
            </a:r>
            <a:r>
              <a:rPr lang="en" sz="1400">
                <a:solidFill>
                  <a:srgbClr val="D9D9D9"/>
                </a:solidFill>
              </a:rPr>
              <a:t> + </a:t>
            </a:r>
            <a:r>
              <a:rPr lang="en" sz="1400">
                <a:solidFill>
                  <a:srgbClr val="D9D9D9"/>
                </a:solidFill>
                <a:latin typeface="Verdana"/>
                <a:ea typeface="Verdana"/>
                <a:cs typeface="Verdana"/>
                <a:sym typeface="Verdana"/>
              </a:rPr>
              <a:t>$unwind</a:t>
            </a:r>
            <a:r>
              <a:rPr lang="en" sz="1400">
                <a:solidFill>
                  <a:srgbClr val="D9D9D9"/>
                </a:solidFill>
              </a:rPr>
              <a:t> Coalescence ($unwing,</a:t>
            </a:r>
            <a:r>
              <a:rPr b="1" lang="en" sz="1400">
                <a:solidFill>
                  <a:srgbClr val="D9D9D9"/>
                </a:solidFill>
              </a:rPr>
              <a:t> by default </a:t>
            </a:r>
            <a:r>
              <a:rPr b="1" lang="en" sz="1400">
                <a:solidFill>
                  <a:srgbClr val="D9D9D9"/>
                </a:solidFill>
                <a:latin typeface="Verdana"/>
                <a:ea typeface="Verdana"/>
                <a:cs typeface="Verdana"/>
                <a:sym typeface="Verdana"/>
              </a:rPr>
              <a:t>preserveNullAndEmptyArrays is true </a:t>
            </a:r>
            <a:r>
              <a:rPr lang="en" sz="1400">
                <a:solidFill>
                  <a:srgbClr val="D9D9D9"/>
                </a:solidFill>
                <a:latin typeface="Verdana"/>
                <a:ea typeface="Verdana"/>
                <a:cs typeface="Verdana"/>
                <a:sym typeface="Verdana"/>
              </a:rPr>
              <a:t>(show all the Nuall or Empty things)</a:t>
            </a:r>
            <a:r>
              <a:rPr lang="en" sz="1400">
                <a:solidFill>
                  <a:srgbClr val="D9D9D9"/>
                </a:solidFill>
              </a:rPr>
              <a:t>)</a:t>
            </a:r>
            <a:endParaRPr sz="1400">
              <a:solidFill>
                <a:srgbClr val="D9D9D9"/>
              </a:solidFill>
            </a:endParaRPr>
          </a:p>
          <a:p>
            <a:pPr indent="0" lvl="0" marL="0" rtl="0" algn="l">
              <a:lnSpc>
                <a:spcPct val="138461"/>
              </a:lnSpc>
              <a:spcBef>
                <a:spcPts val="1800"/>
              </a:spcBef>
              <a:spcAft>
                <a:spcPts val="1800"/>
              </a:spcAft>
              <a:buSzPts val="1800"/>
              <a:buNone/>
            </a:pPr>
            <a:r>
              <a:t/>
            </a:r>
            <a:endParaRPr b="1" sz="1350">
              <a:solidFill>
                <a:srgbClr val="313030"/>
              </a:solidFill>
              <a:highlight>
                <a:schemeClr val="lt1"/>
              </a:highlight>
            </a:endParaRPr>
          </a:p>
        </p:txBody>
      </p:sp>
      <p:sp>
        <p:nvSpPr>
          <p:cNvPr id="153" name="Google Shape;153;p25"/>
          <p:cNvSpPr/>
          <p:nvPr/>
        </p:nvSpPr>
        <p:spPr>
          <a:xfrm>
            <a:off x="734775" y="922700"/>
            <a:ext cx="3149100" cy="264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100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$lookup</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from</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4070A0"/>
                </a:solidFill>
                <a:highlight>
                  <a:srgbClr val="F5F6F7"/>
                </a:highlight>
                <a:latin typeface="Verdana"/>
                <a:ea typeface="Verdana"/>
                <a:cs typeface="Verdana"/>
                <a:sym typeface="Verdana"/>
              </a:rPr>
              <a:t>"otherCollection"</a:t>
            </a:r>
            <a:r>
              <a:rPr b="0" i="0" lang="en" sz="1400" u="none" cap="none" strike="noStrike">
                <a:solidFill>
                  <a:srgbClr val="222222"/>
                </a:solidFill>
                <a:highlight>
                  <a:srgbClr val="F5F6F7"/>
                </a:highlight>
                <a:latin typeface="Verdana"/>
                <a:ea typeface="Verdana"/>
                <a:cs typeface="Verdana"/>
                <a:sym typeface="Verdana"/>
              </a:rPr>
              <a:t>,</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as</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4070A0"/>
                </a:solidFill>
                <a:highlight>
                  <a:srgbClr val="F5F6F7"/>
                </a:highlight>
                <a:latin typeface="Verdana"/>
                <a:ea typeface="Verdana"/>
                <a:cs typeface="Verdana"/>
                <a:sym typeface="Verdana"/>
              </a:rPr>
              <a:t>"resultingArray"</a:t>
            </a:r>
            <a:r>
              <a:rPr b="0" i="0" lang="en" sz="1400" u="none" cap="none" strike="noStrike">
                <a:solidFill>
                  <a:srgbClr val="222222"/>
                </a:solidFill>
                <a:highlight>
                  <a:srgbClr val="F5F6F7"/>
                </a:highlight>
                <a:latin typeface="Verdana"/>
                <a:ea typeface="Verdana"/>
                <a:cs typeface="Verdana"/>
                <a:sym typeface="Verdana"/>
              </a:rPr>
              <a:t>,</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localField</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4070A0"/>
                </a:solidFill>
                <a:highlight>
                  <a:srgbClr val="F5F6F7"/>
                </a:highlight>
                <a:latin typeface="Verdana"/>
                <a:ea typeface="Verdana"/>
                <a:cs typeface="Verdana"/>
                <a:sym typeface="Verdana"/>
              </a:rPr>
              <a:t>"x"</a:t>
            </a:r>
            <a:r>
              <a:rPr b="0" i="0" lang="en" sz="1400" u="none" cap="none" strike="noStrike">
                <a:solidFill>
                  <a:srgbClr val="222222"/>
                </a:solidFill>
                <a:highlight>
                  <a:srgbClr val="F5F6F7"/>
                </a:highlight>
                <a:latin typeface="Verdana"/>
                <a:ea typeface="Verdana"/>
                <a:cs typeface="Verdana"/>
                <a:sym typeface="Verdana"/>
              </a:rPr>
              <a:t>,</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foreignField</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4070A0"/>
                </a:solidFill>
                <a:highlight>
                  <a:srgbClr val="F5F6F7"/>
                </a:highlight>
                <a:latin typeface="Verdana"/>
                <a:ea typeface="Verdana"/>
                <a:cs typeface="Verdana"/>
                <a:sym typeface="Verdana"/>
              </a:rPr>
              <a:t>"y"</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$unwind</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4070A0"/>
                </a:solidFill>
                <a:highlight>
                  <a:srgbClr val="F5F6F7"/>
                </a:highlight>
                <a:latin typeface="Verdana"/>
                <a:ea typeface="Verdana"/>
                <a:cs typeface="Verdana"/>
                <a:sym typeface="Verdana"/>
              </a:rPr>
              <a:t>"$resultingArray"</a:t>
            </a:r>
            <a:r>
              <a:rPr b="0" i="0" lang="en" sz="1400" u="none" cap="none" strike="noStrike">
                <a:solidFill>
                  <a:srgbClr val="222222"/>
                </a:solidFill>
                <a:highlight>
                  <a:srgbClr val="F5F6F7"/>
                </a:highlight>
                <a:latin typeface="Verdana"/>
                <a:ea typeface="Verdana"/>
                <a:cs typeface="Verdana"/>
                <a:sym typeface="Verdana"/>
              </a:rPr>
              <a:t>}</a:t>
            </a:r>
            <a:endParaRPr b="0" i="0" sz="1400" u="none" cap="none" strike="noStrike">
              <a:solidFill>
                <a:srgbClr val="222222"/>
              </a:solidFill>
              <a:highlight>
                <a:srgbClr val="F5F6F7"/>
              </a:highlight>
              <a:latin typeface="Verdana"/>
              <a:ea typeface="Verdana"/>
              <a:cs typeface="Verdana"/>
              <a:sym typeface="Verdana"/>
            </a:endParaRPr>
          </a:p>
        </p:txBody>
      </p:sp>
      <p:sp>
        <p:nvSpPr>
          <p:cNvPr id="154" name="Google Shape;154;p25"/>
          <p:cNvSpPr/>
          <p:nvPr/>
        </p:nvSpPr>
        <p:spPr>
          <a:xfrm>
            <a:off x="734775" y="3231900"/>
            <a:ext cx="4448700" cy="1835400"/>
          </a:xfrm>
          <a:prstGeom prst="striped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Verdana"/>
                <a:ea typeface="Verdana"/>
                <a:cs typeface="Verdana"/>
                <a:sym typeface="Verdana"/>
              </a:rPr>
              <a:t>The </a:t>
            </a:r>
            <a:r>
              <a:rPr b="1" i="0" lang="en" sz="1200" u="none" cap="none" strike="noStrike">
                <a:solidFill>
                  <a:srgbClr val="000000"/>
                </a:solidFill>
                <a:highlight>
                  <a:srgbClr val="FFFFFF"/>
                </a:highlight>
                <a:latin typeface="Verdana"/>
                <a:ea typeface="Verdana"/>
                <a:cs typeface="Verdana"/>
                <a:sym typeface="Verdana"/>
              </a:rPr>
              <a:t>$unwind</a:t>
            </a:r>
            <a:r>
              <a:rPr b="0" i="0" lang="en" sz="1200" u="none" cap="none" strike="noStrike">
                <a:solidFill>
                  <a:srgbClr val="000000"/>
                </a:solidFill>
                <a:highlight>
                  <a:srgbClr val="FFFFFF"/>
                </a:highlight>
                <a:latin typeface="Verdana"/>
                <a:ea typeface="Verdana"/>
                <a:cs typeface="Verdana"/>
                <a:sym typeface="Verdana"/>
              </a:rPr>
              <a:t> operates on the </a:t>
            </a:r>
            <a:r>
              <a:rPr b="1" i="0" lang="en" sz="1200" u="none" cap="none" strike="noStrike">
                <a:solidFill>
                  <a:srgbClr val="000000"/>
                </a:solidFill>
                <a:highlight>
                  <a:srgbClr val="FFFFFF"/>
                </a:highlight>
                <a:latin typeface="Verdana"/>
                <a:ea typeface="Verdana"/>
                <a:cs typeface="Verdana"/>
                <a:sym typeface="Verdana"/>
              </a:rPr>
              <a:t>as</a:t>
            </a:r>
            <a:r>
              <a:rPr b="0" i="0" lang="en" sz="1200" u="none" cap="none" strike="noStrike">
                <a:solidFill>
                  <a:srgbClr val="000000"/>
                </a:solidFill>
                <a:highlight>
                  <a:srgbClr val="FFFFFF"/>
                </a:highlight>
                <a:latin typeface="Verdana"/>
                <a:ea typeface="Verdana"/>
                <a:cs typeface="Verdana"/>
                <a:sym typeface="Verdana"/>
              </a:rPr>
              <a:t> field of the </a:t>
            </a:r>
            <a:r>
              <a:rPr b="1" i="0" lang="en" sz="1200" u="none" cap="none" strike="noStrike">
                <a:solidFill>
                  <a:srgbClr val="000000"/>
                </a:solidFill>
                <a:highlight>
                  <a:srgbClr val="FFFFFF"/>
                </a:highlight>
                <a:latin typeface="Verdana"/>
                <a:ea typeface="Verdana"/>
                <a:cs typeface="Verdana"/>
                <a:sym typeface="Verdana"/>
              </a:rPr>
              <a:t>$lookup</a:t>
            </a:r>
            <a:r>
              <a:rPr b="0" i="0" lang="en" sz="1200" u="none" cap="none" strike="noStrike">
                <a:solidFill>
                  <a:srgbClr val="000000"/>
                </a:solidFill>
                <a:highlight>
                  <a:srgbClr val="FFFFFF"/>
                </a:highlight>
                <a:latin typeface="Verdana"/>
                <a:ea typeface="Verdana"/>
                <a:cs typeface="Verdana"/>
                <a:sym typeface="Verdana"/>
              </a:rPr>
              <a:t>, the optimizer can coalesce the </a:t>
            </a:r>
            <a:r>
              <a:rPr b="1" i="0" lang="en" sz="1200" u="none" cap="none" strike="noStrike">
                <a:solidFill>
                  <a:srgbClr val="000000"/>
                </a:solidFill>
                <a:highlight>
                  <a:srgbClr val="FFFFFF"/>
                </a:highlight>
                <a:latin typeface="Verdana"/>
                <a:ea typeface="Verdana"/>
                <a:cs typeface="Verdana"/>
                <a:sym typeface="Verdana"/>
              </a:rPr>
              <a:t>$unwind</a:t>
            </a:r>
            <a:r>
              <a:rPr b="0" i="0" lang="en" sz="1200" u="none" cap="none" strike="noStrike">
                <a:solidFill>
                  <a:srgbClr val="000000"/>
                </a:solidFill>
                <a:highlight>
                  <a:srgbClr val="FFFFFF"/>
                </a:highlight>
                <a:latin typeface="Verdana"/>
                <a:ea typeface="Verdana"/>
                <a:cs typeface="Verdana"/>
                <a:sym typeface="Verdana"/>
              </a:rPr>
              <a:t> into the </a:t>
            </a:r>
            <a:r>
              <a:rPr b="1" i="0" lang="en" sz="1200" u="none" cap="none" strike="noStrike">
                <a:solidFill>
                  <a:srgbClr val="000000"/>
                </a:solidFill>
                <a:highlight>
                  <a:srgbClr val="FFFFFF"/>
                </a:highlight>
                <a:latin typeface="Verdana"/>
                <a:ea typeface="Verdana"/>
                <a:cs typeface="Verdana"/>
                <a:sym typeface="Verdana"/>
              </a:rPr>
              <a:t>$lookup</a:t>
            </a:r>
            <a:r>
              <a:rPr b="0" i="0" lang="en" sz="1200" u="none" cap="none" strike="noStrike">
                <a:solidFill>
                  <a:srgbClr val="000000"/>
                </a:solidFill>
                <a:highlight>
                  <a:srgbClr val="FFFFFF"/>
                </a:highlight>
                <a:latin typeface="Verdana"/>
                <a:ea typeface="Verdana"/>
                <a:cs typeface="Verdana"/>
                <a:sym typeface="Verdana"/>
              </a:rPr>
              <a:t> stage. This avoids creating large intermediate documents.</a:t>
            </a:r>
            <a:endParaRPr b="0" i="0" sz="1400" u="none" cap="none" strike="noStrike">
              <a:solidFill>
                <a:srgbClr val="000000"/>
              </a:solidFill>
              <a:latin typeface="Arial"/>
              <a:ea typeface="Arial"/>
              <a:cs typeface="Arial"/>
              <a:sym typeface="Arial"/>
            </a:endParaRPr>
          </a:p>
        </p:txBody>
      </p:sp>
      <p:sp>
        <p:nvSpPr>
          <p:cNvPr id="155" name="Google Shape;155;p25"/>
          <p:cNvSpPr/>
          <p:nvPr/>
        </p:nvSpPr>
        <p:spPr>
          <a:xfrm>
            <a:off x="5293625" y="922700"/>
            <a:ext cx="3615000" cy="4037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71428"/>
              </a:lnSpc>
              <a:spcBef>
                <a:spcPts val="100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a:t>
            </a:r>
            <a:endParaRPr b="0" i="0" sz="1400" u="none" cap="none" strike="noStrike">
              <a:solidFill>
                <a:srgbClr val="222222"/>
              </a:solidFill>
              <a:highlight>
                <a:srgbClr val="F5F6F7"/>
              </a:highlight>
              <a:latin typeface="Verdana"/>
              <a:ea typeface="Verdana"/>
              <a:cs typeface="Verdana"/>
              <a:sym typeface="Verdana"/>
            </a:endParaRPr>
          </a:p>
          <a:p>
            <a:pPr indent="0" lvl="0" marL="0" marR="0" rtl="0" algn="l">
              <a:lnSpc>
                <a:spcPct val="171428"/>
              </a:lnSpc>
              <a:spcBef>
                <a:spcPts val="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$lookup</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from</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4070A0"/>
                </a:solidFill>
                <a:highlight>
                  <a:srgbClr val="F5F6F7"/>
                </a:highlight>
                <a:latin typeface="Verdana"/>
                <a:ea typeface="Verdana"/>
                <a:cs typeface="Verdana"/>
                <a:sym typeface="Verdana"/>
              </a:rPr>
              <a:t>"otherCollection"</a:t>
            </a:r>
            <a:r>
              <a:rPr b="0" i="0" lang="en" sz="1400" u="none" cap="none" strike="noStrike">
                <a:solidFill>
                  <a:srgbClr val="222222"/>
                </a:solidFill>
                <a:highlight>
                  <a:srgbClr val="F5F6F7"/>
                </a:highlight>
                <a:latin typeface="Verdana"/>
                <a:ea typeface="Verdana"/>
                <a:cs typeface="Verdana"/>
                <a:sym typeface="Verdana"/>
              </a:rPr>
              <a:t>,</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as</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4070A0"/>
                </a:solidFill>
                <a:highlight>
                  <a:srgbClr val="F5F6F7"/>
                </a:highlight>
                <a:latin typeface="Verdana"/>
                <a:ea typeface="Verdana"/>
                <a:cs typeface="Verdana"/>
                <a:sym typeface="Verdana"/>
              </a:rPr>
              <a:t>"resultingArray"</a:t>
            </a:r>
            <a:r>
              <a:rPr b="0" i="0" lang="en" sz="1400" u="none" cap="none" strike="noStrike">
                <a:solidFill>
                  <a:srgbClr val="222222"/>
                </a:solidFill>
                <a:highlight>
                  <a:srgbClr val="F5F6F7"/>
                </a:highlight>
                <a:latin typeface="Verdana"/>
                <a:ea typeface="Verdana"/>
                <a:cs typeface="Verdana"/>
                <a:sym typeface="Verdana"/>
              </a:rPr>
              <a:t>,</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localField</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4070A0"/>
                </a:solidFill>
                <a:highlight>
                  <a:srgbClr val="F5F6F7"/>
                </a:highlight>
                <a:latin typeface="Verdana"/>
                <a:ea typeface="Verdana"/>
                <a:cs typeface="Verdana"/>
                <a:sym typeface="Verdana"/>
              </a:rPr>
              <a:t>"x"</a:t>
            </a:r>
            <a:r>
              <a:rPr b="0" i="0" lang="en" sz="1400" u="none" cap="none" strike="noStrike">
                <a:solidFill>
                  <a:srgbClr val="222222"/>
                </a:solidFill>
                <a:highlight>
                  <a:srgbClr val="F5F6F7"/>
                </a:highlight>
                <a:latin typeface="Verdana"/>
                <a:ea typeface="Verdana"/>
                <a:cs typeface="Verdana"/>
                <a:sym typeface="Verdana"/>
              </a:rPr>
              <a:t>,</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foreignField</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4070A0"/>
                </a:solidFill>
                <a:highlight>
                  <a:srgbClr val="F5F6F7"/>
                </a:highlight>
                <a:latin typeface="Verdana"/>
                <a:ea typeface="Verdana"/>
                <a:cs typeface="Verdana"/>
                <a:sym typeface="Verdana"/>
              </a:rPr>
              <a:t>"y"</a:t>
            </a:r>
            <a:r>
              <a:rPr b="0" i="0" lang="en" sz="1400" u="none" cap="none" strike="noStrike">
                <a:solidFill>
                  <a:srgbClr val="222222"/>
                </a:solidFill>
                <a:highlight>
                  <a:srgbClr val="F5F6F7"/>
                </a:highlight>
                <a:latin typeface="Verdana"/>
                <a:ea typeface="Verdana"/>
                <a:cs typeface="Verdana"/>
                <a:sym typeface="Verdana"/>
              </a:rPr>
              <a:t>,</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unwinding</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a:p>
            <a:pPr indent="0" lvl="0" marL="0" marR="0" rtl="0" algn="l">
              <a:lnSpc>
                <a:spcPct val="171428"/>
              </a:lnSpc>
              <a:spcBef>
                <a:spcPts val="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preserveNullAndEmptyArrays</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1" i="0" lang="en" sz="1400" u="none" cap="none" strike="noStrike">
                <a:solidFill>
                  <a:srgbClr val="007020"/>
                </a:solidFill>
                <a:highlight>
                  <a:srgbClr val="F5F6F7"/>
                </a:highlight>
                <a:latin typeface="Verdana"/>
                <a:ea typeface="Verdana"/>
                <a:cs typeface="Verdana"/>
                <a:sym typeface="Verdana"/>
              </a:rPr>
              <a:t>false</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a:p>
            <a:pPr indent="0" lvl="0" marL="0" marR="0" rtl="0" algn="l">
              <a:lnSpc>
                <a:spcPct val="171428"/>
              </a:lnSpc>
              <a:spcBef>
                <a:spcPts val="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a:p>
            <a:pPr indent="0" lvl="0" marL="0" marR="0" rtl="0" algn="l">
              <a:lnSpc>
                <a:spcPct val="171428"/>
              </a:lnSpc>
              <a:spcBef>
                <a:spcPts val="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a:t>
            </a:r>
            <a:endParaRPr b="0" i="0" sz="1400" u="none" cap="none" strike="noStrike">
              <a:solidFill>
                <a:srgbClr val="222222"/>
              </a:solidFill>
              <a:highlight>
                <a:srgbClr val="F5F6F7"/>
              </a:highlight>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412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t/>
            </a:r>
            <a:endParaRPr/>
          </a:p>
          <a:p>
            <a:pPr indent="0" lvl="0" marL="0" rtl="0" algn="ctr">
              <a:lnSpc>
                <a:spcPct val="100000"/>
              </a:lnSpc>
              <a:spcBef>
                <a:spcPts val="0"/>
              </a:spcBef>
              <a:spcAft>
                <a:spcPts val="0"/>
              </a:spcAft>
              <a:buSzPts val="3000"/>
              <a:buNone/>
            </a:pPr>
            <a:r>
              <a:t/>
            </a:r>
            <a:endParaRPr/>
          </a:p>
          <a:p>
            <a:pPr indent="0" lvl="0" marL="0" rtl="0" algn="ctr">
              <a:lnSpc>
                <a:spcPct val="100000"/>
              </a:lnSpc>
              <a:spcBef>
                <a:spcPts val="0"/>
              </a:spcBef>
              <a:spcAft>
                <a:spcPts val="0"/>
              </a:spcAft>
              <a:buSzPts val="3000"/>
              <a:buNone/>
            </a:pPr>
            <a:r>
              <a:t/>
            </a:r>
            <a:endParaRPr/>
          </a:p>
          <a:p>
            <a:pPr indent="0" lvl="0" marL="0" rtl="0" algn="ctr">
              <a:lnSpc>
                <a:spcPct val="100000"/>
              </a:lnSpc>
              <a:spcBef>
                <a:spcPts val="0"/>
              </a:spcBef>
              <a:spcAft>
                <a:spcPts val="0"/>
              </a:spcAft>
              <a:buSzPts val="3000"/>
              <a:buNone/>
            </a:pPr>
            <a:r>
              <a:rPr lang="en"/>
              <a:t>Any Questions ?</a:t>
            </a:r>
            <a:endParaRPr/>
          </a:p>
        </p:txBody>
      </p:sp>
      <p:sp>
        <p:nvSpPr>
          <p:cNvPr id="161" name="Google Shape;16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Questions - </a:t>
            </a:r>
            <a:endParaRPr/>
          </a:p>
        </p:txBody>
      </p:sp>
      <p:sp>
        <p:nvSpPr>
          <p:cNvPr id="167" name="Google Shape;16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Add 50 User and 100 Address Collection, One User has multiple Address.</a:t>
            </a:r>
            <a:endParaRPr/>
          </a:p>
          <a:p>
            <a:pPr indent="0" lvl="0" marL="0" rtl="0" algn="l">
              <a:lnSpc>
                <a:spcPct val="115000"/>
              </a:lnSpc>
              <a:spcBef>
                <a:spcPts val="1600"/>
              </a:spcBef>
              <a:spcAft>
                <a:spcPts val="0"/>
              </a:spcAft>
              <a:buSzPts val="1800"/>
              <a:buNone/>
            </a:pPr>
            <a:r>
              <a:rPr lang="en"/>
              <a:t>User properties - name, age, companyName, type, fatherName, motherName, Address ArrayIds as references.</a:t>
            </a:r>
            <a:endParaRPr/>
          </a:p>
          <a:p>
            <a:pPr indent="0" lvl="0" marL="0" rtl="0" algn="l">
              <a:lnSpc>
                <a:spcPct val="115000"/>
              </a:lnSpc>
              <a:spcBef>
                <a:spcPts val="1600"/>
              </a:spcBef>
              <a:spcAft>
                <a:spcPts val="0"/>
              </a:spcAft>
              <a:buSzPts val="1800"/>
              <a:buNone/>
            </a:pPr>
            <a:r>
              <a:rPr lang="en"/>
              <a:t>Address Properties - houseNo, landmark, city, state, pincode.</a:t>
            </a:r>
            <a:endParaRPr/>
          </a:p>
          <a:p>
            <a:pPr indent="0" lvl="0" marL="0" rtl="0" algn="l">
              <a:lnSpc>
                <a:spcPct val="115000"/>
              </a:lnSpc>
              <a:spcBef>
                <a:spcPts val="1600"/>
              </a:spcBef>
              <a:spcAft>
                <a:spcPts val="1600"/>
              </a:spcAft>
              <a:buSzPts val="1800"/>
              <a:buNone/>
            </a:pPr>
            <a:r>
              <a:rPr lang="en"/>
              <a:t>Write a query for to fetch all address data from address in users. Limit should be 10 and skiping first five.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 </a:t>
            </a:r>
            <a:endParaRPr/>
          </a:p>
        </p:txBody>
      </p:sp>
      <p:sp>
        <p:nvSpPr>
          <p:cNvPr id="173" name="Google Shape;173;p28"/>
          <p:cNvSpPr txBox="1"/>
          <p:nvPr>
            <p:ph idx="1" type="body"/>
          </p:nvPr>
        </p:nvSpPr>
        <p:spPr>
          <a:xfrm>
            <a:off x="311700" y="445025"/>
            <a:ext cx="8520600" cy="41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 </a:t>
            </a:r>
            <a:endParaRPr/>
          </a:p>
          <a:p>
            <a:pPr indent="0" lvl="0" marL="0" rtl="0" algn="l">
              <a:lnSpc>
                <a:spcPct val="115000"/>
              </a:lnSpc>
              <a:spcBef>
                <a:spcPts val="1600"/>
              </a:spcBef>
              <a:spcAft>
                <a:spcPts val="0"/>
              </a:spcAft>
              <a:buSzPts val="1800"/>
              <a:buNone/>
            </a:pPr>
            <a:r>
              <a:rPr lang="en"/>
              <a:t> 2. Fetch &amp; Sort User data on base of user names, Sort Address cities in User table.       Limit should be 5 and skipping first 5. </a:t>
            </a:r>
            <a:endParaRPr/>
          </a:p>
          <a:p>
            <a:pPr indent="0" lvl="0" marL="0" rtl="0" algn="l">
              <a:lnSpc>
                <a:spcPct val="115000"/>
              </a:lnSpc>
              <a:spcBef>
                <a:spcPts val="1600"/>
              </a:spcBef>
              <a:spcAft>
                <a:spcPts val="0"/>
              </a:spcAft>
              <a:buSzPts val="1800"/>
              <a:buNone/>
            </a:pPr>
            <a:r>
              <a:rPr lang="en"/>
              <a:t> 3. Fetch only address selective data (UserID:””, AddressData:”” ) from user table, keys should be like above.</a:t>
            </a:r>
            <a:endParaRPr/>
          </a:p>
          <a:p>
            <a:pPr indent="0" lvl="0" marL="0" rtl="0" algn="l">
              <a:lnSpc>
                <a:spcPct val="115000"/>
              </a:lnSpc>
              <a:spcBef>
                <a:spcPts val="1600"/>
              </a:spcBef>
              <a:spcAft>
                <a:spcPts val="0"/>
              </a:spcAft>
              <a:buSzPts val="1800"/>
              <a:buNone/>
            </a:pPr>
            <a:r>
              <a:rPr lang="en"/>
              <a:t>4. Create indexes in Address table, on city and state. And Sort it.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412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t/>
            </a:r>
            <a:endParaRPr/>
          </a:p>
          <a:p>
            <a:pPr indent="0" lvl="0" marL="0" rtl="0" algn="ctr">
              <a:lnSpc>
                <a:spcPct val="100000"/>
              </a:lnSpc>
              <a:spcBef>
                <a:spcPts val="0"/>
              </a:spcBef>
              <a:spcAft>
                <a:spcPts val="0"/>
              </a:spcAft>
              <a:buSzPts val="3000"/>
              <a:buNone/>
            </a:pPr>
            <a:r>
              <a:t/>
            </a:r>
            <a:endParaRPr/>
          </a:p>
          <a:p>
            <a:pPr indent="0" lvl="0" marL="0" rtl="0" algn="ctr">
              <a:lnSpc>
                <a:spcPct val="100000"/>
              </a:lnSpc>
              <a:spcBef>
                <a:spcPts val="0"/>
              </a:spcBef>
              <a:spcAft>
                <a:spcPts val="0"/>
              </a:spcAft>
              <a:buSzPts val="3000"/>
              <a:buNone/>
            </a:pPr>
            <a:r>
              <a:t/>
            </a:r>
            <a:endParaRPr/>
          </a:p>
          <a:p>
            <a:pPr indent="0" lvl="0" marL="0" rtl="0" algn="ctr">
              <a:lnSpc>
                <a:spcPct val="100000"/>
              </a:lnSpc>
              <a:spcBef>
                <a:spcPts val="0"/>
              </a:spcBef>
              <a:spcAft>
                <a:spcPts val="0"/>
              </a:spcAft>
              <a:buSzPts val="3000"/>
              <a:buNone/>
            </a:pPr>
            <a:r>
              <a:rPr lang="en" sz="3600"/>
              <a:t>Thank you</a:t>
            </a:r>
            <a:endParaRPr sz="3600"/>
          </a:p>
          <a:p>
            <a:pPr indent="0" lvl="0" marL="0" rtl="0" algn="ctr">
              <a:lnSpc>
                <a:spcPct val="100000"/>
              </a:lnSpc>
              <a:spcBef>
                <a:spcPts val="0"/>
              </a:spcBef>
              <a:spcAft>
                <a:spcPts val="0"/>
              </a:spcAft>
              <a:buSzPts val="3000"/>
              <a:buNone/>
            </a:pPr>
            <a:r>
              <a:t/>
            </a:r>
            <a:endParaRPr sz="3600"/>
          </a:p>
          <a:p>
            <a:pPr indent="0" lvl="0" marL="0" rtl="0" algn="ctr">
              <a:lnSpc>
                <a:spcPct val="100000"/>
              </a:lnSpc>
              <a:spcBef>
                <a:spcPts val="0"/>
              </a:spcBef>
              <a:spcAft>
                <a:spcPts val="0"/>
              </a:spcAft>
              <a:buSzPts val="3000"/>
              <a:buNone/>
            </a:pPr>
            <a:r>
              <a:t/>
            </a:r>
            <a:endParaRPr sz="3600"/>
          </a:p>
          <a:p>
            <a:pPr indent="0" lvl="0" marL="0" rtl="0" algn="r">
              <a:lnSpc>
                <a:spcPct val="100000"/>
              </a:lnSpc>
              <a:spcBef>
                <a:spcPts val="0"/>
              </a:spcBef>
              <a:spcAft>
                <a:spcPts val="0"/>
              </a:spcAft>
              <a:buSzPts val="3000"/>
              <a:buNone/>
            </a:pPr>
            <a:r>
              <a:rPr b="1" lang="en" sz="1800">
                <a:solidFill>
                  <a:srgbClr val="FF0000"/>
                </a:solidFill>
              </a:rPr>
              <a:t>~ Hardeep Singh</a:t>
            </a:r>
            <a:endParaRPr b="1" sz="1800">
              <a:solidFill>
                <a:srgbClr val="FF0000"/>
              </a:solidFill>
            </a:endParaRPr>
          </a:p>
        </p:txBody>
      </p:sp>
      <p:sp>
        <p:nvSpPr>
          <p:cNvPr id="179" name="Google Shape;179;p29"/>
          <p:cNvSpPr txBox="1"/>
          <p:nvPr>
            <p:ph idx="1" type="body"/>
          </p:nvPr>
        </p:nvSpPr>
        <p:spPr>
          <a:xfrm flipH="1" rot="10800000">
            <a:off x="311700" y="4568978"/>
            <a:ext cx="8520600" cy="23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Some Queries and Options in Aggregation</a:t>
            </a:r>
            <a:endParaRPr/>
          </a:p>
        </p:txBody>
      </p:sp>
      <p:sp>
        <p:nvSpPr>
          <p:cNvPr id="66" name="Google Shape;6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D9D9D9"/>
                </a:solidFill>
                <a:latin typeface="Arial"/>
                <a:ea typeface="Arial"/>
                <a:cs typeface="Arial"/>
                <a:sym typeface="Arial"/>
              </a:rPr>
              <a:t>Queries -                    </a:t>
            </a:r>
            <a:r>
              <a:rPr lang="en">
                <a:solidFill>
                  <a:srgbClr val="D9D9D9"/>
                </a:solidFill>
                <a:latin typeface="Arial"/>
                <a:ea typeface="Arial"/>
                <a:cs typeface="Arial"/>
                <a:sym typeface="Arial"/>
              </a:rPr>
              <a:t>$match, $sort, $skip, $limit, $group, </a:t>
            </a:r>
            <a:endParaRPr>
              <a:solidFill>
                <a:srgbClr val="D9D9D9"/>
              </a:solidFill>
              <a:latin typeface="Arial"/>
              <a:ea typeface="Arial"/>
              <a:cs typeface="Arial"/>
              <a:sym typeface="Arial"/>
            </a:endParaRPr>
          </a:p>
          <a:p>
            <a:pPr indent="0" lvl="0" marL="0" rtl="0" algn="ctr">
              <a:lnSpc>
                <a:spcPct val="115000"/>
              </a:lnSpc>
              <a:spcBef>
                <a:spcPts val="1600"/>
              </a:spcBef>
              <a:spcAft>
                <a:spcPts val="0"/>
              </a:spcAft>
              <a:buSzPts val="1800"/>
              <a:buNone/>
            </a:pPr>
            <a:r>
              <a:rPr lang="en">
                <a:solidFill>
                  <a:srgbClr val="D9D9D9"/>
                </a:solidFill>
                <a:latin typeface="Arial"/>
                <a:ea typeface="Arial"/>
                <a:cs typeface="Arial"/>
                <a:sym typeface="Arial"/>
              </a:rPr>
              <a:t>$project, $redact, $unwind, $out, $sample, </a:t>
            </a:r>
            <a:endParaRPr>
              <a:solidFill>
                <a:srgbClr val="D9D9D9"/>
              </a:solidFill>
              <a:latin typeface="Arial"/>
              <a:ea typeface="Arial"/>
              <a:cs typeface="Arial"/>
              <a:sym typeface="Arial"/>
            </a:endParaRPr>
          </a:p>
          <a:p>
            <a:pPr indent="0" lvl="0" marL="0" rtl="0" algn="ctr">
              <a:lnSpc>
                <a:spcPct val="115000"/>
              </a:lnSpc>
              <a:spcBef>
                <a:spcPts val="1600"/>
              </a:spcBef>
              <a:spcAft>
                <a:spcPts val="0"/>
              </a:spcAft>
              <a:buSzPts val="1800"/>
              <a:buNone/>
            </a:pPr>
            <a:r>
              <a:rPr lang="en">
                <a:solidFill>
                  <a:srgbClr val="D9D9D9"/>
                </a:solidFill>
                <a:latin typeface="Arial"/>
                <a:ea typeface="Arial"/>
                <a:cs typeface="Arial"/>
                <a:sym typeface="Arial"/>
              </a:rPr>
              <a:t>$geoNear, $lookup, $indexState</a:t>
            </a:r>
            <a:endParaRPr>
              <a:solidFill>
                <a:srgbClr val="D9D9D9"/>
              </a:solidFill>
              <a:latin typeface="Arial"/>
              <a:ea typeface="Arial"/>
              <a:cs typeface="Arial"/>
              <a:sym typeface="Arial"/>
            </a:endParaRPr>
          </a:p>
          <a:p>
            <a:pPr indent="0" lvl="0" marL="0" rtl="0" algn="ctr">
              <a:lnSpc>
                <a:spcPct val="115000"/>
              </a:lnSpc>
              <a:spcBef>
                <a:spcPts val="1600"/>
              </a:spcBef>
              <a:spcAft>
                <a:spcPts val="0"/>
              </a:spcAft>
              <a:buSzPts val="1800"/>
              <a:buNone/>
            </a:pPr>
            <a:r>
              <a:t/>
            </a:r>
            <a:endParaRPr>
              <a:solidFill>
                <a:srgbClr val="D9D9D9"/>
              </a:solidFill>
              <a:latin typeface="Arial"/>
              <a:ea typeface="Arial"/>
              <a:cs typeface="Arial"/>
              <a:sym typeface="Arial"/>
            </a:endParaRPr>
          </a:p>
          <a:p>
            <a:pPr indent="0" lvl="0" marL="0" rtl="0" algn="l">
              <a:lnSpc>
                <a:spcPct val="115000"/>
              </a:lnSpc>
              <a:spcBef>
                <a:spcPts val="1600"/>
              </a:spcBef>
              <a:spcAft>
                <a:spcPts val="0"/>
              </a:spcAft>
              <a:buSzPts val="1800"/>
              <a:buNone/>
            </a:pPr>
            <a:r>
              <a:rPr b="1" lang="en">
                <a:solidFill>
                  <a:srgbClr val="D9D9D9"/>
                </a:solidFill>
                <a:latin typeface="Arial"/>
                <a:ea typeface="Arial"/>
                <a:cs typeface="Arial"/>
                <a:sym typeface="Arial"/>
              </a:rPr>
              <a:t>Options -                  </a:t>
            </a:r>
            <a:r>
              <a:rPr lang="en">
                <a:solidFill>
                  <a:srgbClr val="D9D9D9"/>
                </a:solidFill>
                <a:latin typeface="Verdana"/>
                <a:ea typeface="Verdana"/>
                <a:cs typeface="Verdana"/>
                <a:sym typeface="Verdana"/>
              </a:rPr>
              <a:t>Explain</a:t>
            </a:r>
            <a:r>
              <a:rPr lang="en">
                <a:solidFill>
                  <a:srgbClr val="D9D9D9"/>
                </a:solidFill>
                <a:latin typeface="Arial"/>
                <a:ea typeface="Arial"/>
                <a:cs typeface="Arial"/>
                <a:sym typeface="Arial"/>
              </a:rPr>
              <a:t>, allowDiskUse, cursor, readConcern,</a:t>
            </a:r>
            <a:endParaRPr>
              <a:solidFill>
                <a:srgbClr val="D9D9D9"/>
              </a:solidFill>
              <a:latin typeface="Arial"/>
              <a:ea typeface="Arial"/>
              <a:cs typeface="Arial"/>
              <a:sym typeface="Arial"/>
            </a:endParaRPr>
          </a:p>
          <a:p>
            <a:pPr indent="0" lvl="0" marL="914400" rtl="0" algn="l">
              <a:lnSpc>
                <a:spcPct val="115000"/>
              </a:lnSpc>
              <a:spcBef>
                <a:spcPts val="1600"/>
              </a:spcBef>
              <a:spcAft>
                <a:spcPts val="0"/>
              </a:spcAft>
              <a:buSzPts val="1800"/>
              <a:buNone/>
            </a:pPr>
            <a:r>
              <a:rPr lang="en">
                <a:solidFill>
                  <a:srgbClr val="D9D9D9"/>
                </a:solidFill>
                <a:latin typeface="Arial"/>
                <a:ea typeface="Arial"/>
                <a:cs typeface="Arial"/>
                <a:sym typeface="Arial"/>
              </a:rPr>
              <a:t>                               bypassDocumentValidation</a:t>
            </a:r>
            <a:endParaRPr>
              <a:solidFill>
                <a:srgbClr val="D9D9D9"/>
              </a:solidFill>
              <a:latin typeface="Arial"/>
              <a:ea typeface="Arial"/>
              <a:cs typeface="Arial"/>
              <a:sym typeface="Arial"/>
            </a:endParaRPr>
          </a:p>
          <a:p>
            <a:pPr indent="0" lvl="0" marL="0" rtl="0" algn="l">
              <a:lnSpc>
                <a:spcPct val="115000"/>
              </a:lnSpc>
              <a:spcBef>
                <a:spcPts val="1600"/>
              </a:spcBef>
              <a:spcAft>
                <a:spcPts val="0"/>
              </a:spcAft>
              <a:buSzPts val="1800"/>
              <a:buNone/>
            </a:pPr>
            <a:r>
              <a:t/>
            </a:r>
            <a:endParaRPr b="1">
              <a:solidFill>
                <a:srgbClr val="D9D9D9"/>
              </a:solidFill>
              <a:latin typeface="Arial"/>
              <a:ea typeface="Arial"/>
              <a:cs typeface="Arial"/>
              <a:sym typeface="Arial"/>
            </a:endParaRPr>
          </a:p>
          <a:p>
            <a:pPr indent="0" lvl="0" marL="457200" rtl="0" algn="l">
              <a:lnSpc>
                <a:spcPct val="115000"/>
              </a:lnSpc>
              <a:spcBef>
                <a:spcPts val="1600"/>
              </a:spcBef>
              <a:spcAft>
                <a:spcPts val="0"/>
              </a:spcAft>
              <a:buSzPts val="1800"/>
              <a:buNone/>
            </a:pPr>
            <a:r>
              <a:t/>
            </a:r>
            <a:endParaRPr sz="1200">
              <a:solidFill>
                <a:srgbClr val="222222"/>
              </a:solidFill>
              <a:highlight>
                <a:schemeClr val="dk1"/>
              </a:highlight>
              <a:latin typeface="Arial"/>
              <a:ea typeface="Arial"/>
              <a:cs typeface="Arial"/>
              <a:sym typeface="Arial"/>
            </a:endParaRPr>
          </a:p>
          <a:p>
            <a:pPr indent="0" lvl="0" marL="457200" rtl="0" algn="l">
              <a:lnSpc>
                <a:spcPct val="115000"/>
              </a:lnSpc>
              <a:spcBef>
                <a:spcPts val="1600"/>
              </a:spcBef>
              <a:spcAft>
                <a:spcPts val="1600"/>
              </a:spcAft>
              <a:buSzPts val="1800"/>
              <a:buNone/>
            </a:pPr>
            <a:r>
              <a:t/>
            </a:r>
            <a:endParaRPr sz="1200">
              <a:solidFill>
                <a:srgbClr val="222222"/>
              </a:solidFill>
              <a:highlight>
                <a:schemeClr val="dk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Single Purpose Operations -</a:t>
            </a:r>
            <a:endParaRPr/>
          </a:p>
        </p:txBody>
      </p:sp>
      <p:sp>
        <p:nvSpPr>
          <p:cNvPr id="72" name="Google Shape;7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D9D9D9"/>
              </a:buClr>
              <a:buSzPts val="1800"/>
              <a:buChar char="●"/>
            </a:pPr>
            <a:r>
              <a:rPr b="1" lang="en">
                <a:solidFill>
                  <a:srgbClr val="D9D9D9"/>
                </a:solidFill>
                <a:latin typeface="Courier New"/>
                <a:ea typeface="Courier New"/>
                <a:cs typeface="Courier New"/>
                <a:sym typeface="Courier New"/>
              </a:rPr>
              <a:t>EstimatedDocumentCount</a:t>
            </a:r>
            <a:r>
              <a:rPr lang="en">
                <a:solidFill>
                  <a:srgbClr val="D9D9D9"/>
                </a:solidFill>
                <a:latin typeface="Courier New"/>
                <a:ea typeface="Courier New"/>
                <a:cs typeface="Courier New"/>
                <a:sym typeface="Courier New"/>
              </a:rPr>
              <a:t> - Helps to fetch total count in collections.</a:t>
            </a:r>
            <a:endParaRPr>
              <a:solidFill>
                <a:srgbClr val="D9D9D9"/>
              </a:solidFill>
              <a:latin typeface="Courier New"/>
              <a:ea typeface="Courier New"/>
              <a:cs typeface="Courier New"/>
              <a:sym typeface="Courier New"/>
            </a:endParaRPr>
          </a:p>
          <a:p>
            <a:pPr indent="0" lvl="0" marL="457200" rtl="0" algn="l">
              <a:lnSpc>
                <a:spcPct val="115000"/>
              </a:lnSpc>
              <a:spcBef>
                <a:spcPts val="1600"/>
              </a:spcBef>
              <a:spcAft>
                <a:spcPts val="0"/>
              </a:spcAft>
              <a:buSzPts val="1800"/>
              <a:buNone/>
            </a:pPr>
            <a:r>
              <a:rPr lang="en">
                <a:solidFill>
                  <a:srgbClr val="D9D9D9"/>
                </a:solidFill>
                <a:latin typeface="Courier New"/>
                <a:ea typeface="Courier New"/>
                <a:cs typeface="Courier New"/>
                <a:sym typeface="Courier New"/>
              </a:rPr>
              <a:t>Example - </a:t>
            </a:r>
            <a:r>
              <a:rPr lang="en" sz="1400">
                <a:solidFill>
                  <a:srgbClr val="FF9900"/>
                </a:solidFill>
                <a:latin typeface="Courier New"/>
                <a:ea typeface="Courier New"/>
                <a:cs typeface="Courier New"/>
                <a:sym typeface="Courier New"/>
              </a:rPr>
              <a:t>db.orders.estimatedDocumentCount(</a:t>
            </a:r>
            <a:r>
              <a:rPr lang="en" sz="1400">
                <a:solidFill>
                  <a:srgbClr val="FFFF00"/>
                </a:solidFill>
                <a:latin typeface="Courier New"/>
                <a:ea typeface="Courier New"/>
                <a:cs typeface="Courier New"/>
                <a:sym typeface="Courier New"/>
              </a:rPr>
              <a:t>{}</a:t>
            </a:r>
            <a:r>
              <a:rPr lang="en" sz="1400">
                <a:solidFill>
                  <a:srgbClr val="FF9900"/>
                </a:solidFill>
                <a:latin typeface="Courier New"/>
                <a:ea typeface="Courier New"/>
                <a:cs typeface="Courier New"/>
                <a:sym typeface="Courier New"/>
              </a:rPr>
              <a:t>)</a:t>
            </a:r>
            <a:endParaRPr sz="1400">
              <a:solidFill>
                <a:srgbClr val="FF9900"/>
              </a:solidFill>
              <a:latin typeface="Courier New"/>
              <a:ea typeface="Courier New"/>
              <a:cs typeface="Courier New"/>
              <a:sym typeface="Courier New"/>
            </a:endParaRPr>
          </a:p>
          <a:p>
            <a:pPr indent="-342900" lvl="0" marL="457200" rtl="0" algn="l">
              <a:lnSpc>
                <a:spcPct val="115000"/>
              </a:lnSpc>
              <a:spcBef>
                <a:spcPts val="1600"/>
              </a:spcBef>
              <a:spcAft>
                <a:spcPts val="0"/>
              </a:spcAft>
              <a:buClr>
                <a:srgbClr val="D9D9D9"/>
              </a:buClr>
              <a:buSzPts val="1800"/>
              <a:buFont typeface="Courier New"/>
              <a:buChar char="●"/>
            </a:pPr>
            <a:r>
              <a:rPr lang="en">
                <a:solidFill>
                  <a:srgbClr val="D9D9D9"/>
                </a:solidFill>
                <a:latin typeface="Courier New"/>
                <a:ea typeface="Courier New"/>
                <a:cs typeface="Courier New"/>
                <a:sym typeface="Courier New"/>
              </a:rPr>
              <a:t>Count - Helps to fetch total count in collections, you can also provide query and options in it.</a:t>
            </a:r>
            <a:endParaRPr>
              <a:solidFill>
                <a:srgbClr val="D9D9D9"/>
              </a:solidFill>
              <a:latin typeface="Courier New"/>
              <a:ea typeface="Courier New"/>
              <a:cs typeface="Courier New"/>
              <a:sym typeface="Courier New"/>
            </a:endParaRPr>
          </a:p>
          <a:p>
            <a:pPr indent="0" lvl="0" marL="457200" rtl="0" algn="l">
              <a:lnSpc>
                <a:spcPct val="115000"/>
              </a:lnSpc>
              <a:spcBef>
                <a:spcPts val="1600"/>
              </a:spcBef>
              <a:spcAft>
                <a:spcPts val="0"/>
              </a:spcAft>
              <a:buSzPts val="1800"/>
              <a:buNone/>
            </a:pPr>
            <a:r>
              <a:rPr lang="en">
                <a:solidFill>
                  <a:srgbClr val="D9D9D9"/>
                </a:solidFill>
                <a:latin typeface="Courier New"/>
                <a:ea typeface="Courier New"/>
                <a:cs typeface="Courier New"/>
                <a:sym typeface="Courier New"/>
              </a:rPr>
              <a:t>Example - </a:t>
            </a:r>
            <a:r>
              <a:rPr lang="en" sz="1400">
                <a:solidFill>
                  <a:srgbClr val="FF9900"/>
                </a:solidFill>
                <a:latin typeface="Courier New"/>
                <a:ea typeface="Courier New"/>
                <a:cs typeface="Courier New"/>
                <a:sym typeface="Courier New"/>
              </a:rPr>
              <a:t>db.orders.count(</a:t>
            </a:r>
            <a:r>
              <a:rPr lang="en" sz="1400">
                <a:solidFill>
                  <a:srgbClr val="FFFF00"/>
                </a:solidFill>
                <a:latin typeface="Courier New"/>
                <a:ea typeface="Courier New"/>
                <a:cs typeface="Courier New"/>
                <a:sym typeface="Courier New"/>
              </a:rPr>
              <a:t>{ </a:t>
            </a:r>
            <a:r>
              <a:rPr lang="en" sz="1400">
                <a:solidFill>
                  <a:srgbClr val="FF9900"/>
                </a:solidFill>
                <a:latin typeface="Courier New"/>
                <a:ea typeface="Courier New"/>
                <a:cs typeface="Courier New"/>
                <a:sym typeface="Courier New"/>
              </a:rPr>
              <a:t>query, options </a:t>
            </a:r>
            <a:r>
              <a:rPr lang="en" sz="1400">
                <a:solidFill>
                  <a:srgbClr val="FFFF00"/>
                </a:solidFill>
                <a:latin typeface="Courier New"/>
                <a:ea typeface="Courier New"/>
                <a:cs typeface="Courier New"/>
                <a:sym typeface="Courier New"/>
              </a:rPr>
              <a:t>}</a:t>
            </a:r>
            <a:r>
              <a:rPr lang="en" sz="1400">
                <a:solidFill>
                  <a:srgbClr val="FF9900"/>
                </a:solidFill>
                <a:latin typeface="Courier New"/>
                <a:ea typeface="Courier New"/>
                <a:cs typeface="Courier New"/>
                <a:sym typeface="Courier New"/>
              </a:rPr>
              <a:t>)</a:t>
            </a:r>
            <a:endParaRPr>
              <a:solidFill>
                <a:srgbClr val="D9D9D9"/>
              </a:solidFill>
              <a:latin typeface="Courier New"/>
              <a:ea typeface="Courier New"/>
              <a:cs typeface="Courier New"/>
              <a:sym typeface="Courier New"/>
            </a:endParaRPr>
          </a:p>
          <a:p>
            <a:pPr indent="-342900" lvl="0" marL="457200" rtl="0" algn="l">
              <a:lnSpc>
                <a:spcPct val="115000"/>
              </a:lnSpc>
              <a:spcBef>
                <a:spcPts val="1600"/>
              </a:spcBef>
              <a:spcAft>
                <a:spcPts val="0"/>
              </a:spcAft>
              <a:buClr>
                <a:srgbClr val="D9D9D9"/>
              </a:buClr>
              <a:buSzPts val="1800"/>
              <a:buFont typeface="Courier New"/>
              <a:buChar char="●"/>
            </a:pPr>
            <a:r>
              <a:rPr lang="en">
                <a:solidFill>
                  <a:srgbClr val="D9D9D9"/>
                </a:solidFill>
                <a:latin typeface="Courier New"/>
                <a:ea typeface="Courier New"/>
                <a:cs typeface="Courier New"/>
                <a:sym typeface="Courier New"/>
              </a:rPr>
              <a:t>Distinct - Helps to fetch Array of distinct count in collection.</a:t>
            </a:r>
            <a:endParaRPr>
              <a:solidFill>
                <a:srgbClr val="D9D9D9"/>
              </a:solidFill>
              <a:latin typeface="Courier New"/>
              <a:ea typeface="Courier New"/>
              <a:cs typeface="Courier New"/>
              <a:sym typeface="Courier New"/>
            </a:endParaRPr>
          </a:p>
          <a:p>
            <a:pPr indent="0" lvl="0" marL="457200" rtl="0" algn="l">
              <a:lnSpc>
                <a:spcPct val="115000"/>
              </a:lnSpc>
              <a:spcBef>
                <a:spcPts val="1600"/>
              </a:spcBef>
              <a:spcAft>
                <a:spcPts val="0"/>
              </a:spcAft>
              <a:buSzPts val="1800"/>
              <a:buNone/>
            </a:pPr>
            <a:r>
              <a:rPr lang="en">
                <a:solidFill>
                  <a:srgbClr val="D9D9D9"/>
                </a:solidFill>
                <a:latin typeface="Courier New"/>
                <a:ea typeface="Courier New"/>
                <a:cs typeface="Courier New"/>
                <a:sym typeface="Courier New"/>
              </a:rPr>
              <a:t>Example - </a:t>
            </a:r>
            <a:r>
              <a:rPr lang="en" sz="1400">
                <a:solidFill>
                  <a:srgbClr val="FF9900"/>
                </a:solidFill>
                <a:latin typeface="Courier New"/>
                <a:ea typeface="Courier New"/>
                <a:cs typeface="Courier New"/>
                <a:sym typeface="Courier New"/>
              </a:rPr>
              <a:t>db.orders.distinct(</a:t>
            </a:r>
            <a:r>
              <a:rPr lang="en" sz="1400">
                <a:solidFill>
                  <a:srgbClr val="FFFF00"/>
                </a:solidFill>
                <a:latin typeface="Courier New"/>
                <a:ea typeface="Courier New"/>
                <a:cs typeface="Courier New"/>
                <a:sym typeface="Courier New"/>
              </a:rPr>
              <a:t>{</a:t>
            </a:r>
            <a:r>
              <a:rPr lang="en" sz="1400">
                <a:solidFill>
                  <a:srgbClr val="FF9900"/>
                </a:solidFill>
                <a:latin typeface="Courier New"/>
                <a:ea typeface="Courier New"/>
                <a:cs typeface="Courier New"/>
                <a:sym typeface="Courier New"/>
              </a:rPr>
              <a:t> field: string</a:t>
            </a:r>
            <a:r>
              <a:rPr lang="en" sz="1400">
                <a:solidFill>
                  <a:srgbClr val="FF9900"/>
                </a:solidFill>
                <a:latin typeface="Arial"/>
                <a:ea typeface="Arial"/>
                <a:cs typeface="Arial"/>
                <a:sym typeface="Arial"/>
              </a:rPr>
              <a:t>, </a:t>
            </a:r>
            <a:r>
              <a:rPr lang="en" sz="1400">
                <a:solidFill>
                  <a:srgbClr val="FF9900"/>
                </a:solidFill>
                <a:latin typeface="Courier New"/>
                <a:ea typeface="Courier New"/>
                <a:cs typeface="Courier New"/>
                <a:sym typeface="Courier New"/>
              </a:rPr>
              <a:t>query</a:t>
            </a:r>
            <a:r>
              <a:rPr lang="en" sz="1400">
                <a:solidFill>
                  <a:srgbClr val="FF9900"/>
                </a:solidFill>
                <a:latin typeface="Arial"/>
                <a:ea typeface="Arial"/>
                <a:cs typeface="Arial"/>
                <a:sym typeface="Arial"/>
              </a:rPr>
              <a:t>, </a:t>
            </a:r>
            <a:r>
              <a:rPr lang="en" sz="1400">
                <a:solidFill>
                  <a:srgbClr val="FF9900"/>
                </a:solidFill>
                <a:latin typeface="Courier New"/>
                <a:ea typeface="Courier New"/>
                <a:cs typeface="Courier New"/>
                <a:sym typeface="Courier New"/>
              </a:rPr>
              <a:t>options </a:t>
            </a:r>
            <a:r>
              <a:rPr lang="en" sz="1400">
                <a:solidFill>
                  <a:srgbClr val="FFFF00"/>
                </a:solidFill>
                <a:latin typeface="Courier New"/>
                <a:ea typeface="Courier New"/>
                <a:cs typeface="Courier New"/>
                <a:sym typeface="Courier New"/>
              </a:rPr>
              <a:t>}</a:t>
            </a:r>
            <a:r>
              <a:rPr lang="en" sz="1400">
                <a:solidFill>
                  <a:srgbClr val="FF9900"/>
                </a:solidFill>
                <a:latin typeface="Courier New"/>
                <a:ea typeface="Courier New"/>
                <a:cs typeface="Courier New"/>
                <a:sym typeface="Courier New"/>
              </a:rPr>
              <a:t>)</a:t>
            </a:r>
            <a:endParaRPr>
              <a:solidFill>
                <a:srgbClr val="D9D9D9"/>
              </a:solidFill>
              <a:latin typeface="Courier New"/>
              <a:ea typeface="Courier New"/>
              <a:cs typeface="Courier New"/>
              <a:sym typeface="Courier New"/>
            </a:endParaRPr>
          </a:p>
          <a:p>
            <a:pPr indent="0" lvl="0" marL="457200" rtl="0" algn="l">
              <a:lnSpc>
                <a:spcPct val="115000"/>
              </a:lnSpc>
              <a:spcBef>
                <a:spcPts val="1600"/>
              </a:spcBef>
              <a:spcAft>
                <a:spcPts val="1600"/>
              </a:spcAft>
              <a:buSzPts val="1800"/>
              <a:buNone/>
            </a:pPr>
            <a:r>
              <a:t/>
            </a:r>
            <a:endParaRPr>
              <a:solidFill>
                <a:srgbClr val="D9D9D9"/>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Map-Reduce Function</a:t>
            </a:r>
            <a:endParaRPr/>
          </a:p>
        </p:txBody>
      </p:sp>
      <p:sp>
        <p:nvSpPr>
          <p:cNvPr id="78" name="Google Shape;7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Query, we perform here is of 3 parameters, 1st param is map function, 2nd param is reduce function, 3rd param is object (having two key value pairs.). Total funciton is doing 4 process on single query.</a:t>
            </a:r>
            <a:endParaRPr/>
          </a:p>
          <a:p>
            <a:pPr indent="0" lvl="0" marL="0" rtl="0" algn="l">
              <a:lnSpc>
                <a:spcPct val="115000"/>
              </a:lnSpc>
              <a:spcBef>
                <a:spcPts val="1600"/>
              </a:spcBef>
              <a:spcAft>
                <a:spcPts val="1600"/>
              </a:spcAft>
              <a:buSzPts val="1800"/>
              <a:buNone/>
            </a:pPr>
            <a:r>
              <a:t/>
            </a:r>
            <a:endParaRPr/>
          </a:p>
        </p:txBody>
      </p:sp>
      <p:pic>
        <p:nvPicPr>
          <p:cNvPr id="79" name="Google Shape;79;p16"/>
          <p:cNvPicPr preferRelativeResize="0"/>
          <p:nvPr/>
        </p:nvPicPr>
        <p:blipFill rotWithShape="1">
          <a:blip r:embed="rId3">
            <a:alphaModFix/>
          </a:blip>
          <a:srcRect b="0" l="0" r="0" t="0"/>
          <a:stretch/>
        </p:blipFill>
        <p:spPr>
          <a:xfrm>
            <a:off x="522500" y="2286000"/>
            <a:ext cx="7962900" cy="209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400"/>
              <a:t>Result Map-Reduce Function</a:t>
            </a:r>
            <a:endParaRPr sz="2400"/>
          </a:p>
        </p:txBody>
      </p:sp>
      <p:sp>
        <p:nvSpPr>
          <p:cNvPr id="85" name="Google Shape;8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6" name="Google Shape;86;p17"/>
          <p:cNvPicPr preferRelativeResize="0"/>
          <p:nvPr/>
        </p:nvPicPr>
        <p:blipFill rotWithShape="1">
          <a:blip r:embed="rId3">
            <a:alphaModFix/>
          </a:blip>
          <a:srcRect b="0" l="0" r="0" t="0"/>
          <a:stretch/>
        </p:blipFill>
        <p:spPr>
          <a:xfrm>
            <a:off x="247650" y="1017725"/>
            <a:ext cx="8648700" cy="37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Aggregation Chain Mechanism</a:t>
            </a:r>
            <a:endParaRPr/>
          </a:p>
        </p:txBody>
      </p:sp>
      <p:sp>
        <p:nvSpPr>
          <p:cNvPr id="92" name="Google Shape;9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 </a:t>
            </a:r>
            <a:endParaRPr/>
          </a:p>
        </p:txBody>
      </p:sp>
      <p:pic>
        <p:nvPicPr>
          <p:cNvPr id="93" name="Google Shape;93;p18"/>
          <p:cNvPicPr preferRelativeResize="0"/>
          <p:nvPr/>
        </p:nvPicPr>
        <p:blipFill rotWithShape="1">
          <a:blip r:embed="rId3">
            <a:alphaModFix/>
          </a:blip>
          <a:srcRect b="0" l="0" r="0" t="0"/>
          <a:stretch/>
        </p:blipFill>
        <p:spPr>
          <a:xfrm>
            <a:off x="944837" y="1152475"/>
            <a:ext cx="7254324" cy="3746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Aggregations Queries (Not Understand By Name)</a:t>
            </a:r>
            <a:endParaRPr/>
          </a:p>
        </p:txBody>
      </p:sp>
      <p:sp>
        <p:nvSpPr>
          <p:cNvPr id="99" name="Google Shape;9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solidFill>
                  <a:srgbClr val="D9D9D9"/>
                </a:solidFill>
              </a:rPr>
              <a:t>$project</a:t>
            </a:r>
            <a:r>
              <a:rPr lang="en"/>
              <a:t> - </a:t>
            </a:r>
            <a:r>
              <a:rPr lang="en" sz="1400">
                <a:solidFill>
                  <a:srgbClr val="D9D9D9"/>
                </a:solidFill>
                <a:latin typeface="Arial"/>
                <a:ea typeface="Arial"/>
                <a:cs typeface="Arial"/>
                <a:sym typeface="Arial"/>
              </a:rPr>
              <a:t>The </a:t>
            </a:r>
            <a:r>
              <a:rPr lang="en" sz="1400">
                <a:solidFill>
                  <a:srgbClr val="D9D9D9"/>
                </a:solidFill>
                <a:latin typeface="Courier New"/>
                <a:ea typeface="Courier New"/>
                <a:cs typeface="Courier New"/>
                <a:sym typeface="Courier New"/>
              </a:rPr>
              <a:t>$project</a:t>
            </a:r>
            <a:r>
              <a:rPr lang="en" sz="1400">
                <a:solidFill>
                  <a:srgbClr val="D9D9D9"/>
                </a:solidFill>
                <a:latin typeface="Arial"/>
                <a:ea typeface="Arial"/>
                <a:cs typeface="Arial"/>
                <a:sym typeface="Arial"/>
              </a:rPr>
              <a:t> takes a document that can specify the inclusion of fields, the suppression of the </a:t>
            </a:r>
            <a:r>
              <a:rPr lang="en" sz="1400">
                <a:solidFill>
                  <a:srgbClr val="D9D9D9"/>
                </a:solidFill>
                <a:latin typeface="Courier New"/>
                <a:ea typeface="Courier New"/>
                <a:cs typeface="Courier New"/>
                <a:sym typeface="Courier New"/>
              </a:rPr>
              <a:t>_id</a:t>
            </a:r>
            <a:r>
              <a:rPr lang="en" sz="1400">
                <a:solidFill>
                  <a:srgbClr val="D9D9D9"/>
                </a:solidFill>
                <a:latin typeface="Arial"/>
                <a:ea typeface="Arial"/>
                <a:cs typeface="Arial"/>
                <a:sym typeface="Arial"/>
              </a:rPr>
              <a:t> field, the addition of new fields, and the resetting of the values of existing fields. Alternatively, you may specify the </a:t>
            </a:r>
            <a:r>
              <a:rPr i="1" lang="en" sz="1400">
                <a:solidFill>
                  <a:srgbClr val="D9D9D9"/>
                </a:solidFill>
                <a:latin typeface="Arial"/>
                <a:ea typeface="Arial"/>
                <a:cs typeface="Arial"/>
                <a:sym typeface="Arial"/>
              </a:rPr>
              <a:t>exclusion</a:t>
            </a:r>
            <a:r>
              <a:rPr lang="en" sz="1400">
                <a:solidFill>
                  <a:srgbClr val="D9D9D9"/>
                </a:solidFill>
                <a:latin typeface="Arial"/>
                <a:ea typeface="Arial"/>
                <a:cs typeface="Arial"/>
                <a:sym typeface="Arial"/>
              </a:rPr>
              <a:t> of fields.</a:t>
            </a:r>
            <a:endParaRPr sz="1400">
              <a:solidFill>
                <a:srgbClr val="D9D9D9"/>
              </a:solidFill>
              <a:latin typeface="Arial"/>
              <a:ea typeface="Arial"/>
              <a:cs typeface="Arial"/>
              <a:sym typeface="Arial"/>
            </a:endParaRPr>
          </a:p>
          <a:p>
            <a:pPr indent="0" lvl="0" marL="0" rtl="0" algn="l">
              <a:lnSpc>
                <a:spcPct val="115000"/>
              </a:lnSpc>
              <a:spcBef>
                <a:spcPts val="1600"/>
              </a:spcBef>
              <a:spcAft>
                <a:spcPts val="0"/>
              </a:spcAft>
              <a:buSzPts val="1800"/>
              <a:buNone/>
            </a:pPr>
            <a:r>
              <a:rPr lang="en" sz="1400">
                <a:solidFill>
                  <a:srgbClr val="FFFF00"/>
                </a:solidFill>
                <a:latin typeface="Arial"/>
                <a:ea typeface="Arial"/>
                <a:cs typeface="Arial"/>
                <a:sym typeface="Arial"/>
              </a:rPr>
              <a:t>    		</a:t>
            </a:r>
            <a:r>
              <a:rPr lang="en" sz="1400">
                <a:solidFill>
                  <a:srgbClr val="FF9900"/>
                </a:solidFill>
                <a:latin typeface="Arial"/>
                <a:ea typeface="Arial"/>
                <a:cs typeface="Arial"/>
                <a:sym typeface="Arial"/>
              </a:rPr>
              <a:t>{ $project: </a:t>
            </a:r>
            <a:r>
              <a:rPr lang="en" sz="1400">
                <a:solidFill>
                  <a:srgbClr val="FFFF00"/>
                </a:solidFill>
                <a:latin typeface="Arial"/>
                <a:ea typeface="Arial"/>
                <a:cs typeface="Arial"/>
                <a:sym typeface="Arial"/>
              </a:rPr>
              <a:t>{</a:t>
            </a:r>
            <a:r>
              <a:rPr lang="en" sz="1400">
                <a:solidFill>
                  <a:srgbClr val="FF9900"/>
                </a:solidFill>
                <a:latin typeface="Arial"/>
                <a:ea typeface="Arial"/>
                <a:cs typeface="Arial"/>
                <a:sym typeface="Arial"/>
              </a:rPr>
              <a:t> item:1, element:0  </a:t>
            </a:r>
            <a:r>
              <a:rPr lang="en" sz="1400">
                <a:solidFill>
                  <a:srgbClr val="FFFF00"/>
                </a:solidFill>
                <a:latin typeface="Arial"/>
                <a:ea typeface="Arial"/>
                <a:cs typeface="Arial"/>
                <a:sym typeface="Arial"/>
              </a:rPr>
              <a:t>}</a:t>
            </a:r>
            <a:r>
              <a:rPr lang="en" sz="1400">
                <a:solidFill>
                  <a:srgbClr val="FF9900"/>
                </a:solidFill>
                <a:latin typeface="Arial"/>
                <a:ea typeface="Arial"/>
                <a:cs typeface="Arial"/>
                <a:sym typeface="Arial"/>
              </a:rPr>
              <a:t>  }</a:t>
            </a:r>
            <a:endParaRPr sz="1400">
              <a:solidFill>
                <a:srgbClr val="D9D9D9"/>
              </a:solidFill>
              <a:latin typeface="Arial"/>
              <a:ea typeface="Arial"/>
              <a:cs typeface="Arial"/>
              <a:sym typeface="Arial"/>
            </a:endParaRPr>
          </a:p>
          <a:p>
            <a:pPr indent="-342900" lvl="0" marL="457200" rtl="0" algn="l">
              <a:lnSpc>
                <a:spcPct val="115000"/>
              </a:lnSpc>
              <a:spcBef>
                <a:spcPts val="1600"/>
              </a:spcBef>
              <a:spcAft>
                <a:spcPts val="0"/>
              </a:spcAft>
              <a:buClr>
                <a:srgbClr val="D9D9D9"/>
              </a:buClr>
              <a:buSzPts val="1800"/>
              <a:buFont typeface="Arial"/>
              <a:buChar char="●"/>
            </a:pPr>
            <a:r>
              <a:rPr b="1" lang="en">
                <a:solidFill>
                  <a:srgbClr val="D9D9D9"/>
                </a:solidFill>
                <a:latin typeface="Arial"/>
                <a:ea typeface="Arial"/>
                <a:cs typeface="Arial"/>
                <a:sym typeface="Arial"/>
              </a:rPr>
              <a:t>$unwind </a:t>
            </a:r>
            <a:r>
              <a:rPr lang="en">
                <a:solidFill>
                  <a:srgbClr val="D9D9D9"/>
                </a:solidFill>
                <a:latin typeface="Arial"/>
                <a:ea typeface="Arial"/>
                <a:cs typeface="Arial"/>
                <a:sym typeface="Arial"/>
              </a:rPr>
              <a:t>- </a:t>
            </a:r>
            <a:r>
              <a:rPr lang="en" sz="1400">
                <a:solidFill>
                  <a:srgbClr val="D9D9D9"/>
                </a:solidFill>
                <a:latin typeface="Arial"/>
                <a:ea typeface="Arial"/>
                <a:cs typeface="Arial"/>
                <a:sym typeface="Arial"/>
              </a:rPr>
              <a:t>Open up the Array data into multiple documents from one documents.</a:t>
            </a:r>
            <a:endParaRPr sz="1400">
              <a:solidFill>
                <a:srgbClr val="D9D9D9"/>
              </a:solidFill>
              <a:latin typeface="Arial"/>
              <a:ea typeface="Arial"/>
              <a:cs typeface="Arial"/>
              <a:sym typeface="Arial"/>
            </a:endParaRPr>
          </a:p>
          <a:p>
            <a:pPr indent="342900" lvl="0" marL="571500" marR="114300" rtl="0" algn="l">
              <a:lnSpc>
                <a:spcPct val="171428"/>
              </a:lnSpc>
              <a:spcBef>
                <a:spcPts val="1600"/>
              </a:spcBef>
              <a:spcAft>
                <a:spcPts val="0"/>
              </a:spcAft>
              <a:buSzPts val="1800"/>
              <a:buNone/>
            </a:pPr>
            <a:r>
              <a:rPr lang="en" sz="1400">
                <a:solidFill>
                  <a:srgbClr val="FF9900"/>
                </a:solidFill>
                <a:latin typeface="Courier New"/>
                <a:ea typeface="Courier New"/>
                <a:cs typeface="Courier New"/>
                <a:sym typeface="Courier New"/>
              </a:rPr>
              <a:t>db.inventory.aggregate( </a:t>
            </a:r>
            <a:r>
              <a:rPr lang="en" sz="1400">
                <a:solidFill>
                  <a:srgbClr val="FFFF00"/>
                </a:solidFill>
                <a:latin typeface="Courier New"/>
                <a:ea typeface="Courier New"/>
                <a:cs typeface="Courier New"/>
                <a:sym typeface="Courier New"/>
              </a:rPr>
              <a:t>[ {</a:t>
            </a:r>
            <a:r>
              <a:rPr lang="en" sz="1400">
                <a:solidFill>
                  <a:srgbClr val="FF9900"/>
                </a:solidFill>
                <a:latin typeface="Courier New"/>
                <a:ea typeface="Courier New"/>
                <a:cs typeface="Courier New"/>
                <a:sym typeface="Courier New"/>
              </a:rPr>
              <a:t> $unwind : "$sizes" </a:t>
            </a:r>
            <a:r>
              <a:rPr lang="en" sz="1400">
                <a:solidFill>
                  <a:srgbClr val="FFFF00"/>
                </a:solidFill>
                <a:latin typeface="Courier New"/>
                <a:ea typeface="Courier New"/>
                <a:cs typeface="Courier New"/>
                <a:sym typeface="Courier New"/>
              </a:rPr>
              <a:t>} ]</a:t>
            </a:r>
            <a:r>
              <a:rPr lang="en" sz="1400">
                <a:solidFill>
                  <a:srgbClr val="FF9900"/>
                </a:solidFill>
                <a:latin typeface="Courier New"/>
                <a:ea typeface="Courier New"/>
                <a:cs typeface="Courier New"/>
                <a:sym typeface="Courier New"/>
              </a:rPr>
              <a:t> )</a:t>
            </a:r>
            <a:endParaRPr sz="1400">
              <a:solidFill>
                <a:srgbClr val="FF9900"/>
              </a:solidFill>
              <a:latin typeface="Courier New"/>
              <a:ea typeface="Courier New"/>
              <a:cs typeface="Courier New"/>
              <a:sym typeface="Courier New"/>
            </a:endParaRPr>
          </a:p>
          <a:p>
            <a:pPr indent="-317500" lvl="0" marL="457200" rtl="0" algn="l">
              <a:lnSpc>
                <a:spcPct val="115000"/>
              </a:lnSpc>
              <a:spcBef>
                <a:spcPts val="0"/>
              </a:spcBef>
              <a:spcAft>
                <a:spcPts val="0"/>
              </a:spcAft>
              <a:buClr>
                <a:srgbClr val="D9D9D9"/>
              </a:buClr>
              <a:buSzPts val="1400"/>
              <a:buFont typeface="Arial"/>
              <a:buChar char="●"/>
            </a:pPr>
            <a:r>
              <a:rPr b="1" lang="en" sz="1400">
                <a:solidFill>
                  <a:srgbClr val="D9D9D9"/>
                </a:solidFill>
                <a:latin typeface="Arial"/>
                <a:ea typeface="Arial"/>
                <a:cs typeface="Arial"/>
                <a:sym typeface="Arial"/>
              </a:rPr>
              <a:t>$redact</a:t>
            </a:r>
            <a:r>
              <a:rPr lang="en" sz="1400">
                <a:solidFill>
                  <a:srgbClr val="D9D9D9"/>
                </a:solidFill>
                <a:latin typeface="Arial"/>
                <a:ea typeface="Arial"/>
                <a:cs typeface="Arial"/>
                <a:sym typeface="Arial"/>
              </a:rPr>
              <a:t> - Reshapes each document in the stream by restricting the content for each document based on information stored in the documents themselves</a:t>
            </a:r>
            <a:endParaRPr sz="1400">
              <a:solidFill>
                <a:srgbClr val="D9D9D9"/>
              </a:solidFill>
              <a:latin typeface="Arial"/>
              <a:ea typeface="Arial"/>
              <a:cs typeface="Arial"/>
              <a:sym typeface="Arial"/>
            </a:endParaRPr>
          </a:p>
          <a:p>
            <a:pPr indent="0" lvl="0" marL="0" rtl="0" algn="l">
              <a:lnSpc>
                <a:spcPct val="115000"/>
              </a:lnSpc>
              <a:spcBef>
                <a:spcPts val="1600"/>
              </a:spcBef>
              <a:spcAft>
                <a:spcPts val="1600"/>
              </a:spcAft>
              <a:buSzPts val="1800"/>
              <a:buNone/>
            </a:pPr>
            <a:r>
              <a:rPr lang="en" sz="1400">
                <a:solidFill>
                  <a:srgbClr val="D9D9D9"/>
                </a:solidFill>
                <a:latin typeface="Arial"/>
                <a:ea typeface="Arial"/>
                <a:cs typeface="Arial"/>
                <a:sym typeface="Arial"/>
              </a:rPr>
              <a:t>	</a:t>
            </a:r>
            <a:endParaRPr sz="1400">
              <a:solidFill>
                <a:srgbClr val="D9D9D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 </a:t>
            </a:r>
            <a:endParaRPr/>
          </a:p>
        </p:txBody>
      </p:sp>
      <p:sp>
        <p:nvSpPr>
          <p:cNvPr id="105" name="Google Shape;105;p20"/>
          <p:cNvSpPr txBox="1"/>
          <p:nvPr>
            <p:ph idx="1" type="body"/>
          </p:nvPr>
        </p:nvSpPr>
        <p:spPr>
          <a:xfrm>
            <a:off x="408075" y="337275"/>
            <a:ext cx="8520600" cy="4637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$project</a:t>
            </a:r>
            <a:r>
              <a:rPr lang="en"/>
              <a:t> : Helps to joining tables with helps of ObjectId reference.</a:t>
            </a:r>
            <a:endParaRPr/>
          </a:p>
          <a:p>
            <a:pPr indent="0" lvl="0" marL="0" rtl="0" algn="l">
              <a:lnSpc>
                <a:spcPct val="115000"/>
              </a:lnSpc>
              <a:spcBef>
                <a:spcPts val="1600"/>
              </a:spcBef>
              <a:spcAft>
                <a:spcPts val="0"/>
              </a:spcAft>
              <a:buSzPts val="1800"/>
              <a:buNone/>
            </a:pPr>
            <a:r>
              <a:t/>
            </a:r>
            <a:endParaRPr/>
          </a:p>
          <a:p>
            <a:pPr indent="-342900" lvl="0" marL="457200" rtl="0" algn="l">
              <a:lnSpc>
                <a:spcPct val="115000"/>
              </a:lnSpc>
              <a:spcBef>
                <a:spcPts val="1600"/>
              </a:spcBef>
              <a:spcAft>
                <a:spcPts val="0"/>
              </a:spcAft>
              <a:buSzPts val="1800"/>
              <a:buChar char="●"/>
            </a:pPr>
            <a:r>
              <a:rPr b="1" lang="en"/>
              <a:t>$geoNear:</a:t>
            </a:r>
            <a:r>
              <a:rPr lang="en"/>
              <a:t> Helps to fetch data on case of location in aggregation.</a:t>
            </a:r>
            <a:endParaRPr/>
          </a:p>
          <a:p>
            <a:pPr indent="0" lvl="0" marL="0" rtl="0" algn="l">
              <a:lnSpc>
                <a:spcPct val="115000"/>
              </a:lnSpc>
              <a:spcBef>
                <a:spcPts val="1600"/>
              </a:spcBef>
              <a:spcAft>
                <a:spcPts val="0"/>
              </a:spcAft>
              <a:buSzPts val="1800"/>
              <a:buNone/>
            </a:pPr>
            <a:r>
              <a:t/>
            </a:r>
            <a:endParaRPr/>
          </a:p>
          <a:p>
            <a:pPr indent="-342900" lvl="0" marL="457200" rtl="0" algn="l">
              <a:lnSpc>
                <a:spcPct val="115000"/>
              </a:lnSpc>
              <a:spcBef>
                <a:spcPts val="1600"/>
              </a:spcBef>
              <a:spcAft>
                <a:spcPts val="0"/>
              </a:spcAft>
              <a:buSzPts val="1800"/>
              <a:buChar char="●"/>
            </a:pPr>
            <a:r>
              <a:rPr b="1" lang="en"/>
              <a:t>$sample</a:t>
            </a:r>
            <a:r>
              <a:rPr lang="en"/>
              <a:t>: </a:t>
            </a:r>
            <a:r>
              <a:rPr lang="en">
                <a:solidFill>
                  <a:srgbClr val="D9D9D9"/>
                </a:solidFill>
                <a:latin typeface="Arial"/>
                <a:ea typeface="Arial"/>
                <a:cs typeface="Arial"/>
                <a:sym typeface="Arial"/>
              </a:rPr>
              <a:t>Randomly selects the specified number of documents from its input.</a:t>
            </a:r>
            <a:endParaRPr>
              <a:solidFill>
                <a:srgbClr val="D9D9D9"/>
              </a:solidFill>
              <a:latin typeface="Arial"/>
              <a:ea typeface="Arial"/>
              <a:cs typeface="Arial"/>
              <a:sym typeface="Arial"/>
            </a:endParaRPr>
          </a:p>
          <a:p>
            <a:pPr indent="0" lvl="0" marL="0" rtl="0" algn="l">
              <a:lnSpc>
                <a:spcPct val="115000"/>
              </a:lnSpc>
              <a:spcBef>
                <a:spcPts val="1600"/>
              </a:spcBef>
              <a:spcAft>
                <a:spcPts val="0"/>
              </a:spcAft>
              <a:buSzPts val="1800"/>
              <a:buNone/>
            </a:pPr>
            <a:r>
              <a:t/>
            </a:r>
            <a:endParaRPr>
              <a:solidFill>
                <a:srgbClr val="D9D9D9"/>
              </a:solidFill>
              <a:latin typeface="Arial"/>
              <a:ea typeface="Arial"/>
              <a:cs typeface="Arial"/>
              <a:sym typeface="Arial"/>
            </a:endParaRPr>
          </a:p>
          <a:p>
            <a:pPr indent="-342900" lvl="0" marL="457200" rtl="0" algn="l">
              <a:lnSpc>
                <a:spcPct val="115000"/>
              </a:lnSpc>
              <a:spcBef>
                <a:spcPts val="1600"/>
              </a:spcBef>
              <a:spcAft>
                <a:spcPts val="0"/>
              </a:spcAft>
              <a:buClr>
                <a:srgbClr val="D9D9D9"/>
              </a:buClr>
              <a:buSzPts val="1800"/>
              <a:buFont typeface="Arial"/>
              <a:buChar char="●"/>
            </a:pPr>
            <a:r>
              <a:rPr b="1" lang="en">
                <a:solidFill>
                  <a:srgbClr val="D9D9D9"/>
                </a:solidFill>
                <a:latin typeface="Arial"/>
                <a:ea typeface="Arial"/>
                <a:cs typeface="Arial"/>
                <a:sym typeface="Arial"/>
              </a:rPr>
              <a:t>$out</a:t>
            </a:r>
            <a:r>
              <a:rPr lang="en">
                <a:solidFill>
                  <a:srgbClr val="D9D9D9"/>
                </a:solidFill>
                <a:latin typeface="Arial"/>
                <a:ea typeface="Arial"/>
                <a:cs typeface="Arial"/>
                <a:sym typeface="Arial"/>
              </a:rPr>
              <a:t>: The </a:t>
            </a:r>
            <a:r>
              <a:rPr lang="en" u="sng">
                <a:solidFill>
                  <a:schemeClr val="hlink"/>
                </a:solidFill>
                <a:latin typeface="Courier New"/>
                <a:ea typeface="Courier New"/>
                <a:cs typeface="Courier New"/>
                <a:sym typeface="Courier New"/>
                <a:hlinkClick r:id="rId3"/>
              </a:rPr>
              <a:t>$out</a:t>
            </a:r>
            <a:r>
              <a:rPr lang="en">
                <a:solidFill>
                  <a:srgbClr val="D9D9D9"/>
                </a:solidFill>
                <a:latin typeface="Arial"/>
                <a:ea typeface="Arial"/>
                <a:cs typeface="Arial"/>
                <a:sym typeface="Arial"/>
              </a:rPr>
              <a:t> operation creates a new collection in the current database if one does not already exist. The collection is not visible until the aggregation completes. If the aggregation fails, MongoDB does not create the collection.</a:t>
            </a:r>
            <a:endParaRPr>
              <a:solidFill>
                <a:srgbClr val="D9D9D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3000"/>
              <a:buNone/>
            </a:pPr>
            <a:r>
              <a:rPr lang="en">
                <a:solidFill>
                  <a:srgbClr val="FFFFFF"/>
                </a:solidFill>
                <a:highlight>
                  <a:schemeClr val="lt1"/>
                </a:highlight>
              </a:rPr>
              <a:t>Aggregation Pipeline Optimization</a:t>
            </a:r>
            <a:endParaRPr>
              <a:solidFill>
                <a:srgbClr val="FFFFFF"/>
              </a:solidFill>
            </a:endParaRPr>
          </a:p>
        </p:txBody>
      </p:sp>
      <p:sp>
        <p:nvSpPr>
          <p:cNvPr id="111" name="Google Shape;111;p21"/>
          <p:cNvSpPr txBox="1"/>
          <p:nvPr>
            <p:ph idx="1" type="body"/>
          </p:nvPr>
        </p:nvSpPr>
        <p:spPr>
          <a:xfrm>
            <a:off x="311700" y="1246275"/>
            <a:ext cx="8520600" cy="3696600"/>
          </a:xfrm>
          <a:prstGeom prst="rect">
            <a:avLst/>
          </a:prstGeom>
          <a:noFill/>
          <a:ln>
            <a:noFill/>
          </a:ln>
        </p:spPr>
        <p:txBody>
          <a:bodyPr anchorCtr="0" anchor="t" bIns="91425" lIns="91425" spcFirstLastPara="1" rIns="91425" wrap="square" tIns="91425">
            <a:noAutofit/>
          </a:bodyPr>
          <a:lstStyle/>
          <a:p>
            <a:pPr indent="-317500" lvl="0" marL="457200" rtl="0" algn="l">
              <a:lnSpc>
                <a:spcPct val="138461"/>
              </a:lnSpc>
              <a:spcBef>
                <a:spcPts val="1800"/>
              </a:spcBef>
              <a:spcAft>
                <a:spcPts val="0"/>
              </a:spcAft>
              <a:buClr>
                <a:srgbClr val="D9D9D9"/>
              </a:buClr>
              <a:buSzPts val="1400"/>
              <a:buChar char="●"/>
            </a:pPr>
            <a:r>
              <a:rPr b="1" lang="en" sz="1400">
                <a:solidFill>
                  <a:srgbClr val="D9D9D9"/>
                </a:solidFill>
                <a:latin typeface="Verdana"/>
                <a:ea typeface="Verdana"/>
                <a:cs typeface="Verdana"/>
                <a:sym typeface="Verdana"/>
              </a:rPr>
              <a:t>$sort</a:t>
            </a:r>
            <a:r>
              <a:rPr b="1" lang="en" sz="1400">
                <a:solidFill>
                  <a:srgbClr val="D9D9D9"/>
                </a:solidFill>
              </a:rPr>
              <a:t> + </a:t>
            </a:r>
            <a:r>
              <a:rPr b="1" lang="en" sz="1400">
                <a:solidFill>
                  <a:srgbClr val="D9D9D9"/>
                </a:solidFill>
                <a:latin typeface="Verdana"/>
                <a:ea typeface="Verdana"/>
                <a:cs typeface="Verdana"/>
                <a:sym typeface="Verdana"/>
              </a:rPr>
              <a:t>$match</a:t>
            </a:r>
            <a:r>
              <a:rPr b="1" lang="en" sz="1400">
                <a:solidFill>
                  <a:srgbClr val="D9D9D9"/>
                </a:solidFill>
              </a:rPr>
              <a:t> Sequence Optimization </a:t>
            </a:r>
            <a:endParaRPr b="1" sz="1400">
              <a:solidFill>
                <a:srgbClr val="D9D9D9"/>
              </a:solidFill>
            </a:endParaRPr>
          </a:p>
          <a:p>
            <a:pPr indent="0" lvl="0" marL="0" rtl="0" algn="l">
              <a:lnSpc>
                <a:spcPct val="138461"/>
              </a:lnSpc>
              <a:spcBef>
                <a:spcPts val="1800"/>
              </a:spcBef>
              <a:spcAft>
                <a:spcPts val="0"/>
              </a:spcAft>
              <a:buSzPts val="1800"/>
              <a:buNone/>
            </a:pPr>
            <a:r>
              <a:t/>
            </a:r>
            <a:endParaRPr sz="1400">
              <a:solidFill>
                <a:srgbClr val="222222"/>
              </a:solidFill>
              <a:highlight>
                <a:srgbClr val="F5F6F7"/>
              </a:highlight>
              <a:latin typeface="Verdana"/>
              <a:ea typeface="Verdana"/>
              <a:cs typeface="Verdana"/>
              <a:sym typeface="Verdana"/>
            </a:endParaRPr>
          </a:p>
          <a:p>
            <a:pPr indent="0" lvl="0" marL="0" rtl="0" algn="l">
              <a:lnSpc>
                <a:spcPct val="138461"/>
              </a:lnSpc>
              <a:spcBef>
                <a:spcPts val="1800"/>
              </a:spcBef>
              <a:spcAft>
                <a:spcPts val="0"/>
              </a:spcAft>
              <a:buSzPts val="1800"/>
              <a:buNone/>
            </a:pPr>
            <a:r>
              <a:t/>
            </a:r>
            <a:endParaRPr sz="1400">
              <a:solidFill>
                <a:srgbClr val="222222"/>
              </a:solidFill>
              <a:highlight>
                <a:srgbClr val="F5F6F7"/>
              </a:highlight>
              <a:latin typeface="Verdana"/>
              <a:ea typeface="Verdana"/>
              <a:cs typeface="Verdana"/>
              <a:sym typeface="Verdana"/>
            </a:endParaRPr>
          </a:p>
          <a:p>
            <a:pPr indent="-317500" lvl="0" marL="457200" rtl="0" algn="l">
              <a:lnSpc>
                <a:spcPct val="138461"/>
              </a:lnSpc>
              <a:spcBef>
                <a:spcPts val="1800"/>
              </a:spcBef>
              <a:spcAft>
                <a:spcPts val="0"/>
              </a:spcAft>
              <a:buClr>
                <a:srgbClr val="D9D9D9"/>
              </a:buClr>
              <a:buSzPts val="1400"/>
              <a:buChar char="●"/>
            </a:pPr>
            <a:r>
              <a:rPr b="1" lang="en" sz="1400">
                <a:solidFill>
                  <a:srgbClr val="D9D9D9"/>
                </a:solidFill>
                <a:latin typeface="Verdana"/>
                <a:ea typeface="Verdana"/>
                <a:cs typeface="Verdana"/>
                <a:sym typeface="Verdana"/>
              </a:rPr>
              <a:t>$skip</a:t>
            </a:r>
            <a:r>
              <a:rPr b="1" lang="en" sz="1400">
                <a:solidFill>
                  <a:srgbClr val="D9D9D9"/>
                </a:solidFill>
              </a:rPr>
              <a:t> + </a:t>
            </a:r>
            <a:r>
              <a:rPr b="1" lang="en" sz="1400">
                <a:solidFill>
                  <a:srgbClr val="D9D9D9"/>
                </a:solidFill>
                <a:latin typeface="Verdana"/>
                <a:ea typeface="Verdana"/>
                <a:cs typeface="Verdana"/>
                <a:sym typeface="Verdana"/>
              </a:rPr>
              <a:t>$limit</a:t>
            </a:r>
            <a:r>
              <a:rPr b="1" lang="en" sz="1400">
                <a:solidFill>
                  <a:srgbClr val="D9D9D9"/>
                </a:solidFill>
              </a:rPr>
              <a:t> Sequence Optimization</a:t>
            </a:r>
            <a:endParaRPr b="1" sz="1400">
              <a:solidFill>
                <a:srgbClr val="D9D9D9"/>
              </a:solidFill>
              <a:latin typeface="Verdana"/>
              <a:ea typeface="Verdana"/>
              <a:cs typeface="Verdana"/>
              <a:sym typeface="Verdana"/>
            </a:endParaRPr>
          </a:p>
        </p:txBody>
      </p:sp>
      <p:sp>
        <p:nvSpPr>
          <p:cNvPr id="112" name="Google Shape;112;p21"/>
          <p:cNvSpPr/>
          <p:nvPr/>
        </p:nvSpPr>
        <p:spPr>
          <a:xfrm>
            <a:off x="571825" y="21017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1800"/>
              </a:spcBef>
              <a:spcAft>
                <a:spcPts val="100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$sort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 age </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08050"/>
                </a:solidFill>
                <a:highlight>
                  <a:srgbClr val="F5F6F7"/>
                </a:highlight>
                <a:latin typeface="Verdana"/>
                <a:ea typeface="Verdana"/>
                <a:cs typeface="Verdana"/>
                <a:sym typeface="Verdana"/>
              </a:rPr>
              <a:t>1</a:t>
            </a:r>
            <a:r>
              <a:rPr b="0" i="0" lang="en" sz="1400" u="none" cap="none" strike="noStrike">
                <a:solidFill>
                  <a:srgbClr val="222222"/>
                </a:solidFill>
                <a:highlight>
                  <a:srgbClr val="F5F6F7"/>
                </a:highlight>
                <a:latin typeface="Verdana"/>
                <a:ea typeface="Verdana"/>
                <a:cs typeface="Verdana"/>
                <a:sym typeface="Verdana"/>
              </a:rPr>
              <a:t> }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$match</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 status</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4070A0"/>
                </a:solidFill>
                <a:highlight>
                  <a:srgbClr val="F5F6F7"/>
                </a:highlight>
                <a:latin typeface="Verdana"/>
                <a:ea typeface="Verdana"/>
                <a:cs typeface="Verdana"/>
                <a:sym typeface="Verdana"/>
              </a:rPr>
              <a:t>'A'</a:t>
            </a:r>
            <a:r>
              <a:rPr b="0" i="0" lang="en" sz="1400" u="none" cap="none" strike="noStrike">
                <a:solidFill>
                  <a:srgbClr val="222222"/>
                </a:solidFill>
                <a:highlight>
                  <a:srgbClr val="F5F6F7"/>
                </a:highlight>
                <a:latin typeface="Verdana"/>
                <a:ea typeface="Verdana"/>
                <a:cs typeface="Verdana"/>
                <a:sym typeface="Verdana"/>
              </a:rPr>
              <a:t> }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a:off x="6363025" y="21017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1000"/>
              </a:spcBef>
              <a:spcAft>
                <a:spcPts val="0"/>
              </a:spcAft>
              <a:buClr>
                <a:srgbClr val="000000"/>
              </a:buClr>
              <a:buSzPts val="1400"/>
              <a:buFont typeface="Arial"/>
              <a:buNone/>
            </a:pPr>
            <a:r>
              <a:rPr b="0" i="0" lang="en" sz="1400" u="none" cap="none" strike="noStrike">
                <a:solidFill>
                  <a:srgbClr val="222222"/>
                </a:solidFill>
                <a:highlight>
                  <a:srgbClr val="F5F6F7"/>
                </a:highlight>
                <a:latin typeface="Verdana"/>
                <a:ea typeface="Verdana"/>
                <a:cs typeface="Verdana"/>
                <a:sym typeface="Verdana"/>
              </a:rPr>
              <a:t>{ $match</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 status</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4070A0"/>
                </a:solidFill>
                <a:highlight>
                  <a:srgbClr val="F5F6F7"/>
                </a:highlight>
                <a:latin typeface="Verdana"/>
                <a:ea typeface="Verdana"/>
                <a:cs typeface="Verdana"/>
                <a:sym typeface="Verdana"/>
              </a:rPr>
              <a:t>'A'</a:t>
            </a:r>
            <a:r>
              <a:rPr b="0" i="0" lang="en" sz="1400" u="none" cap="none" strike="noStrike">
                <a:solidFill>
                  <a:srgbClr val="222222"/>
                </a:solidFill>
                <a:highlight>
                  <a:srgbClr val="F5F6F7"/>
                </a:highlight>
                <a:latin typeface="Verdana"/>
                <a:ea typeface="Verdana"/>
                <a:cs typeface="Verdana"/>
                <a:sym typeface="Verdana"/>
              </a:rPr>
              <a:t> } }</a:t>
            </a:r>
            <a:endParaRPr b="0" i="0" sz="1400" u="none" cap="none" strike="noStrike">
              <a:solidFill>
                <a:srgbClr val="222222"/>
              </a:solidFill>
              <a:highlight>
                <a:srgbClr val="F5F6F7"/>
              </a:highlight>
              <a:latin typeface="Verdana"/>
              <a:ea typeface="Verdana"/>
              <a:cs typeface="Verdana"/>
              <a:sym typeface="Verdana"/>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222222"/>
                </a:solidFill>
                <a:highlight>
                  <a:srgbClr val="F5F6F7"/>
                </a:highlight>
                <a:latin typeface="Verdana"/>
                <a:ea typeface="Verdana"/>
                <a:cs typeface="Verdana"/>
                <a:sym typeface="Verdana"/>
              </a:rPr>
              <a:t>{ $sort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 age </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08050"/>
                </a:solidFill>
                <a:highlight>
                  <a:srgbClr val="F5F6F7"/>
                </a:highlight>
                <a:latin typeface="Verdana"/>
                <a:ea typeface="Verdana"/>
                <a:cs typeface="Verdana"/>
                <a:sym typeface="Verdana"/>
              </a:rPr>
              <a:t>1</a:t>
            </a:r>
            <a:r>
              <a:rPr b="0" i="0" lang="en" sz="1400" u="none" cap="none" strike="noStrike">
                <a:solidFill>
                  <a:srgbClr val="222222"/>
                </a:solidFill>
                <a:highlight>
                  <a:srgbClr val="F5F6F7"/>
                </a:highlight>
                <a:latin typeface="Verdana"/>
                <a:ea typeface="Verdana"/>
                <a:cs typeface="Verdana"/>
                <a:sym typeface="Verdana"/>
              </a:rPr>
              <a:t> }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a:off x="2979850" y="1905625"/>
            <a:ext cx="3149100" cy="1278000"/>
          </a:xfrm>
          <a:prstGeom prst="striped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Verdana"/>
                <a:ea typeface="Verdana"/>
                <a:cs typeface="Verdana"/>
                <a:sym typeface="Verdana"/>
              </a:rPr>
              <a:t>The</a:t>
            </a:r>
            <a:r>
              <a:rPr b="1" i="0" lang="en" sz="1200" u="none" cap="none" strike="noStrike">
                <a:solidFill>
                  <a:srgbClr val="000000"/>
                </a:solidFill>
                <a:highlight>
                  <a:srgbClr val="FFFFFF"/>
                </a:highlight>
                <a:latin typeface="Verdana"/>
                <a:ea typeface="Verdana"/>
                <a:cs typeface="Verdana"/>
                <a:sym typeface="Verdana"/>
              </a:rPr>
              <a:t> $match</a:t>
            </a:r>
            <a:r>
              <a:rPr b="0" i="0" lang="en" sz="1200" u="none" cap="none" strike="noStrike">
                <a:solidFill>
                  <a:srgbClr val="000000"/>
                </a:solidFill>
                <a:highlight>
                  <a:srgbClr val="FFFFFF"/>
                </a:highlight>
                <a:latin typeface="Verdana"/>
                <a:ea typeface="Verdana"/>
                <a:cs typeface="Verdana"/>
                <a:sym typeface="Verdana"/>
              </a:rPr>
              <a:t> moves before the </a:t>
            </a:r>
            <a:r>
              <a:rPr b="1" i="0" lang="en" sz="1200" u="none" cap="none" strike="noStrike">
                <a:solidFill>
                  <a:srgbClr val="000000"/>
                </a:solidFill>
                <a:highlight>
                  <a:srgbClr val="FFFFFF"/>
                </a:highlight>
                <a:latin typeface="Verdana"/>
                <a:ea typeface="Verdana"/>
                <a:cs typeface="Verdana"/>
                <a:sym typeface="Verdana"/>
              </a:rPr>
              <a:t>$sort</a:t>
            </a:r>
            <a:r>
              <a:rPr b="0" i="0" lang="en" sz="1200" u="none" cap="none" strike="noStrike">
                <a:solidFill>
                  <a:srgbClr val="000000"/>
                </a:solidFill>
                <a:highlight>
                  <a:srgbClr val="FFFFFF"/>
                </a:highlight>
                <a:latin typeface="Verdana"/>
                <a:ea typeface="Verdana"/>
                <a:cs typeface="Verdana"/>
                <a:sym typeface="Verdana"/>
              </a:rPr>
              <a:t> to minimize the number of objects to sort.</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a:off x="571825" y="37781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100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$skip</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10</a:t>
            </a:r>
            <a:r>
              <a:rPr b="0" i="0" lang="en" sz="1400" u="none" cap="none" strike="noStrike">
                <a:solidFill>
                  <a:srgbClr val="222222"/>
                </a:solidFill>
                <a:highlight>
                  <a:srgbClr val="F5F6F7"/>
                </a:highlight>
                <a:latin typeface="Verdana"/>
                <a:ea typeface="Verdana"/>
                <a:cs typeface="Verdana"/>
                <a:sym typeface="Verdana"/>
              </a:rPr>
              <a:t>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$limit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5</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p:txBody>
      </p:sp>
      <p:sp>
        <p:nvSpPr>
          <p:cNvPr id="116" name="Google Shape;116;p21"/>
          <p:cNvSpPr/>
          <p:nvPr/>
        </p:nvSpPr>
        <p:spPr>
          <a:xfrm>
            <a:off x="2979850" y="3548700"/>
            <a:ext cx="3149100" cy="1278000"/>
          </a:xfrm>
          <a:prstGeom prst="striped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FFFFFF"/>
                </a:highlight>
                <a:latin typeface="Verdana"/>
                <a:ea typeface="Verdana"/>
                <a:cs typeface="Verdana"/>
                <a:sym typeface="Verdana"/>
              </a:rPr>
              <a:t>The </a:t>
            </a:r>
            <a:r>
              <a:rPr b="1" i="0" lang="en" sz="1200" u="none" cap="none" strike="noStrike">
                <a:solidFill>
                  <a:srgbClr val="000000"/>
                </a:solidFill>
                <a:highlight>
                  <a:srgbClr val="FFFFFF"/>
                </a:highlight>
                <a:latin typeface="Verdana"/>
                <a:ea typeface="Verdana"/>
                <a:cs typeface="Verdana"/>
                <a:sym typeface="Verdana"/>
              </a:rPr>
              <a:t>$limit</a:t>
            </a:r>
            <a:r>
              <a:rPr b="0" i="0" lang="en" sz="1200" u="none" cap="none" strike="noStrike">
                <a:solidFill>
                  <a:srgbClr val="000000"/>
                </a:solidFill>
                <a:highlight>
                  <a:srgbClr val="FFFFFF"/>
                </a:highlight>
                <a:latin typeface="Verdana"/>
                <a:ea typeface="Verdana"/>
                <a:cs typeface="Verdana"/>
                <a:sym typeface="Verdana"/>
              </a:rPr>
              <a:t> moves before the </a:t>
            </a:r>
            <a:r>
              <a:rPr b="1" i="0" lang="en" sz="1200" u="none" cap="none" strike="noStrike">
                <a:solidFill>
                  <a:srgbClr val="000000"/>
                </a:solidFill>
                <a:highlight>
                  <a:srgbClr val="FFFFFF"/>
                </a:highlight>
                <a:latin typeface="Verdana"/>
                <a:ea typeface="Verdana"/>
                <a:cs typeface="Verdana"/>
                <a:sym typeface="Verdana"/>
              </a:rPr>
              <a:t>$skip</a:t>
            </a:r>
            <a:r>
              <a:rPr b="0" i="0" lang="en" sz="1200" u="none" cap="none" strike="noStrike">
                <a:solidFill>
                  <a:srgbClr val="000000"/>
                </a:solidFill>
                <a:highlight>
                  <a:srgbClr val="FFFFFF"/>
                </a:highlight>
                <a:latin typeface="Verdana"/>
                <a:ea typeface="Verdana"/>
                <a:cs typeface="Verdana"/>
                <a:sym typeface="Verdana"/>
              </a:rPr>
              <a:t>. With the reordering, the </a:t>
            </a:r>
            <a:r>
              <a:rPr b="1" i="0" lang="en" sz="1200" u="none" cap="none" strike="noStrike">
                <a:solidFill>
                  <a:srgbClr val="000000"/>
                </a:solidFill>
                <a:highlight>
                  <a:srgbClr val="FFFFFF"/>
                </a:highlight>
                <a:latin typeface="Verdana"/>
                <a:ea typeface="Verdana"/>
                <a:cs typeface="Verdana"/>
                <a:sym typeface="Verdana"/>
              </a:rPr>
              <a:t>$limit</a:t>
            </a:r>
            <a:r>
              <a:rPr b="0" i="0" lang="en" sz="1200" u="none" cap="none" strike="noStrike">
                <a:solidFill>
                  <a:srgbClr val="000000"/>
                </a:solidFill>
                <a:highlight>
                  <a:srgbClr val="FFFFFF"/>
                </a:highlight>
                <a:latin typeface="Verdana"/>
                <a:ea typeface="Verdana"/>
                <a:cs typeface="Verdana"/>
                <a:sym typeface="Verdana"/>
              </a:rPr>
              <a:t> value increases by the </a:t>
            </a:r>
            <a:r>
              <a:rPr b="1" i="0" lang="en" sz="1200" u="none" cap="none" strike="noStrike">
                <a:solidFill>
                  <a:srgbClr val="000000"/>
                </a:solidFill>
                <a:highlight>
                  <a:srgbClr val="FFFFFF"/>
                </a:highlight>
                <a:latin typeface="Verdana"/>
                <a:ea typeface="Verdana"/>
                <a:cs typeface="Verdana"/>
                <a:sym typeface="Verdana"/>
              </a:rPr>
              <a:t>$skip</a:t>
            </a:r>
            <a:r>
              <a:rPr b="0" i="0" lang="en" sz="1200" u="none" cap="none" strike="noStrike">
                <a:solidFill>
                  <a:srgbClr val="000000"/>
                </a:solidFill>
                <a:highlight>
                  <a:srgbClr val="FFFFFF"/>
                </a:highlight>
                <a:latin typeface="Verdana"/>
                <a:ea typeface="Verdana"/>
                <a:cs typeface="Verdana"/>
                <a:sym typeface="Verdana"/>
              </a:rPr>
              <a:t> amount.</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a:off x="6363025" y="3778150"/>
            <a:ext cx="2154600" cy="823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1000"/>
              </a:spcBef>
              <a:spcAft>
                <a:spcPts val="0"/>
              </a:spcAft>
              <a:buClr>
                <a:schemeClr val="dk1"/>
              </a:buClr>
              <a:buSzPts val="1100"/>
              <a:buFont typeface="Arial"/>
              <a:buNone/>
            </a:pPr>
            <a:r>
              <a:rPr b="0" i="0" lang="en" sz="1400" u="none" cap="none" strike="noStrike">
                <a:solidFill>
                  <a:srgbClr val="222222"/>
                </a:solidFill>
                <a:highlight>
                  <a:srgbClr val="F5F6F7"/>
                </a:highlight>
                <a:latin typeface="Verdana"/>
                <a:ea typeface="Verdana"/>
                <a:cs typeface="Verdana"/>
                <a:sym typeface="Verdana"/>
              </a:rPr>
              <a:t>{ $limit</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15</a:t>
            </a:r>
            <a:r>
              <a:rPr b="0" i="0" lang="en" sz="1400" u="none" cap="none" strike="noStrike">
                <a:solidFill>
                  <a:srgbClr val="222222"/>
                </a:solidFill>
                <a:highlight>
                  <a:srgbClr val="F5F6F7"/>
                </a:highlight>
                <a:latin typeface="Verdana"/>
                <a:ea typeface="Verdana"/>
                <a:cs typeface="Verdana"/>
                <a:sym typeface="Verdana"/>
              </a:rPr>
              <a:t> },</a:t>
            </a:r>
            <a:br>
              <a:rPr b="0" i="0" lang="en" sz="1400" u="none" cap="none" strike="noStrike">
                <a:solidFill>
                  <a:srgbClr val="222222"/>
                </a:solidFill>
                <a:highlight>
                  <a:srgbClr val="F5F6F7"/>
                </a:highlight>
                <a:latin typeface="Verdana"/>
                <a:ea typeface="Verdana"/>
                <a:cs typeface="Verdana"/>
                <a:sym typeface="Verdana"/>
              </a:rPr>
            </a:br>
            <a:r>
              <a:rPr b="0" i="0" lang="en" sz="1400" u="none" cap="none" strike="noStrike">
                <a:solidFill>
                  <a:srgbClr val="222222"/>
                </a:solidFill>
                <a:highlight>
                  <a:srgbClr val="F5F6F7"/>
                </a:highlight>
                <a:latin typeface="Verdana"/>
                <a:ea typeface="Verdana"/>
                <a:cs typeface="Verdana"/>
                <a:sym typeface="Verdana"/>
              </a:rPr>
              <a:t>{ $skip</a:t>
            </a:r>
            <a:r>
              <a:rPr b="0" i="0" lang="en" sz="1400" u="none" cap="none" strike="noStrike">
                <a:solidFill>
                  <a:srgbClr val="666666"/>
                </a:solidFill>
                <a:highlight>
                  <a:srgbClr val="F5F6F7"/>
                </a:highlight>
                <a:latin typeface="Verdana"/>
                <a:ea typeface="Verdana"/>
                <a:cs typeface="Verdana"/>
                <a:sym typeface="Verdana"/>
              </a:rPr>
              <a:t>:</a:t>
            </a:r>
            <a:r>
              <a:rPr b="0" i="0" lang="en" sz="1400" u="none" cap="none" strike="noStrike">
                <a:solidFill>
                  <a:srgbClr val="222222"/>
                </a:solidFill>
                <a:highlight>
                  <a:srgbClr val="F5F6F7"/>
                </a:highlight>
                <a:latin typeface="Verdana"/>
                <a:ea typeface="Verdana"/>
                <a:cs typeface="Verdana"/>
                <a:sym typeface="Verdana"/>
              </a:rPr>
              <a:t> </a:t>
            </a:r>
            <a:r>
              <a:rPr b="0" i="0" lang="en" sz="1400" u="none" cap="none" strike="noStrike">
                <a:solidFill>
                  <a:srgbClr val="208050"/>
                </a:solidFill>
                <a:highlight>
                  <a:srgbClr val="F5F6F7"/>
                </a:highlight>
                <a:latin typeface="Verdana"/>
                <a:ea typeface="Verdana"/>
                <a:cs typeface="Verdana"/>
                <a:sym typeface="Verdana"/>
              </a:rPr>
              <a:t>10</a:t>
            </a:r>
            <a:r>
              <a:rPr b="0" i="0" lang="en" sz="1400" u="none" cap="none" strike="noStrike">
                <a:solidFill>
                  <a:srgbClr val="222222"/>
                </a:solidFill>
                <a:highlight>
                  <a:srgbClr val="F5F6F7"/>
                </a:highlight>
                <a:latin typeface="Verdana"/>
                <a:ea typeface="Verdana"/>
                <a:cs typeface="Verdana"/>
                <a:sym typeface="Verdana"/>
              </a:rPr>
              <a:t> }</a:t>
            </a:r>
            <a:endParaRPr b="0" i="0" sz="1400" u="none" cap="none" strike="noStrike">
              <a:solidFill>
                <a:srgbClr val="222222"/>
              </a:solidFill>
              <a:highlight>
                <a:srgbClr val="F5F6F7"/>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