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9" r:id="rId3"/>
    <p:sldMasterId id="214748367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Tahoma"/>
      <p:regular r:id="rId20"/>
      <p:bold r:id="rId21"/>
    </p:embeddedFont>
    <p:embeddedFont>
      <p:font typeface="Century Gothic"/>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Tahoma-regular.fntdata"/><Relationship Id="rId22" Type="http://schemas.openxmlformats.org/officeDocument/2006/relationships/font" Target="fonts/CenturyGothic-regular.fntdata"/><Relationship Id="rId21" Type="http://schemas.openxmlformats.org/officeDocument/2006/relationships/font" Target="fonts/Tahoma-bold.fntdata"/><Relationship Id="rId24" Type="http://schemas.openxmlformats.org/officeDocument/2006/relationships/font" Target="fonts/CenturyGothic-italic.fntdata"/><Relationship Id="rId23" Type="http://schemas.openxmlformats.org/officeDocument/2006/relationships/font" Target="fonts/CenturyGothic-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5" Type="http://schemas.openxmlformats.org/officeDocument/2006/relationships/font" Target="fonts/CenturyGothic-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mongodb.com/manual/reference/glossary/#term-capped-collection"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mongodb.com/manual/reference/glossary/#term-capped-collection"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Google Shape;377;p1: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This presentation provides various features, such as authentication, access control, to secure your MongoDB deployments.</a:t>
            </a:r>
            <a:endParaRPr/>
          </a:p>
        </p:txBody>
      </p:sp>
      <p:sp>
        <p:nvSpPr>
          <p:cNvPr id="378" name="Google Shape;37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8" name="Shape 428"/>
        <p:cNvGrpSpPr/>
        <p:nvPr/>
      </p:nvGrpSpPr>
      <p:grpSpPr>
        <a:xfrm>
          <a:off x="0" y="0"/>
          <a:ext cx="0" cy="0"/>
          <a:chOff x="0" y="0"/>
          <a:chExt cx="0" cy="0"/>
        </a:xfrm>
      </p:grpSpPr>
      <p:sp>
        <p:nvSpPr>
          <p:cNvPr id="429" name="Google Shape;429;p10: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sz="1200" u="sng">
                <a:solidFill>
                  <a:schemeClr val="hlink"/>
                </a:solidFill>
                <a:highlight>
                  <a:srgbClr val="FFFFFF"/>
                </a:highlight>
                <a:hlinkClick r:id="rId2"/>
              </a:rPr>
              <a:t>Capped collections</a:t>
            </a:r>
            <a:r>
              <a:rPr lang="en" sz="1200">
                <a:solidFill>
                  <a:srgbClr val="494747"/>
                </a:solidFill>
                <a:highlight>
                  <a:srgbClr val="FFFFFF"/>
                </a:highlight>
              </a:rPr>
              <a:t> are fixed-size collections that support high-throughput operations that insert and retrieve documents based on insertion order. Capped collections work in a way similar to circular buffers: once a collection fills its allocated space, it makes room for new documents by overwriting the oldest documents in the collection.</a:t>
            </a:r>
            <a:endParaRPr/>
          </a:p>
        </p:txBody>
      </p:sp>
      <p:sp>
        <p:nvSpPr>
          <p:cNvPr id="430" name="Google Shape;43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4" name="Shape 434"/>
        <p:cNvGrpSpPr/>
        <p:nvPr/>
      </p:nvGrpSpPr>
      <p:grpSpPr>
        <a:xfrm>
          <a:off x="0" y="0"/>
          <a:ext cx="0" cy="0"/>
          <a:chOff x="0" y="0"/>
          <a:chExt cx="0" cy="0"/>
        </a:xfrm>
      </p:grpSpPr>
      <p:sp>
        <p:nvSpPr>
          <p:cNvPr id="435" name="Google Shape;435;p11: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6" name="Google Shape;43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0" name="Shape 440"/>
        <p:cNvGrpSpPr/>
        <p:nvPr/>
      </p:nvGrpSpPr>
      <p:grpSpPr>
        <a:xfrm>
          <a:off x="0" y="0"/>
          <a:ext cx="0" cy="0"/>
          <a:chOff x="0" y="0"/>
          <a:chExt cx="0" cy="0"/>
        </a:xfrm>
      </p:grpSpPr>
      <p:sp>
        <p:nvSpPr>
          <p:cNvPr id="441" name="Google Shape;441;p12: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42" name="Google Shape;44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6" name="Shape 446"/>
        <p:cNvGrpSpPr/>
        <p:nvPr/>
      </p:nvGrpSpPr>
      <p:grpSpPr>
        <a:xfrm>
          <a:off x="0" y="0"/>
          <a:ext cx="0" cy="0"/>
          <a:chOff x="0" y="0"/>
          <a:chExt cx="0" cy="0"/>
        </a:xfrm>
      </p:grpSpPr>
      <p:sp>
        <p:nvSpPr>
          <p:cNvPr id="447" name="Google Shape;447;p13: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48" name="Google Shape;44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2" name="Shape 452"/>
        <p:cNvGrpSpPr/>
        <p:nvPr/>
      </p:nvGrpSpPr>
      <p:grpSpPr>
        <a:xfrm>
          <a:off x="0" y="0"/>
          <a:ext cx="0" cy="0"/>
          <a:chOff x="0" y="0"/>
          <a:chExt cx="0" cy="0"/>
        </a:xfrm>
      </p:grpSpPr>
      <p:sp>
        <p:nvSpPr>
          <p:cNvPr id="453" name="Google Shape;453;p14: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sudo mongod --port 27001 --replSet abc --dbpath ./first/ --logappend --logpath ./first/log.1 --fork</a:t>
            </a:r>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sudo mongod --port 27002 --replSet abc --dbpath ./second/ --logappend --logpath ./second/log.1 --fork</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sudo mongod --port 27003 --replSet abc --dbpath ./third/ --logappend --logpath ./third/log.1 --fork</a:t>
            </a:r>
            <a:endParaRPr>
              <a:solidFill>
                <a:schemeClr val="dk1"/>
              </a:solidFill>
            </a:endParaRPr>
          </a:p>
          <a:p>
            <a:pPr indent="0" lvl="0" marL="0" rtl="0" algn="l">
              <a:lnSpc>
                <a:spcPct val="100000"/>
              </a:lnSpc>
              <a:spcBef>
                <a:spcPts val="0"/>
              </a:spcBef>
              <a:spcAft>
                <a:spcPts val="0"/>
              </a:spcAft>
              <a:buSzPts val="1100"/>
              <a:buNone/>
            </a:pPr>
            <a:r>
              <a:t/>
            </a:r>
            <a:endParaRPr/>
          </a:p>
        </p:txBody>
      </p:sp>
      <p:sp>
        <p:nvSpPr>
          <p:cNvPr id="454" name="Google Shape;45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Google Shape;382;p2: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3" name="Google Shape;38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Google Shape;388;p3: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9" name="Google Shape;38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p4: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4" name="Google Shape;39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Google Shape;399;p5: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sz="1200" u="sng">
                <a:solidFill>
                  <a:schemeClr val="hlink"/>
                </a:solidFill>
                <a:highlight>
                  <a:srgbClr val="FFFFFF"/>
                </a:highlight>
                <a:hlinkClick r:id="rId2"/>
              </a:rPr>
              <a:t>Capped collections</a:t>
            </a:r>
            <a:r>
              <a:rPr lang="en" sz="1200">
                <a:solidFill>
                  <a:srgbClr val="494747"/>
                </a:solidFill>
                <a:highlight>
                  <a:srgbClr val="FFFFFF"/>
                </a:highlight>
              </a:rPr>
              <a:t> are fixed-size collections that support high-throughput operations that insert and retrieve documents based on insertion order. Capped collections work in a way similar to circular buffers: once a collection fills its allocated space, it makes room for new documents by overwriting the oldest documents in the collection.</a:t>
            </a:r>
            <a:endParaRPr/>
          </a:p>
        </p:txBody>
      </p:sp>
      <p:sp>
        <p:nvSpPr>
          <p:cNvPr id="400" name="Google Shape;40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Google Shape;405;p6: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6" name="Google Shape;40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0" name="Shape 410"/>
        <p:cNvGrpSpPr/>
        <p:nvPr/>
      </p:nvGrpSpPr>
      <p:grpSpPr>
        <a:xfrm>
          <a:off x="0" y="0"/>
          <a:ext cx="0" cy="0"/>
          <a:chOff x="0" y="0"/>
          <a:chExt cx="0" cy="0"/>
        </a:xfrm>
      </p:grpSpPr>
      <p:sp>
        <p:nvSpPr>
          <p:cNvPr id="411" name="Google Shape;411;p7: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2" name="Google Shape;41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Google Shape;417;p8: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8" name="Google Shape;41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2" name="Shape 422"/>
        <p:cNvGrpSpPr/>
        <p:nvPr/>
      </p:nvGrpSpPr>
      <p:grpSpPr>
        <a:xfrm>
          <a:off x="0" y="0"/>
          <a:ext cx="0" cy="0"/>
          <a:chOff x="0" y="0"/>
          <a:chExt cx="0" cy="0"/>
        </a:xfrm>
      </p:grpSpPr>
      <p:sp>
        <p:nvSpPr>
          <p:cNvPr id="423" name="Google Shape;423;p9: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24" name="Google Shape;42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10" name="Shape 10"/>
        <p:cNvGrpSpPr/>
        <p:nvPr/>
      </p:nvGrpSpPr>
      <p:grpSpPr>
        <a:xfrm>
          <a:off x="0" y="0"/>
          <a:ext cx="0" cy="0"/>
          <a:chOff x="0" y="0"/>
          <a:chExt cx="0" cy="0"/>
        </a:xfrm>
      </p:grpSpPr>
      <p:pic>
        <p:nvPicPr>
          <p:cNvPr id="11" name="Google Shape;11;p2"/>
          <p:cNvPicPr preferRelativeResize="0"/>
          <p:nvPr/>
        </p:nvPicPr>
        <p:blipFill rotWithShape="1">
          <a:blip r:embed="rId2">
            <a:alphaModFix/>
          </a:blip>
          <a:srcRect b="0" l="0" r="0" t="0"/>
          <a:stretch/>
        </p:blipFill>
        <p:spPr>
          <a:xfrm>
            <a:off x="596" y="4934326"/>
            <a:ext cx="9142800" cy="209100"/>
          </a:xfrm>
          <a:prstGeom prst="rect">
            <a:avLst/>
          </a:prstGeom>
          <a:noFill/>
          <a:ln>
            <a:noFill/>
          </a:ln>
        </p:spPr>
      </p:pic>
      <p:cxnSp>
        <p:nvCxnSpPr>
          <p:cNvPr id="12" name="Google Shape;12;p2"/>
          <p:cNvCxnSpPr/>
          <p:nvPr/>
        </p:nvCxnSpPr>
        <p:spPr>
          <a:xfrm>
            <a:off x="3767047" y="2084520"/>
            <a:ext cx="0" cy="663000"/>
          </a:xfrm>
          <a:prstGeom prst="straightConnector1">
            <a:avLst/>
          </a:prstGeom>
          <a:noFill/>
          <a:ln cap="flat" cmpd="sng" w="12700">
            <a:solidFill>
              <a:srgbClr val="7F7F7F"/>
            </a:solidFill>
            <a:prstDash val="dot"/>
            <a:miter lim="8000"/>
            <a:headEnd len="sm" w="sm" type="none"/>
            <a:tailEnd len="sm" w="sm" type="none"/>
          </a:ln>
        </p:spPr>
      </p:cxnSp>
      <p:pic>
        <p:nvPicPr>
          <p:cNvPr id="13" name="Google Shape;13;p2"/>
          <p:cNvPicPr preferRelativeResize="0"/>
          <p:nvPr/>
        </p:nvPicPr>
        <p:blipFill rotWithShape="1">
          <a:blip r:embed="rId3">
            <a:alphaModFix/>
          </a:blip>
          <a:srcRect b="0" l="0" r="0" t="0"/>
          <a:stretch/>
        </p:blipFill>
        <p:spPr>
          <a:xfrm>
            <a:off x="2048333" y="1803171"/>
            <a:ext cx="1642800" cy="1225800"/>
          </a:xfrm>
          <a:prstGeom prst="rect">
            <a:avLst/>
          </a:prstGeom>
          <a:noFill/>
          <a:ln>
            <a:noFill/>
          </a:ln>
        </p:spPr>
      </p:pic>
      <p:sp>
        <p:nvSpPr>
          <p:cNvPr id="14" name="Google Shape;14;p2"/>
          <p:cNvSpPr txBox="1"/>
          <p:nvPr>
            <p:ph type="title"/>
          </p:nvPr>
        </p:nvSpPr>
        <p:spPr>
          <a:xfrm>
            <a:off x="3886200" y="2112918"/>
            <a:ext cx="4191000" cy="606300"/>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1400"/>
              <a:buFont typeface="Tahoma"/>
              <a:buNone/>
              <a:defRPr b="1" i="0" sz="2400" u="none" cap="none" strike="noStrike">
                <a:solidFill>
                  <a:schemeClr val="dk1"/>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5" name="Google Shape;15;p2"/>
          <p:cNvSpPr/>
          <p:nvPr/>
        </p:nvSpPr>
        <p:spPr>
          <a:xfrm>
            <a:off x="48637" y="68092"/>
            <a:ext cx="9046200" cy="622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p:cSld name="Content with Caption">
    <p:spTree>
      <p:nvGrpSpPr>
        <p:cNvPr id="309" name="Shape 309"/>
        <p:cNvGrpSpPr/>
        <p:nvPr/>
      </p:nvGrpSpPr>
      <p:grpSpPr>
        <a:xfrm>
          <a:off x="0" y="0"/>
          <a:ext cx="0" cy="0"/>
          <a:chOff x="0" y="0"/>
          <a:chExt cx="0" cy="0"/>
        </a:xfrm>
      </p:grpSpPr>
      <p:grpSp>
        <p:nvGrpSpPr>
          <p:cNvPr id="310" name="Google Shape;310;p11"/>
          <p:cNvGrpSpPr/>
          <p:nvPr/>
        </p:nvGrpSpPr>
        <p:grpSpPr>
          <a:xfrm>
            <a:off x="529673" y="2183996"/>
            <a:ext cx="2805774" cy="2312054"/>
            <a:chOff x="671589" y="1726449"/>
            <a:chExt cx="3047436" cy="2511191"/>
          </a:xfrm>
        </p:grpSpPr>
        <p:grpSp>
          <p:nvGrpSpPr>
            <p:cNvPr id="311" name="Google Shape;311;p11"/>
            <p:cNvGrpSpPr/>
            <p:nvPr/>
          </p:nvGrpSpPr>
          <p:grpSpPr>
            <a:xfrm>
              <a:off x="671589" y="1726449"/>
              <a:ext cx="3047436" cy="2511191"/>
              <a:chOff x="5978838" y="1358253"/>
              <a:chExt cx="6047700" cy="4984500"/>
            </a:xfrm>
          </p:grpSpPr>
          <p:pic>
            <p:nvPicPr>
              <p:cNvPr descr="http://gigapple.files.wordpress.com/2010/07/2010imac.png" id="312" name="Google Shape;312;p11"/>
              <p:cNvPicPr preferRelativeResize="0"/>
              <p:nvPr/>
            </p:nvPicPr>
            <p:blipFill rotWithShape="1">
              <a:blip r:embed="rId2">
                <a:alphaModFix/>
              </a:blip>
              <a:srcRect b="9450" l="14700" r="15757" t="540"/>
              <a:stretch/>
            </p:blipFill>
            <p:spPr>
              <a:xfrm>
                <a:off x="5978838" y="1358253"/>
                <a:ext cx="6047700" cy="4984500"/>
              </a:xfrm>
              <a:prstGeom prst="rect">
                <a:avLst/>
              </a:prstGeom>
              <a:noFill/>
              <a:ln>
                <a:noFill/>
              </a:ln>
            </p:spPr>
          </p:pic>
          <p:sp>
            <p:nvSpPr>
              <p:cNvPr id="313" name="Google Shape;313;p11"/>
              <p:cNvSpPr/>
              <p:nvPr/>
            </p:nvSpPr>
            <p:spPr>
              <a:xfrm>
                <a:off x="8755784" y="5125572"/>
                <a:ext cx="444300" cy="413700"/>
              </a:xfrm>
              <a:prstGeom prst="ellipse">
                <a:avLst/>
              </a:prstGeom>
              <a:solidFill>
                <a:srgbClr val="CDCDC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Calibri"/>
                  <a:ea typeface="Calibri"/>
                  <a:cs typeface="Calibri"/>
                  <a:sym typeface="Calibri"/>
                </a:endParaRPr>
              </a:p>
            </p:txBody>
          </p:sp>
        </p:grpSp>
        <p:sp>
          <p:nvSpPr>
            <p:cNvPr id="314" name="Google Shape;314;p11"/>
            <p:cNvSpPr/>
            <p:nvPr/>
          </p:nvSpPr>
          <p:spPr>
            <a:xfrm>
              <a:off x="819156" y="1947861"/>
              <a:ext cx="2743200" cy="1600200"/>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Calibri"/>
                <a:ea typeface="Calibri"/>
                <a:cs typeface="Calibri"/>
                <a:sym typeface="Calibri"/>
              </a:endParaRPr>
            </a:p>
          </p:txBody>
        </p:sp>
      </p:grpSp>
      <p:sp>
        <p:nvSpPr>
          <p:cNvPr id="315" name="Google Shape;315;p11"/>
          <p:cNvSpPr txBox="1"/>
          <p:nvPr>
            <p:ph type="title"/>
          </p:nvPr>
        </p:nvSpPr>
        <p:spPr>
          <a:xfrm>
            <a:off x="119254" y="85725"/>
            <a:ext cx="8110200" cy="428700"/>
          </a:xfrm>
          <a:prstGeom prst="rect">
            <a:avLst/>
          </a:prstGeom>
          <a:noFill/>
          <a:ln>
            <a:noFill/>
          </a:ln>
        </p:spPr>
        <p:txBody>
          <a:bodyPr anchorCtr="0" anchor="t" bIns="91425" lIns="91425" spcFirstLastPara="1" rIns="91425" wrap="square" tIns="91425"/>
          <a:lstStyle>
            <a:lvl1pPr lvl="0" marR="0" rtl="0" algn="l">
              <a:lnSpc>
                <a:spcPct val="9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grpSp>
        <p:nvGrpSpPr>
          <p:cNvPr id="316" name="Google Shape;316;p11"/>
          <p:cNvGrpSpPr/>
          <p:nvPr/>
        </p:nvGrpSpPr>
        <p:grpSpPr>
          <a:xfrm>
            <a:off x="239143" y="1970776"/>
            <a:ext cx="1078621" cy="1078387"/>
            <a:chOff x="508000" y="1302693"/>
            <a:chExt cx="2336700" cy="2336700"/>
          </a:xfrm>
        </p:grpSpPr>
        <p:sp>
          <p:nvSpPr>
            <p:cNvPr id="317" name="Google Shape;317;p11"/>
            <p:cNvSpPr/>
            <p:nvPr/>
          </p:nvSpPr>
          <p:spPr>
            <a:xfrm>
              <a:off x="613218" y="1432380"/>
              <a:ext cx="2126400" cy="2097000"/>
            </a:xfrm>
            <a:prstGeom prst="ellipse">
              <a:avLst/>
            </a:prstGeom>
            <a:solidFill>
              <a:srgbClr val="000000">
                <a:alpha val="47058"/>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Calibri"/>
                <a:ea typeface="Calibri"/>
                <a:cs typeface="Calibri"/>
                <a:sym typeface="Calibri"/>
              </a:endParaRPr>
            </a:p>
          </p:txBody>
        </p:sp>
        <p:sp>
          <p:nvSpPr>
            <p:cNvPr id="318" name="Google Shape;318;p11"/>
            <p:cNvSpPr/>
            <p:nvPr/>
          </p:nvSpPr>
          <p:spPr>
            <a:xfrm>
              <a:off x="508000" y="1302693"/>
              <a:ext cx="2336700" cy="2336700"/>
            </a:xfrm>
            <a:custGeom>
              <a:rect b="b" l="l" r="r" t="t"/>
              <a:pathLst>
                <a:path extrusionOk="0" h="120000" w="120000">
                  <a:moveTo>
                    <a:pt x="0" y="60000"/>
                  </a:moveTo>
                  <a:cubicBezTo>
                    <a:pt x="0" y="26862"/>
                    <a:pt x="26862" y="0"/>
                    <a:pt x="60000" y="0"/>
                  </a:cubicBezTo>
                  <a:cubicBezTo>
                    <a:pt x="93137" y="0"/>
                    <a:pt x="120000" y="26862"/>
                    <a:pt x="120000" y="60000"/>
                  </a:cubicBezTo>
                  <a:cubicBezTo>
                    <a:pt x="120000" y="93137"/>
                    <a:pt x="93137" y="120000"/>
                    <a:pt x="60000" y="120000"/>
                  </a:cubicBezTo>
                  <a:cubicBezTo>
                    <a:pt x="26862" y="120000"/>
                    <a:pt x="0" y="93137"/>
                    <a:pt x="0" y="60000"/>
                  </a:cubicBezTo>
                  <a:close/>
                  <a:moveTo>
                    <a:pt x="9124" y="60000"/>
                  </a:moveTo>
                  <a:cubicBezTo>
                    <a:pt x="9124" y="88097"/>
                    <a:pt x="31902" y="110875"/>
                    <a:pt x="60000" y="110875"/>
                  </a:cubicBezTo>
                  <a:cubicBezTo>
                    <a:pt x="88097" y="110875"/>
                    <a:pt x="110875" y="88097"/>
                    <a:pt x="110875" y="60000"/>
                  </a:cubicBezTo>
                  <a:cubicBezTo>
                    <a:pt x="110875" y="31902"/>
                    <a:pt x="88097" y="9124"/>
                    <a:pt x="60000" y="9124"/>
                  </a:cubicBezTo>
                  <a:cubicBezTo>
                    <a:pt x="31902" y="9124"/>
                    <a:pt x="9124" y="31902"/>
                    <a:pt x="9124" y="60000"/>
                  </a:cubicBezTo>
                  <a:close/>
                </a:path>
              </a:pathLst>
            </a:custGeom>
            <a:solidFill>
              <a:schemeClr val="lt1"/>
            </a:solidFill>
            <a:ln>
              <a:noFill/>
            </a:ln>
            <a:effectLst>
              <a:outerShdw blurRad="165100" rotWithShape="0" algn="tr" dir="8100000" dist="165100">
                <a:srgbClr val="000000">
                  <a:alpha val="14509"/>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Calibri"/>
                <a:ea typeface="Calibri"/>
                <a:cs typeface="Calibri"/>
                <a:sym typeface="Calibri"/>
              </a:endParaRPr>
            </a:p>
          </p:txBody>
        </p:sp>
      </p:grpSp>
      <p:sp>
        <p:nvSpPr>
          <p:cNvPr id="319" name="Google Shape;319;p11"/>
          <p:cNvSpPr/>
          <p:nvPr>
            <p:ph idx="2" type="pic"/>
          </p:nvPr>
        </p:nvSpPr>
        <p:spPr>
          <a:xfrm>
            <a:off x="653808" y="2383060"/>
            <a:ext cx="2548200" cy="1476600"/>
          </a:xfrm>
          <a:prstGeom prst="rect">
            <a:avLst/>
          </a:prstGeom>
          <a:noFill/>
          <a:ln>
            <a:noFill/>
          </a:ln>
        </p:spPr>
        <p:txBody>
          <a:bodyPr anchorCtr="0" anchor="ctr" bIns="91425" lIns="91425" spcFirstLastPara="1" rIns="91425" wrap="square" tIns="91425"/>
          <a:lstStyle>
            <a:lvl1pPr lvl="0" marR="0" rtl="0" algn="ctr">
              <a:lnSpc>
                <a:spcPct val="90000"/>
              </a:lnSpc>
              <a:spcBef>
                <a:spcPts val="75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20" name="Google Shape;320;p11"/>
          <p:cNvSpPr/>
          <p:nvPr>
            <p:ph idx="3" type="pic"/>
          </p:nvPr>
        </p:nvSpPr>
        <p:spPr>
          <a:xfrm>
            <a:off x="315800" y="2051929"/>
            <a:ext cx="920100" cy="918000"/>
          </a:xfrm>
          <a:prstGeom prst="ellipse">
            <a:avLst/>
          </a:prstGeom>
          <a:noFill/>
          <a:ln>
            <a:noFill/>
          </a:ln>
        </p:spPr>
        <p:txBody>
          <a:bodyPr anchorCtr="0" anchor="ctr" bIns="91425" lIns="91425" spcFirstLastPara="1" rIns="91425" wrap="square" tIns="91425"/>
          <a:lstStyle>
            <a:lvl1pPr lvl="0" marR="0" rtl="0" algn="ctr">
              <a:lnSpc>
                <a:spcPct val="90000"/>
              </a:lnSpc>
              <a:spcBef>
                <a:spcPts val="750"/>
              </a:spcBef>
              <a:spcAft>
                <a:spcPts val="0"/>
              </a:spcAft>
              <a:buClr>
                <a:schemeClr val="lt1"/>
              </a:buClr>
              <a:buSzPts val="1400"/>
              <a:buFont typeface="Arial"/>
              <a:buNone/>
              <a:defRPr b="0" i="0" sz="900" u="none" cap="none" strike="noStrike">
                <a:solidFill>
                  <a:schemeClr val="lt1"/>
                </a:solidFill>
                <a:latin typeface="Calibri"/>
                <a:ea typeface="Calibri"/>
                <a:cs typeface="Calibri"/>
                <a:sym typeface="Calibri"/>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21" name="Google Shape;321;p11"/>
          <p:cNvSpPr txBox="1"/>
          <p:nvPr>
            <p:ph idx="1" type="body"/>
          </p:nvPr>
        </p:nvSpPr>
        <p:spPr>
          <a:xfrm>
            <a:off x="3712874" y="762924"/>
            <a:ext cx="1171800" cy="304800"/>
          </a:xfrm>
          <a:prstGeom prst="rect">
            <a:avLst/>
          </a:prstGeom>
          <a:noFill/>
          <a:ln>
            <a:noFill/>
          </a:ln>
        </p:spPr>
        <p:txBody>
          <a:bodyPr anchorCtr="0" anchor="t" bIns="91425" lIns="91425" spcFirstLastPara="1" rIns="91425" wrap="square" tIns="91425"/>
          <a:lstStyle>
            <a:lvl1pPr indent="-228600" lvl="0" marL="457200" marR="0" rtl="0" algn="r">
              <a:lnSpc>
                <a:spcPct val="90000"/>
              </a:lnSpc>
              <a:spcBef>
                <a:spcPts val="750"/>
              </a:spcBef>
              <a:spcAft>
                <a:spcPts val="0"/>
              </a:spcAft>
              <a:buClr>
                <a:srgbClr val="D9177F"/>
              </a:buClr>
              <a:buSzPts val="1400"/>
              <a:buFont typeface="Arial"/>
              <a:buNone/>
              <a:defRPr b="1"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22" name="Google Shape;322;p11"/>
          <p:cNvSpPr txBox="1"/>
          <p:nvPr>
            <p:ph idx="4" type="body"/>
          </p:nvPr>
        </p:nvSpPr>
        <p:spPr>
          <a:xfrm>
            <a:off x="3712874" y="1875591"/>
            <a:ext cx="1171800" cy="304800"/>
          </a:xfrm>
          <a:prstGeom prst="rect">
            <a:avLst/>
          </a:prstGeom>
          <a:noFill/>
          <a:ln>
            <a:noFill/>
          </a:ln>
        </p:spPr>
        <p:txBody>
          <a:bodyPr anchorCtr="0" anchor="t" bIns="91425" lIns="91425" spcFirstLastPara="1" rIns="91425" wrap="square" tIns="91425"/>
          <a:lstStyle>
            <a:lvl1pPr indent="-228600" lvl="0" marL="457200" marR="0" rtl="0" algn="r">
              <a:lnSpc>
                <a:spcPct val="90000"/>
              </a:lnSpc>
              <a:spcBef>
                <a:spcPts val="750"/>
              </a:spcBef>
              <a:spcAft>
                <a:spcPts val="0"/>
              </a:spcAft>
              <a:buClr>
                <a:srgbClr val="D9177F"/>
              </a:buClr>
              <a:buSzPts val="1400"/>
              <a:buFont typeface="Arial"/>
              <a:buNone/>
              <a:defRPr b="1"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23" name="Google Shape;323;p11"/>
          <p:cNvSpPr txBox="1"/>
          <p:nvPr>
            <p:ph idx="5" type="body"/>
          </p:nvPr>
        </p:nvSpPr>
        <p:spPr>
          <a:xfrm>
            <a:off x="3719291" y="4031757"/>
            <a:ext cx="1229100" cy="464100"/>
          </a:xfrm>
          <a:prstGeom prst="rect">
            <a:avLst/>
          </a:prstGeom>
          <a:noFill/>
          <a:ln>
            <a:noFill/>
          </a:ln>
        </p:spPr>
        <p:txBody>
          <a:bodyPr anchorCtr="0" anchor="t" bIns="91425" lIns="91425" spcFirstLastPara="1" rIns="91425" wrap="square" tIns="91425"/>
          <a:lstStyle>
            <a:lvl1pPr indent="-228600" lvl="0" marL="457200" marR="0" rtl="0" algn="r">
              <a:lnSpc>
                <a:spcPct val="90000"/>
              </a:lnSpc>
              <a:spcBef>
                <a:spcPts val="750"/>
              </a:spcBef>
              <a:spcAft>
                <a:spcPts val="0"/>
              </a:spcAft>
              <a:buClr>
                <a:srgbClr val="D9177F"/>
              </a:buClr>
              <a:buSzPts val="1400"/>
              <a:buFont typeface="Arial"/>
              <a:buNone/>
              <a:defRPr b="1"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24" name="Google Shape;324;p11"/>
          <p:cNvSpPr/>
          <p:nvPr/>
        </p:nvSpPr>
        <p:spPr>
          <a:xfrm rot="5400000">
            <a:off x="4885961" y="893442"/>
            <a:ext cx="209400" cy="57300"/>
          </a:xfrm>
          <a:prstGeom prst="triangle">
            <a:avLst>
              <a:gd fmla="val 50000" name="adj"/>
            </a:avLst>
          </a:prstGeom>
          <a:solidFill>
            <a:srgbClr val="59595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Calibri"/>
              <a:ea typeface="Calibri"/>
              <a:cs typeface="Calibri"/>
              <a:sym typeface="Calibri"/>
            </a:endParaRPr>
          </a:p>
        </p:txBody>
      </p:sp>
      <p:sp>
        <p:nvSpPr>
          <p:cNvPr id="325" name="Google Shape;325;p11"/>
          <p:cNvSpPr/>
          <p:nvPr/>
        </p:nvSpPr>
        <p:spPr>
          <a:xfrm rot="5400000">
            <a:off x="4949543" y="4249341"/>
            <a:ext cx="209400" cy="57300"/>
          </a:xfrm>
          <a:prstGeom prst="triangle">
            <a:avLst>
              <a:gd fmla="val 50000" name="adj"/>
            </a:avLst>
          </a:prstGeom>
          <a:solidFill>
            <a:srgbClr val="59595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Calibri"/>
              <a:ea typeface="Calibri"/>
              <a:cs typeface="Calibri"/>
              <a:sym typeface="Calibri"/>
            </a:endParaRPr>
          </a:p>
        </p:txBody>
      </p:sp>
      <p:sp>
        <p:nvSpPr>
          <p:cNvPr id="326" name="Google Shape;326;p11"/>
          <p:cNvSpPr/>
          <p:nvPr/>
        </p:nvSpPr>
        <p:spPr>
          <a:xfrm rot="5400000">
            <a:off x="4886412" y="2008040"/>
            <a:ext cx="208500" cy="57300"/>
          </a:xfrm>
          <a:prstGeom prst="triangle">
            <a:avLst>
              <a:gd fmla="val 50000" name="adj"/>
            </a:avLst>
          </a:prstGeom>
          <a:solidFill>
            <a:srgbClr val="59595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Calibri"/>
              <a:ea typeface="Calibri"/>
              <a:cs typeface="Calibri"/>
              <a:sym typeface="Calibri"/>
            </a:endParaRPr>
          </a:p>
        </p:txBody>
      </p:sp>
      <p:sp>
        <p:nvSpPr>
          <p:cNvPr id="327" name="Google Shape;327;p11"/>
          <p:cNvSpPr txBox="1"/>
          <p:nvPr>
            <p:ph idx="6" type="body"/>
          </p:nvPr>
        </p:nvSpPr>
        <p:spPr>
          <a:xfrm>
            <a:off x="119254" y="741787"/>
            <a:ext cx="3216300" cy="47580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750"/>
              </a:spcBef>
              <a:spcAft>
                <a:spcPts val="0"/>
              </a:spcAft>
              <a:buClr>
                <a:schemeClr val="dk1"/>
              </a:buClr>
              <a:buSzPts val="1400"/>
              <a:buFont typeface="Arial"/>
              <a:buNone/>
              <a:defRPr b="0" i="0" sz="9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28" name="Google Shape;328;p11"/>
          <p:cNvSpPr txBox="1"/>
          <p:nvPr>
            <p:ph idx="7" type="body"/>
          </p:nvPr>
        </p:nvSpPr>
        <p:spPr>
          <a:xfrm>
            <a:off x="5118018" y="741787"/>
            <a:ext cx="3810000" cy="89490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750"/>
              </a:spcBef>
              <a:spcAft>
                <a:spcPts val="0"/>
              </a:spcAft>
              <a:buClr>
                <a:schemeClr val="dk1"/>
              </a:buClr>
              <a:buSzPts val="1400"/>
              <a:buFont typeface="Arial"/>
              <a:buNone/>
              <a:defRPr b="0" i="0" sz="9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29" name="Google Shape;329;p11"/>
          <p:cNvSpPr txBox="1"/>
          <p:nvPr>
            <p:ph idx="8" type="body"/>
          </p:nvPr>
        </p:nvSpPr>
        <p:spPr>
          <a:xfrm>
            <a:off x="5118018" y="1863978"/>
            <a:ext cx="3810000" cy="199560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750"/>
              </a:spcBef>
              <a:spcAft>
                <a:spcPts val="0"/>
              </a:spcAft>
              <a:buClr>
                <a:schemeClr val="dk1"/>
              </a:buClr>
              <a:buSzPts val="1400"/>
              <a:buFont typeface="Arial"/>
              <a:buNone/>
              <a:defRPr b="0" i="0" sz="9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30" name="Google Shape;330;p11"/>
          <p:cNvSpPr txBox="1"/>
          <p:nvPr>
            <p:ph idx="9" type="body"/>
          </p:nvPr>
        </p:nvSpPr>
        <p:spPr>
          <a:xfrm>
            <a:off x="5181600" y="4010620"/>
            <a:ext cx="3810000" cy="47580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750"/>
              </a:spcBef>
              <a:spcAft>
                <a:spcPts val="0"/>
              </a:spcAft>
              <a:buClr>
                <a:schemeClr val="dk1"/>
              </a:buClr>
              <a:buSzPts val="1400"/>
              <a:buFont typeface="Arial"/>
              <a:buNone/>
              <a:defRPr b="0" i="0" sz="9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335" name="Shape 335"/>
        <p:cNvGrpSpPr/>
        <p:nvPr/>
      </p:nvGrpSpPr>
      <p:grpSpPr>
        <a:xfrm>
          <a:off x="0" y="0"/>
          <a:ext cx="0" cy="0"/>
          <a:chOff x="0" y="0"/>
          <a:chExt cx="0" cy="0"/>
        </a:xfrm>
      </p:grpSpPr>
      <p:sp>
        <p:nvSpPr>
          <p:cNvPr id="336" name="Google Shape;336;p1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337" name="Google Shape;337;p1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38" name="Google Shape;338;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39" name="Shape 339"/>
        <p:cNvGrpSpPr/>
        <p:nvPr/>
      </p:nvGrpSpPr>
      <p:grpSpPr>
        <a:xfrm>
          <a:off x="0" y="0"/>
          <a:ext cx="0" cy="0"/>
          <a:chOff x="0" y="0"/>
          <a:chExt cx="0" cy="0"/>
        </a:xfrm>
      </p:grpSpPr>
      <p:sp>
        <p:nvSpPr>
          <p:cNvPr id="340" name="Google Shape;340;p1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41" name="Google Shape;341;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342" name="Shape 342"/>
        <p:cNvGrpSpPr/>
        <p:nvPr/>
      </p:nvGrpSpPr>
      <p:grpSpPr>
        <a:xfrm>
          <a:off x="0" y="0"/>
          <a:ext cx="0" cy="0"/>
          <a:chOff x="0" y="0"/>
          <a:chExt cx="0" cy="0"/>
        </a:xfrm>
      </p:grpSpPr>
      <p:sp>
        <p:nvSpPr>
          <p:cNvPr id="343" name="Google Shape;343;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44" name="Google Shape;344;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45" name="Google Shape;345;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46" name="Shape 346"/>
        <p:cNvGrpSpPr/>
        <p:nvPr/>
      </p:nvGrpSpPr>
      <p:grpSpPr>
        <a:xfrm>
          <a:off x="0" y="0"/>
          <a:ext cx="0" cy="0"/>
          <a:chOff x="0" y="0"/>
          <a:chExt cx="0" cy="0"/>
        </a:xfrm>
      </p:grpSpPr>
      <p:sp>
        <p:nvSpPr>
          <p:cNvPr id="347" name="Google Shape;347;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48" name="Google Shape;348;p1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49" name="Google Shape;349;p1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50" name="Google Shape;350;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1" name="Shape 351"/>
        <p:cNvGrpSpPr/>
        <p:nvPr/>
      </p:nvGrpSpPr>
      <p:grpSpPr>
        <a:xfrm>
          <a:off x="0" y="0"/>
          <a:ext cx="0" cy="0"/>
          <a:chOff x="0" y="0"/>
          <a:chExt cx="0" cy="0"/>
        </a:xfrm>
      </p:grpSpPr>
      <p:sp>
        <p:nvSpPr>
          <p:cNvPr id="352" name="Google Shape;352;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53" name="Google Shape;353;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54" name="Shape 354"/>
        <p:cNvGrpSpPr/>
        <p:nvPr/>
      </p:nvGrpSpPr>
      <p:grpSpPr>
        <a:xfrm>
          <a:off x="0" y="0"/>
          <a:ext cx="0" cy="0"/>
          <a:chOff x="0" y="0"/>
          <a:chExt cx="0" cy="0"/>
        </a:xfrm>
      </p:grpSpPr>
      <p:sp>
        <p:nvSpPr>
          <p:cNvPr id="355" name="Google Shape;355;p1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56" name="Google Shape;356;p1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57" name="Google Shape;357;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58" name="Shape 358"/>
        <p:cNvGrpSpPr/>
        <p:nvPr/>
      </p:nvGrpSpPr>
      <p:grpSpPr>
        <a:xfrm>
          <a:off x="0" y="0"/>
          <a:ext cx="0" cy="0"/>
          <a:chOff x="0" y="0"/>
          <a:chExt cx="0" cy="0"/>
        </a:xfrm>
      </p:grpSpPr>
      <p:sp>
        <p:nvSpPr>
          <p:cNvPr id="359" name="Google Shape;359;p1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60" name="Google Shape;360;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1" name="Shape 361"/>
        <p:cNvGrpSpPr/>
        <p:nvPr/>
      </p:nvGrpSpPr>
      <p:grpSpPr>
        <a:xfrm>
          <a:off x="0" y="0"/>
          <a:ext cx="0" cy="0"/>
          <a:chOff x="0" y="0"/>
          <a:chExt cx="0" cy="0"/>
        </a:xfrm>
      </p:grpSpPr>
      <p:sp>
        <p:nvSpPr>
          <p:cNvPr id="362" name="Google Shape;362;p2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2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64" name="Google Shape;364;p2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65" name="Google Shape;365;p2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66" name="Google Shape;366;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367" name="Shape 367"/>
        <p:cNvGrpSpPr/>
        <p:nvPr/>
      </p:nvGrpSpPr>
      <p:grpSpPr>
        <a:xfrm>
          <a:off x="0" y="0"/>
          <a:ext cx="0" cy="0"/>
          <a:chOff x="0" y="0"/>
          <a:chExt cx="0" cy="0"/>
        </a:xfrm>
      </p:grpSpPr>
      <p:sp>
        <p:nvSpPr>
          <p:cNvPr id="368" name="Google Shape;368;p2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lstStyle>
            <a:lvl1pPr indent="-228600" lvl="0" marL="457200" algn="l">
              <a:lnSpc>
                <a:spcPct val="100000"/>
              </a:lnSpc>
              <a:spcBef>
                <a:spcPts val="0"/>
              </a:spcBef>
              <a:spcAft>
                <a:spcPts val="0"/>
              </a:spcAft>
              <a:buSzPts val="1800"/>
              <a:buNone/>
              <a:defRPr/>
            </a:lvl1pPr>
          </a:lstStyle>
          <a:p/>
        </p:txBody>
      </p:sp>
      <p:sp>
        <p:nvSpPr>
          <p:cNvPr id="369" name="Google Shape;369;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
    <p:spTree>
      <p:nvGrpSpPr>
        <p:cNvPr id="16" name="Shape 16"/>
        <p:cNvGrpSpPr/>
        <p:nvPr/>
      </p:nvGrpSpPr>
      <p:grpSpPr>
        <a:xfrm>
          <a:off x="0" y="0"/>
          <a:ext cx="0" cy="0"/>
          <a:chOff x="0" y="0"/>
          <a:chExt cx="0" cy="0"/>
        </a:xfrm>
      </p:grpSpPr>
      <p:sp>
        <p:nvSpPr>
          <p:cNvPr id="17" name="Google Shape;17;p3"/>
          <p:cNvSpPr txBox="1"/>
          <p:nvPr>
            <p:ph type="title"/>
          </p:nvPr>
        </p:nvSpPr>
        <p:spPr>
          <a:xfrm>
            <a:off x="86360" y="85725"/>
            <a:ext cx="8143200" cy="428700"/>
          </a:xfrm>
          <a:prstGeom prst="rect">
            <a:avLst/>
          </a:prstGeom>
          <a:noFill/>
          <a:ln>
            <a:noFill/>
          </a:ln>
        </p:spPr>
        <p:txBody>
          <a:bodyPr anchorCtr="0" anchor="t" bIns="91425" lIns="91425" spcFirstLastPara="1" rIns="91425" wrap="square" tIns="91425"/>
          <a:lstStyle>
            <a:lvl1pPr lvl="0" marR="0" rtl="0" algn="l">
              <a:lnSpc>
                <a:spcPct val="9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8" name="Google Shape;18;p3"/>
          <p:cNvSpPr txBox="1"/>
          <p:nvPr>
            <p:ph idx="1" type="body"/>
          </p:nvPr>
        </p:nvSpPr>
        <p:spPr>
          <a:xfrm>
            <a:off x="835688" y="1352550"/>
            <a:ext cx="2819400" cy="334800"/>
          </a:xfrm>
          <a:prstGeom prst="rect">
            <a:avLst/>
          </a:prstGeom>
          <a:noFill/>
          <a:ln>
            <a:noFill/>
          </a:ln>
        </p:spPr>
        <p:txBody>
          <a:bodyPr anchorCtr="0" anchor="t" bIns="91425" lIns="91425" spcFirstLastPara="1" rIns="91425" wrap="square" tIns="91425"/>
          <a:lstStyle>
            <a:lvl1pPr indent="-304800" lvl="0" marL="457200" marR="0" rtl="0" algn="ctr">
              <a:lnSpc>
                <a:spcPct val="90000"/>
              </a:lnSpc>
              <a:spcBef>
                <a:spcPts val="750"/>
              </a:spcBef>
              <a:spcAft>
                <a:spcPts val="0"/>
              </a:spcAft>
              <a:buClr>
                <a:schemeClr val="dk1"/>
              </a:buClr>
              <a:buSzPts val="1200"/>
              <a:buFont typeface="Arial"/>
              <a:buChar char="•"/>
              <a:defRPr b="0" i="0" sz="12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9" name="Google Shape;19;p3"/>
          <p:cNvSpPr txBox="1"/>
          <p:nvPr>
            <p:ph idx="2" type="body"/>
          </p:nvPr>
        </p:nvSpPr>
        <p:spPr>
          <a:xfrm>
            <a:off x="4724400" y="1352550"/>
            <a:ext cx="2819400" cy="334800"/>
          </a:xfrm>
          <a:prstGeom prst="rect">
            <a:avLst/>
          </a:prstGeom>
          <a:noFill/>
          <a:ln>
            <a:noFill/>
          </a:ln>
        </p:spPr>
        <p:txBody>
          <a:bodyPr anchorCtr="0" anchor="t" bIns="91425" lIns="91425" spcFirstLastPara="1" rIns="91425" wrap="square" tIns="91425"/>
          <a:lstStyle>
            <a:lvl1pPr indent="-304800" lvl="0" marL="457200" marR="0" rtl="0" algn="ctr">
              <a:lnSpc>
                <a:spcPct val="90000"/>
              </a:lnSpc>
              <a:spcBef>
                <a:spcPts val="750"/>
              </a:spcBef>
              <a:spcAft>
                <a:spcPts val="0"/>
              </a:spcAft>
              <a:buClr>
                <a:schemeClr val="dk1"/>
              </a:buClr>
              <a:buSzPts val="1200"/>
              <a:buFont typeface="Arial"/>
              <a:buChar char="•"/>
              <a:defRPr b="0" i="0" sz="12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370" name="Shape 370"/>
        <p:cNvGrpSpPr/>
        <p:nvPr/>
      </p:nvGrpSpPr>
      <p:grpSpPr>
        <a:xfrm>
          <a:off x="0" y="0"/>
          <a:ext cx="0" cy="0"/>
          <a:chOff x="0" y="0"/>
          <a:chExt cx="0" cy="0"/>
        </a:xfrm>
      </p:grpSpPr>
      <p:sp>
        <p:nvSpPr>
          <p:cNvPr id="371" name="Google Shape;371;p22"/>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372" name="Google Shape;372;p22"/>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373" name="Google Shape;373;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374" name="Shape 374"/>
        <p:cNvGrpSpPr/>
        <p:nvPr/>
      </p:nvGrpSpPr>
      <p:grpSpPr>
        <a:xfrm>
          <a:off x="0" y="0"/>
          <a:ext cx="0" cy="0"/>
          <a:chOff x="0" y="0"/>
          <a:chExt cx="0" cy="0"/>
        </a:xfrm>
      </p:grpSpPr>
      <p:sp>
        <p:nvSpPr>
          <p:cNvPr id="375" name="Google Shape;375;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20" name="Shape 20"/>
        <p:cNvGrpSpPr/>
        <p:nvPr/>
      </p:nvGrpSpPr>
      <p:grpSpPr>
        <a:xfrm>
          <a:off x="0" y="0"/>
          <a:ext cx="0" cy="0"/>
          <a:chOff x="0" y="0"/>
          <a:chExt cx="0" cy="0"/>
        </a:xfrm>
      </p:grpSpPr>
      <p:sp>
        <p:nvSpPr>
          <p:cNvPr id="21" name="Google Shape;21;p4"/>
          <p:cNvSpPr txBox="1"/>
          <p:nvPr>
            <p:ph type="title"/>
          </p:nvPr>
        </p:nvSpPr>
        <p:spPr>
          <a:xfrm>
            <a:off x="86360" y="85725"/>
            <a:ext cx="8143200" cy="428700"/>
          </a:xfrm>
          <a:prstGeom prst="rect">
            <a:avLst/>
          </a:prstGeom>
          <a:noFill/>
          <a:ln>
            <a:noFill/>
          </a:ln>
        </p:spPr>
        <p:txBody>
          <a:bodyPr anchorCtr="0" anchor="t" bIns="91425" lIns="91425" spcFirstLastPara="1" rIns="91425" wrap="square" tIns="91425"/>
          <a:lstStyle>
            <a:lvl1pPr lvl="0" marR="0" rtl="0" algn="l">
              <a:lnSpc>
                <a:spcPct val="9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2" name="Google Shape;22;p4"/>
          <p:cNvSpPr txBox="1"/>
          <p:nvPr>
            <p:ph idx="1" type="body"/>
          </p:nvPr>
        </p:nvSpPr>
        <p:spPr>
          <a:xfrm>
            <a:off x="213358" y="941536"/>
            <a:ext cx="2819400" cy="33480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750"/>
              </a:spcBef>
              <a:spcAft>
                <a:spcPts val="0"/>
              </a:spcAft>
              <a:buClr>
                <a:schemeClr val="dk1"/>
              </a:buClr>
              <a:buSzPts val="1400"/>
              <a:buFont typeface="Arial"/>
              <a:buNone/>
              <a:defRPr b="0" i="0" sz="105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p:cSld name="Section Header">
    <p:spTree>
      <p:nvGrpSpPr>
        <p:cNvPr id="23" name="Shape 23"/>
        <p:cNvGrpSpPr/>
        <p:nvPr/>
      </p:nvGrpSpPr>
      <p:grpSpPr>
        <a:xfrm>
          <a:off x="0" y="0"/>
          <a:ext cx="0" cy="0"/>
          <a:chOff x="0" y="0"/>
          <a:chExt cx="0" cy="0"/>
        </a:xfrm>
      </p:grpSpPr>
      <p:sp>
        <p:nvSpPr>
          <p:cNvPr id="24" name="Google Shape;24;p5"/>
          <p:cNvSpPr txBox="1"/>
          <p:nvPr>
            <p:ph type="title"/>
          </p:nvPr>
        </p:nvSpPr>
        <p:spPr>
          <a:xfrm>
            <a:off x="86360" y="85725"/>
            <a:ext cx="8143200" cy="428700"/>
          </a:xfrm>
          <a:prstGeom prst="rect">
            <a:avLst/>
          </a:prstGeom>
          <a:noFill/>
          <a:ln>
            <a:noFill/>
          </a:ln>
        </p:spPr>
        <p:txBody>
          <a:bodyPr anchorCtr="0" anchor="t" bIns="91425" lIns="91425" spcFirstLastPara="1" rIns="91425" wrap="square" tIns="91425"/>
          <a:lstStyle>
            <a:lvl1pPr lvl="0" marR="0" rtl="0" algn="l">
              <a:lnSpc>
                <a:spcPct val="9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grpSp>
        <p:nvGrpSpPr>
          <p:cNvPr id="25" name="Google Shape;25;p5"/>
          <p:cNvGrpSpPr/>
          <p:nvPr/>
        </p:nvGrpSpPr>
        <p:grpSpPr>
          <a:xfrm>
            <a:off x="1382064" y="1428750"/>
            <a:ext cx="6500400" cy="2702100"/>
            <a:chOff x="1382064" y="1207082"/>
            <a:chExt cx="6500400" cy="2702100"/>
          </a:xfrm>
        </p:grpSpPr>
        <p:cxnSp>
          <p:nvCxnSpPr>
            <p:cNvPr id="26" name="Google Shape;26;p5"/>
            <p:cNvCxnSpPr/>
            <p:nvPr/>
          </p:nvCxnSpPr>
          <p:spPr>
            <a:xfrm>
              <a:off x="4724400" y="1207082"/>
              <a:ext cx="0" cy="2702100"/>
            </a:xfrm>
            <a:prstGeom prst="straightConnector1">
              <a:avLst/>
            </a:prstGeom>
            <a:noFill/>
            <a:ln cap="flat" cmpd="sng" w="19050">
              <a:solidFill>
                <a:srgbClr val="7F7F7F"/>
              </a:solidFill>
              <a:prstDash val="dot"/>
              <a:miter lim="8000"/>
              <a:headEnd len="sm" w="sm" type="none"/>
              <a:tailEnd len="sm" w="sm" type="none"/>
            </a:ln>
          </p:spPr>
        </p:cxnSp>
        <p:cxnSp>
          <p:nvCxnSpPr>
            <p:cNvPr id="27" name="Google Shape;27;p5"/>
            <p:cNvCxnSpPr/>
            <p:nvPr/>
          </p:nvCxnSpPr>
          <p:spPr>
            <a:xfrm rot="10800000">
              <a:off x="1382064" y="2545417"/>
              <a:ext cx="6500400" cy="18000"/>
            </a:xfrm>
            <a:prstGeom prst="straightConnector1">
              <a:avLst/>
            </a:prstGeom>
            <a:noFill/>
            <a:ln cap="flat" cmpd="sng" w="19050">
              <a:solidFill>
                <a:srgbClr val="7F7F7F"/>
              </a:solidFill>
              <a:prstDash val="dot"/>
              <a:miter lim="8000"/>
              <a:headEnd len="sm" w="sm" type="none"/>
              <a:tailEnd len="sm" w="sm" type="none"/>
            </a:ln>
          </p:spPr>
        </p:cxnSp>
        <p:sp>
          <p:nvSpPr>
            <p:cNvPr id="28" name="Google Shape;28;p5"/>
            <p:cNvSpPr/>
            <p:nvPr/>
          </p:nvSpPr>
          <p:spPr>
            <a:xfrm>
              <a:off x="4545164" y="2386470"/>
              <a:ext cx="357300" cy="338400"/>
            </a:xfrm>
            <a:prstGeom prst="ellipse">
              <a:avLst/>
            </a:prstGeom>
            <a:solidFill>
              <a:schemeClr val="lt1"/>
            </a:solidFill>
            <a:ln cap="flat" cmpd="sng" w="12700">
              <a:solidFill>
                <a:schemeClr val="l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Calibri"/>
                <a:ea typeface="Calibri"/>
                <a:cs typeface="Calibri"/>
                <a:sym typeface="Calibri"/>
              </a:endParaRPr>
            </a:p>
          </p:txBody>
        </p:sp>
      </p:grpSp>
      <p:sp>
        <p:nvSpPr>
          <p:cNvPr id="29" name="Google Shape;29;p5"/>
          <p:cNvSpPr txBox="1"/>
          <p:nvPr>
            <p:ph idx="1" type="body"/>
          </p:nvPr>
        </p:nvSpPr>
        <p:spPr>
          <a:xfrm>
            <a:off x="5638800" y="1809750"/>
            <a:ext cx="1828800" cy="533400"/>
          </a:xfrm>
          <a:prstGeom prst="rect">
            <a:avLst/>
          </a:prstGeom>
          <a:noFill/>
          <a:ln>
            <a:noFill/>
          </a:ln>
        </p:spPr>
        <p:txBody>
          <a:bodyPr anchorCtr="0" anchor="ctr" bIns="91425" lIns="91425" spcFirstLastPara="1" rIns="91425" wrap="square" tIns="91425"/>
          <a:lstStyle>
            <a:lvl1pPr indent="-228600" lvl="0" marL="457200" marR="0" rtl="0" algn="l">
              <a:lnSpc>
                <a:spcPct val="90000"/>
              </a:lnSpc>
              <a:spcBef>
                <a:spcPts val="750"/>
              </a:spcBef>
              <a:spcAft>
                <a:spcPts val="0"/>
              </a:spcAft>
              <a:buClr>
                <a:srgbClr val="D9177F"/>
              </a:buClr>
              <a:buSzPts val="1400"/>
              <a:buFont typeface="Arial"/>
              <a:buNone/>
              <a:defRPr b="0"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0" name="Google Shape;30;p5"/>
          <p:cNvSpPr/>
          <p:nvPr>
            <p:ph idx="2" type="pic"/>
          </p:nvPr>
        </p:nvSpPr>
        <p:spPr>
          <a:xfrm>
            <a:off x="4962627" y="1809750"/>
            <a:ext cx="533400" cy="533400"/>
          </a:xfrm>
          <a:prstGeom prst="rect">
            <a:avLst/>
          </a:prstGeom>
          <a:noFill/>
          <a:ln>
            <a:noFill/>
          </a:ln>
        </p:spPr>
        <p:txBody>
          <a:bodyPr anchorCtr="0" anchor="ctr" bIns="91425" lIns="91425" spcFirstLastPara="1" rIns="91425" wrap="square" tIns="91425"/>
          <a:lstStyle>
            <a:lvl1pPr lvl="0" marR="0" rtl="0" algn="ctr">
              <a:lnSpc>
                <a:spcPct val="90000"/>
              </a:lnSpc>
              <a:spcBef>
                <a:spcPts val="75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1" name="Google Shape;31;p5"/>
          <p:cNvSpPr txBox="1"/>
          <p:nvPr>
            <p:ph idx="3" type="body"/>
          </p:nvPr>
        </p:nvSpPr>
        <p:spPr>
          <a:xfrm>
            <a:off x="2641600" y="1809750"/>
            <a:ext cx="1828800" cy="533400"/>
          </a:xfrm>
          <a:prstGeom prst="rect">
            <a:avLst/>
          </a:prstGeom>
          <a:noFill/>
          <a:ln>
            <a:noFill/>
          </a:ln>
        </p:spPr>
        <p:txBody>
          <a:bodyPr anchorCtr="0" anchor="ctr" bIns="91425" lIns="91425" spcFirstLastPara="1" rIns="91425" wrap="square" tIns="91425"/>
          <a:lstStyle>
            <a:lvl1pPr indent="-228600" lvl="0" marL="457200" marR="0" rtl="0" algn="l">
              <a:lnSpc>
                <a:spcPct val="90000"/>
              </a:lnSpc>
              <a:spcBef>
                <a:spcPts val="750"/>
              </a:spcBef>
              <a:spcAft>
                <a:spcPts val="0"/>
              </a:spcAft>
              <a:buClr>
                <a:srgbClr val="D9177F"/>
              </a:buClr>
              <a:buSzPts val="1400"/>
              <a:buFont typeface="Arial"/>
              <a:buNone/>
              <a:defRPr b="0"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2" name="Google Shape;32;p5"/>
          <p:cNvSpPr/>
          <p:nvPr>
            <p:ph idx="4" type="pic"/>
          </p:nvPr>
        </p:nvSpPr>
        <p:spPr>
          <a:xfrm>
            <a:off x="1965427" y="1809750"/>
            <a:ext cx="533400" cy="533400"/>
          </a:xfrm>
          <a:prstGeom prst="rect">
            <a:avLst/>
          </a:prstGeom>
          <a:noFill/>
          <a:ln>
            <a:noFill/>
          </a:ln>
        </p:spPr>
        <p:txBody>
          <a:bodyPr anchorCtr="0" anchor="ctr" bIns="91425" lIns="91425" spcFirstLastPara="1" rIns="91425" wrap="square" tIns="91425"/>
          <a:lstStyle>
            <a:lvl1pPr lvl="0" marR="0" rtl="0" algn="ctr">
              <a:lnSpc>
                <a:spcPct val="90000"/>
              </a:lnSpc>
              <a:spcBef>
                <a:spcPts val="75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3" name="Google Shape;33;p5"/>
          <p:cNvSpPr txBox="1"/>
          <p:nvPr>
            <p:ph idx="5" type="body"/>
          </p:nvPr>
        </p:nvSpPr>
        <p:spPr>
          <a:xfrm>
            <a:off x="5638800" y="3181350"/>
            <a:ext cx="1828800" cy="533400"/>
          </a:xfrm>
          <a:prstGeom prst="rect">
            <a:avLst/>
          </a:prstGeom>
          <a:noFill/>
          <a:ln>
            <a:noFill/>
          </a:ln>
        </p:spPr>
        <p:txBody>
          <a:bodyPr anchorCtr="0" anchor="ctr" bIns="91425" lIns="91425" spcFirstLastPara="1" rIns="91425" wrap="square" tIns="91425"/>
          <a:lstStyle>
            <a:lvl1pPr indent="-228600" lvl="0" marL="457200" marR="0" rtl="0" algn="l">
              <a:lnSpc>
                <a:spcPct val="90000"/>
              </a:lnSpc>
              <a:spcBef>
                <a:spcPts val="750"/>
              </a:spcBef>
              <a:spcAft>
                <a:spcPts val="0"/>
              </a:spcAft>
              <a:buClr>
                <a:srgbClr val="D9177F"/>
              </a:buClr>
              <a:buSzPts val="1400"/>
              <a:buFont typeface="Arial"/>
              <a:buNone/>
              <a:defRPr b="0"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4" name="Google Shape;34;p5"/>
          <p:cNvSpPr/>
          <p:nvPr>
            <p:ph idx="6" type="pic"/>
          </p:nvPr>
        </p:nvSpPr>
        <p:spPr>
          <a:xfrm>
            <a:off x="4962627" y="3181350"/>
            <a:ext cx="533400" cy="533400"/>
          </a:xfrm>
          <a:prstGeom prst="rect">
            <a:avLst/>
          </a:prstGeom>
          <a:noFill/>
          <a:ln>
            <a:noFill/>
          </a:ln>
        </p:spPr>
        <p:txBody>
          <a:bodyPr anchorCtr="0" anchor="ctr" bIns="91425" lIns="91425" spcFirstLastPara="1" rIns="91425" wrap="square" tIns="91425"/>
          <a:lstStyle>
            <a:lvl1pPr lvl="0" marR="0" rtl="0" algn="ctr">
              <a:lnSpc>
                <a:spcPct val="90000"/>
              </a:lnSpc>
              <a:spcBef>
                <a:spcPts val="75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5" name="Google Shape;35;p5"/>
          <p:cNvSpPr txBox="1"/>
          <p:nvPr>
            <p:ph idx="7" type="body"/>
          </p:nvPr>
        </p:nvSpPr>
        <p:spPr>
          <a:xfrm>
            <a:off x="2641600" y="3181350"/>
            <a:ext cx="1828800" cy="533400"/>
          </a:xfrm>
          <a:prstGeom prst="rect">
            <a:avLst/>
          </a:prstGeom>
          <a:noFill/>
          <a:ln>
            <a:noFill/>
          </a:ln>
        </p:spPr>
        <p:txBody>
          <a:bodyPr anchorCtr="0" anchor="ctr" bIns="91425" lIns="91425" spcFirstLastPara="1" rIns="91425" wrap="square" tIns="91425"/>
          <a:lstStyle>
            <a:lvl1pPr indent="-228600" lvl="0" marL="457200" marR="0" rtl="0" algn="l">
              <a:lnSpc>
                <a:spcPct val="90000"/>
              </a:lnSpc>
              <a:spcBef>
                <a:spcPts val="750"/>
              </a:spcBef>
              <a:spcAft>
                <a:spcPts val="0"/>
              </a:spcAft>
              <a:buClr>
                <a:srgbClr val="D9177F"/>
              </a:buClr>
              <a:buSzPts val="1400"/>
              <a:buFont typeface="Arial"/>
              <a:buNone/>
              <a:defRPr b="0"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6" name="Google Shape;36;p5"/>
          <p:cNvSpPr/>
          <p:nvPr>
            <p:ph idx="8" type="pic"/>
          </p:nvPr>
        </p:nvSpPr>
        <p:spPr>
          <a:xfrm>
            <a:off x="1965427" y="3181350"/>
            <a:ext cx="533400" cy="533400"/>
          </a:xfrm>
          <a:prstGeom prst="rect">
            <a:avLst/>
          </a:prstGeom>
          <a:noFill/>
          <a:ln>
            <a:noFill/>
          </a:ln>
        </p:spPr>
        <p:txBody>
          <a:bodyPr anchorCtr="0" anchor="ctr" bIns="91425" lIns="91425" spcFirstLastPara="1" rIns="91425" wrap="square" tIns="91425"/>
          <a:lstStyle>
            <a:lvl1pPr lvl="0" marR="0" rtl="0" algn="ctr">
              <a:lnSpc>
                <a:spcPct val="90000"/>
              </a:lnSpc>
              <a:spcBef>
                <a:spcPts val="75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p:cSld name="Two Content">
    <p:spTree>
      <p:nvGrpSpPr>
        <p:cNvPr id="37" name="Shape 37"/>
        <p:cNvGrpSpPr/>
        <p:nvPr/>
      </p:nvGrpSpPr>
      <p:grpSpPr>
        <a:xfrm>
          <a:off x="0" y="0"/>
          <a:ext cx="0" cy="0"/>
          <a:chOff x="0" y="0"/>
          <a:chExt cx="0" cy="0"/>
        </a:xfrm>
      </p:grpSpPr>
      <p:sp>
        <p:nvSpPr>
          <p:cNvPr id="38" name="Google Shape;38;p6"/>
          <p:cNvSpPr txBox="1"/>
          <p:nvPr>
            <p:ph type="title"/>
          </p:nvPr>
        </p:nvSpPr>
        <p:spPr>
          <a:xfrm>
            <a:off x="86360" y="85725"/>
            <a:ext cx="8143200" cy="428700"/>
          </a:xfrm>
          <a:prstGeom prst="rect">
            <a:avLst/>
          </a:prstGeom>
          <a:noFill/>
          <a:ln>
            <a:noFill/>
          </a:ln>
        </p:spPr>
        <p:txBody>
          <a:bodyPr anchorCtr="0" anchor="t" bIns="91425" lIns="91425" spcFirstLastPara="1" rIns="91425" wrap="square" tIns="91425"/>
          <a:lstStyle>
            <a:lvl1pPr lvl="0" marR="0" rtl="0" algn="l">
              <a:lnSpc>
                <a:spcPct val="9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9" name="Google Shape;39;p6"/>
          <p:cNvSpPr txBox="1"/>
          <p:nvPr>
            <p:ph idx="1" type="body"/>
          </p:nvPr>
        </p:nvSpPr>
        <p:spPr>
          <a:xfrm>
            <a:off x="86360" y="666750"/>
            <a:ext cx="2656800" cy="30480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750"/>
              </a:spcBef>
              <a:spcAft>
                <a:spcPts val="0"/>
              </a:spcAft>
              <a:buClr>
                <a:schemeClr val="dk1"/>
              </a:buClr>
              <a:buSzPts val="1400"/>
              <a:buFont typeface="Arial"/>
              <a:buNone/>
              <a:defRPr b="0" i="0" sz="12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40" name="Google Shape;40;p6"/>
          <p:cNvSpPr txBox="1"/>
          <p:nvPr>
            <p:ph idx="2" type="body"/>
          </p:nvPr>
        </p:nvSpPr>
        <p:spPr>
          <a:xfrm>
            <a:off x="457200" y="1756563"/>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rgbClr val="D9177F"/>
              </a:buClr>
              <a:buSzPts val="1400"/>
              <a:buFont typeface="Arial"/>
              <a:buNone/>
              <a:defRPr b="1"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41" name="Google Shape;41;p6"/>
          <p:cNvSpPr txBox="1"/>
          <p:nvPr>
            <p:ph idx="3" type="body"/>
          </p:nvPr>
        </p:nvSpPr>
        <p:spPr>
          <a:xfrm>
            <a:off x="3357880" y="1756563"/>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rgbClr val="D9177F"/>
              </a:buClr>
              <a:buSzPts val="1400"/>
              <a:buFont typeface="Arial"/>
              <a:buNone/>
              <a:defRPr b="1"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42" name="Google Shape;42;p6"/>
          <p:cNvSpPr txBox="1"/>
          <p:nvPr>
            <p:ph idx="4" type="body"/>
          </p:nvPr>
        </p:nvSpPr>
        <p:spPr>
          <a:xfrm>
            <a:off x="6258560" y="1756563"/>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rgbClr val="D9177F"/>
              </a:buClr>
              <a:buSzPts val="1400"/>
              <a:buFont typeface="Arial"/>
              <a:buNone/>
              <a:defRPr b="1"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cxnSp>
        <p:nvCxnSpPr>
          <p:cNvPr id="43" name="Google Shape;43;p6"/>
          <p:cNvCxnSpPr/>
          <p:nvPr/>
        </p:nvCxnSpPr>
        <p:spPr>
          <a:xfrm>
            <a:off x="3056210" y="1259077"/>
            <a:ext cx="0" cy="1572000"/>
          </a:xfrm>
          <a:prstGeom prst="straightConnector1">
            <a:avLst/>
          </a:prstGeom>
          <a:noFill/>
          <a:ln cap="flat" cmpd="sng" w="19050">
            <a:solidFill>
              <a:srgbClr val="7F7F7F"/>
            </a:solidFill>
            <a:prstDash val="dot"/>
            <a:miter lim="8000"/>
            <a:headEnd len="sm" w="sm" type="none"/>
            <a:tailEnd len="sm" w="sm" type="none"/>
          </a:ln>
        </p:spPr>
      </p:cxnSp>
      <p:cxnSp>
        <p:nvCxnSpPr>
          <p:cNvPr id="44" name="Google Shape;44;p6"/>
          <p:cNvCxnSpPr/>
          <p:nvPr/>
        </p:nvCxnSpPr>
        <p:spPr>
          <a:xfrm>
            <a:off x="5943600" y="1259077"/>
            <a:ext cx="0" cy="1572000"/>
          </a:xfrm>
          <a:prstGeom prst="straightConnector1">
            <a:avLst/>
          </a:prstGeom>
          <a:noFill/>
          <a:ln cap="flat" cmpd="sng" w="19050">
            <a:solidFill>
              <a:srgbClr val="7F7F7F"/>
            </a:solidFill>
            <a:prstDash val="dot"/>
            <a:miter lim="8000"/>
            <a:headEnd len="sm" w="sm" type="none"/>
            <a:tailEnd len="sm" w="sm" type="none"/>
          </a:ln>
        </p:spPr>
      </p:cxnSp>
      <p:sp>
        <p:nvSpPr>
          <p:cNvPr id="45" name="Google Shape;45;p6"/>
          <p:cNvSpPr/>
          <p:nvPr>
            <p:ph idx="5" type="pic"/>
          </p:nvPr>
        </p:nvSpPr>
        <p:spPr>
          <a:xfrm>
            <a:off x="1319646" y="1200150"/>
            <a:ext cx="484800" cy="484800"/>
          </a:xfrm>
          <a:prstGeom prst="rect">
            <a:avLst/>
          </a:prstGeom>
          <a:noFill/>
          <a:ln>
            <a:noFill/>
          </a:ln>
        </p:spPr>
        <p:txBody>
          <a:bodyPr anchorCtr="0" anchor="ctr" bIns="91425" lIns="91425" spcFirstLastPara="1" rIns="91425" wrap="square" tIns="91425"/>
          <a:lstStyle>
            <a:lvl1pPr lvl="0" marR="0" rtl="0" algn="ctr">
              <a:lnSpc>
                <a:spcPct val="90000"/>
              </a:lnSpc>
              <a:spcBef>
                <a:spcPts val="750"/>
              </a:spcBef>
              <a:spcAft>
                <a:spcPts val="0"/>
              </a:spcAft>
              <a:buClr>
                <a:schemeClr val="dk1"/>
              </a:buClr>
              <a:buSzPts val="1400"/>
              <a:buFont typeface="Arial"/>
              <a:buNone/>
              <a:defRPr b="0" i="0" sz="105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6" name="Google Shape;46;p6"/>
          <p:cNvSpPr/>
          <p:nvPr>
            <p:ph idx="6" type="pic"/>
          </p:nvPr>
        </p:nvSpPr>
        <p:spPr>
          <a:xfrm>
            <a:off x="4255886" y="1200150"/>
            <a:ext cx="484800" cy="484800"/>
          </a:xfrm>
          <a:prstGeom prst="rect">
            <a:avLst/>
          </a:prstGeom>
          <a:noFill/>
          <a:ln>
            <a:noFill/>
          </a:ln>
        </p:spPr>
        <p:txBody>
          <a:bodyPr anchorCtr="0" anchor="ctr" bIns="91425" lIns="91425" spcFirstLastPara="1" rIns="91425" wrap="square" tIns="91425"/>
          <a:lstStyle>
            <a:lvl1pPr lvl="0" marR="0" rtl="0" algn="ctr">
              <a:lnSpc>
                <a:spcPct val="90000"/>
              </a:lnSpc>
              <a:spcBef>
                <a:spcPts val="750"/>
              </a:spcBef>
              <a:spcAft>
                <a:spcPts val="0"/>
              </a:spcAft>
              <a:buClr>
                <a:schemeClr val="dk1"/>
              </a:buClr>
              <a:buSzPts val="1400"/>
              <a:buFont typeface="Arial"/>
              <a:buNone/>
              <a:defRPr b="0" i="0" sz="105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7" name="Google Shape;47;p6"/>
          <p:cNvSpPr/>
          <p:nvPr>
            <p:ph idx="7" type="pic"/>
          </p:nvPr>
        </p:nvSpPr>
        <p:spPr>
          <a:xfrm>
            <a:off x="7151486" y="1200150"/>
            <a:ext cx="484800" cy="484800"/>
          </a:xfrm>
          <a:prstGeom prst="rect">
            <a:avLst/>
          </a:prstGeom>
          <a:noFill/>
          <a:ln>
            <a:noFill/>
          </a:ln>
        </p:spPr>
        <p:txBody>
          <a:bodyPr anchorCtr="0" anchor="ctr" bIns="91425" lIns="91425" spcFirstLastPara="1" rIns="91425" wrap="square" tIns="91425"/>
          <a:lstStyle>
            <a:lvl1pPr lvl="0" marR="0" rtl="0" algn="ctr">
              <a:lnSpc>
                <a:spcPct val="90000"/>
              </a:lnSpc>
              <a:spcBef>
                <a:spcPts val="750"/>
              </a:spcBef>
              <a:spcAft>
                <a:spcPts val="0"/>
              </a:spcAft>
              <a:buClr>
                <a:schemeClr val="dk1"/>
              </a:buClr>
              <a:buSzPts val="1400"/>
              <a:buFont typeface="Arial"/>
              <a:buNone/>
              <a:defRPr b="0" i="0" sz="105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8" name="Google Shape;48;p6"/>
          <p:cNvSpPr txBox="1"/>
          <p:nvPr>
            <p:ph idx="8" type="body"/>
          </p:nvPr>
        </p:nvSpPr>
        <p:spPr>
          <a:xfrm>
            <a:off x="457200" y="2102003"/>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chemeClr val="dk1"/>
              </a:buClr>
              <a:buSzPts val="1400"/>
              <a:buFont typeface="Arial"/>
              <a:buNone/>
              <a:defRPr b="0" i="0" sz="10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49" name="Google Shape;49;p6"/>
          <p:cNvSpPr txBox="1"/>
          <p:nvPr>
            <p:ph idx="9" type="body"/>
          </p:nvPr>
        </p:nvSpPr>
        <p:spPr>
          <a:xfrm>
            <a:off x="3362960" y="2102003"/>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chemeClr val="dk1"/>
              </a:buClr>
              <a:buSzPts val="1400"/>
              <a:buFont typeface="Arial"/>
              <a:buNone/>
              <a:defRPr b="0" i="0" sz="10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50" name="Google Shape;50;p6"/>
          <p:cNvSpPr txBox="1"/>
          <p:nvPr>
            <p:ph idx="13" type="body"/>
          </p:nvPr>
        </p:nvSpPr>
        <p:spPr>
          <a:xfrm>
            <a:off x="6268720" y="2102003"/>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chemeClr val="dk1"/>
              </a:buClr>
              <a:buSzPts val="1400"/>
              <a:buFont typeface="Arial"/>
              <a:buNone/>
              <a:defRPr b="0" i="0" sz="10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51" name="Google Shape;51;p6"/>
          <p:cNvSpPr txBox="1"/>
          <p:nvPr>
            <p:ph idx="14" type="body"/>
          </p:nvPr>
        </p:nvSpPr>
        <p:spPr>
          <a:xfrm>
            <a:off x="457200" y="3707376"/>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rgbClr val="D9177F"/>
              </a:buClr>
              <a:buSzPts val="1400"/>
              <a:buFont typeface="Arial"/>
              <a:buNone/>
              <a:defRPr b="1"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52" name="Google Shape;52;p6"/>
          <p:cNvSpPr txBox="1"/>
          <p:nvPr>
            <p:ph idx="15" type="body"/>
          </p:nvPr>
        </p:nvSpPr>
        <p:spPr>
          <a:xfrm>
            <a:off x="3357880" y="3707376"/>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rgbClr val="D9177F"/>
              </a:buClr>
              <a:buSzPts val="1400"/>
              <a:buFont typeface="Arial"/>
              <a:buNone/>
              <a:defRPr b="1"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53" name="Google Shape;53;p6"/>
          <p:cNvSpPr txBox="1"/>
          <p:nvPr>
            <p:ph idx="16" type="body"/>
          </p:nvPr>
        </p:nvSpPr>
        <p:spPr>
          <a:xfrm>
            <a:off x="6258560" y="3707376"/>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rgbClr val="D9177F"/>
              </a:buClr>
              <a:buSzPts val="1400"/>
              <a:buFont typeface="Arial"/>
              <a:buNone/>
              <a:defRPr b="1"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cxnSp>
        <p:nvCxnSpPr>
          <p:cNvPr id="54" name="Google Shape;54;p6"/>
          <p:cNvCxnSpPr/>
          <p:nvPr/>
        </p:nvCxnSpPr>
        <p:spPr>
          <a:xfrm>
            <a:off x="3056210" y="3181350"/>
            <a:ext cx="0" cy="1572000"/>
          </a:xfrm>
          <a:prstGeom prst="straightConnector1">
            <a:avLst/>
          </a:prstGeom>
          <a:noFill/>
          <a:ln cap="flat" cmpd="sng" w="19050">
            <a:solidFill>
              <a:srgbClr val="7F7F7F"/>
            </a:solidFill>
            <a:prstDash val="dot"/>
            <a:miter lim="8000"/>
            <a:headEnd len="sm" w="sm" type="none"/>
            <a:tailEnd len="sm" w="sm" type="none"/>
          </a:ln>
        </p:spPr>
      </p:cxnSp>
      <p:cxnSp>
        <p:nvCxnSpPr>
          <p:cNvPr id="55" name="Google Shape;55;p6"/>
          <p:cNvCxnSpPr/>
          <p:nvPr/>
        </p:nvCxnSpPr>
        <p:spPr>
          <a:xfrm>
            <a:off x="5943600" y="3181350"/>
            <a:ext cx="0" cy="1572000"/>
          </a:xfrm>
          <a:prstGeom prst="straightConnector1">
            <a:avLst/>
          </a:prstGeom>
          <a:noFill/>
          <a:ln cap="flat" cmpd="sng" w="19050">
            <a:solidFill>
              <a:srgbClr val="7F7F7F"/>
            </a:solidFill>
            <a:prstDash val="dot"/>
            <a:miter lim="8000"/>
            <a:headEnd len="sm" w="sm" type="none"/>
            <a:tailEnd len="sm" w="sm" type="none"/>
          </a:ln>
        </p:spPr>
      </p:cxnSp>
      <p:sp>
        <p:nvSpPr>
          <p:cNvPr id="56" name="Google Shape;56;p6"/>
          <p:cNvSpPr/>
          <p:nvPr>
            <p:ph idx="17" type="pic"/>
          </p:nvPr>
        </p:nvSpPr>
        <p:spPr>
          <a:xfrm>
            <a:off x="1319646" y="3150963"/>
            <a:ext cx="484800" cy="484800"/>
          </a:xfrm>
          <a:prstGeom prst="rect">
            <a:avLst/>
          </a:prstGeom>
          <a:noFill/>
          <a:ln>
            <a:noFill/>
          </a:ln>
        </p:spPr>
        <p:txBody>
          <a:bodyPr anchorCtr="0" anchor="ctr" bIns="91425" lIns="91425" spcFirstLastPara="1" rIns="91425" wrap="square" tIns="91425"/>
          <a:lstStyle>
            <a:lvl1pPr lvl="0" marR="0" rtl="0" algn="ctr">
              <a:lnSpc>
                <a:spcPct val="90000"/>
              </a:lnSpc>
              <a:spcBef>
                <a:spcPts val="750"/>
              </a:spcBef>
              <a:spcAft>
                <a:spcPts val="0"/>
              </a:spcAft>
              <a:buClr>
                <a:schemeClr val="dk1"/>
              </a:buClr>
              <a:buSzPts val="1400"/>
              <a:buFont typeface="Arial"/>
              <a:buNone/>
              <a:defRPr b="0" i="0" sz="105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7" name="Google Shape;57;p6"/>
          <p:cNvSpPr/>
          <p:nvPr>
            <p:ph idx="18" type="pic"/>
          </p:nvPr>
        </p:nvSpPr>
        <p:spPr>
          <a:xfrm>
            <a:off x="4255886" y="3150963"/>
            <a:ext cx="484800" cy="484800"/>
          </a:xfrm>
          <a:prstGeom prst="rect">
            <a:avLst/>
          </a:prstGeom>
          <a:noFill/>
          <a:ln>
            <a:noFill/>
          </a:ln>
        </p:spPr>
        <p:txBody>
          <a:bodyPr anchorCtr="0" anchor="ctr" bIns="91425" lIns="91425" spcFirstLastPara="1" rIns="91425" wrap="square" tIns="91425"/>
          <a:lstStyle>
            <a:lvl1pPr lvl="0" marR="0" rtl="0" algn="ctr">
              <a:lnSpc>
                <a:spcPct val="90000"/>
              </a:lnSpc>
              <a:spcBef>
                <a:spcPts val="750"/>
              </a:spcBef>
              <a:spcAft>
                <a:spcPts val="0"/>
              </a:spcAft>
              <a:buClr>
                <a:schemeClr val="dk1"/>
              </a:buClr>
              <a:buSzPts val="1400"/>
              <a:buFont typeface="Arial"/>
              <a:buNone/>
              <a:defRPr b="0" i="0" sz="105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8" name="Google Shape;58;p6"/>
          <p:cNvSpPr/>
          <p:nvPr>
            <p:ph idx="19" type="pic"/>
          </p:nvPr>
        </p:nvSpPr>
        <p:spPr>
          <a:xfrm>
            <a:off x="7151486" y="3150963"/>
            <a:ext cx="484800" cy="484800"/>
          </a:xfrm>
          <a:prstGeom prst="rect">
            <a:avLst/>
          </a:prstGeom>
          <a:noFill/>
          <a:ln>
            <a:noFill/>
          </a:ln>
        </p:spPr>
        <p:txBody>
          <a:bodyPr anchorCtr="0" anchor="ctr" bIns="91425" lIns="91425" spcFirstLastPara="1" rIns="91425" wrap="square" tIns="91425"/>
          <a:lstStyle>
            <a:lvl1pPr lvl="0" marR="0" rtl="0" algn="ctr">
              <a:lnSpc>
                <a:spcPct val="90000"/>
              </a:lnSpc>
              <a:spcBef>
                <a:spcPts val="750"/>
              </a:spcBef>
              <a:spcAft>
                <a:spcPts val="0"/>
              </a:spcAft>
              <a:buClr>
                <a:schemeClr val="dk1"/>
              </a:buClr>
              <a:buSzPts val="1400"/>
              <a:buFont typeface="Arial"/>
              <a:buNone/>
              <a:defRPr b="0" i="0" sz="105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9" name="Google Shape;59;p6"/>
          <p:cNvSpPr txBox="1"/>
          <p:nvPr>
            <p:ph idx="20" type="body"/>
          </p:nvPr>
        </p:nvSpPr>
        <p:spPr>
          <a:xfrm>
            <a:off x="457200" y="4052816"/>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chemeClr val="dk1"/>
              </a:buClr>
              <a:buSzPts val="1400"/>
              <a:buFont typeface="Arial"/>
              <a:buNone/>
              <a:defRPr b="0" i="0" sz="10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60" name="Google Shape;60;p6"/>
          <p:cNvSpPr txBox="1"/>
          <p:nvPr>
            <p:ph idx="21" type="body"/>
          </p:nvPr>
        </p:nvSpPr>
        <p:spPr>
          <a:xfrm>
            <a:off x="3362960" y="4052816"/>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chemeClr val="dk1"/>
              </a:buClr>
              <a:buSzPts val="1400"/>
              <a:buFont typeface="Arial"/>
              <a:buNone/>
              <a:defRPr b="0" i="0" sz="10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61" name="Google Shape;61;p6"/>
          <p:cNvSpPr txBox="1"/>
          <p:nvPr>
            <p:ph idx="22" type="body"/>
          </p:nvPr>
        </p:nvSpPr>
        <p:spPr>
          <a:xfrm>
            <a:off x="6268720" y="4052816"/>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chemeClr val="dk1"/>
              </a:buClr>
              <a:buSzPts val="1400"/>
              <a:buFont typeface="Arial"/>
              <a:buNone/>
              <a:defRPr b="0" i="0" sz="10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62" name="Shape 62"/>
        <p:cNvGrpSpPr/>
        <p:nvPr/>
      </p:nvGrpSpPr>
      <p:grpSpPr>
        <a:xfrm>
          <a:off x="0" y="0"/>
          <a:ext cx="0" cy="0"/>
          <a:chOff x="0" y="0"/>
          <a:chExt cx="0" cy="0"/>
        </a:xfrm>
      </p:grpSpPr>
      <p:sp>
        <p:nvSpPr>
          <p:cNvPr id="63" name="Google Shape;63;p7"/>
          <p:cNvSpPr txBox="1"/>
          <p:nvPr>
            <p:ph idx="1" type="body"/>
          </p:nvPr>
        </p:nvSpPr>
        <p:spPr>
          <a:xfrm>
            <a:off x="86360" y="971550"/>
            <a:ext cx="6695400" cy="25146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chemeClr val="dk1"/>
              </a:buClr>
              <a:buSzPts val="1400"/>
              <a:buFont typeface="Arial"/>
              <a:buNone/>
              <a:defRPr b="0" i="0" sz="12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64" name="Google Shape;64;p7"/>
          <p:cNvSpPr txBox="1"/>
          <p:nvPr>
            <p:ph type="title"/>
          </p:nvPr>
        </p:nvSpPr>
        <p:spPr>
          <a:xfrm>
            <a:off x="86360" y="85725"/>
            <a:ext cx="8143200" cy="428700"/>
          </a:xfrm>
          <a:prstGeom prst="rect">
            <a:avLst/>
          </a:prstGeom>
          <a:noFill/>
          <a:ln>
            <a:noFill/>
          </a:ln>
        </p:spPr>
        <p:txBody>
          <a:bodyPr anchorCtr="0" anchor="t" bIns="91425" lIns="91425" spcFirstLastPara="1" rIns="91425" wrap="square" tIns="91425"/>
          <a:lstStyle>
            <a:lvl1pPr lvl="0" marR="0" rtl="0" algn="l">
              <a:lnSpc>
                <a:spcPct val="9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and Content">
  <p:cSld name="1_Title and Content">
    <p:spTree>
      <p:nvGrpSpPr>
        <p:cNvPr id="65" name="Shape 65"/>
        <p:cNvGrpSpPr/>
        <p:nvPr/>
      </p:nvGrpSpPr>
      <p:grpSpPr>
        <a:xfrm>
          <a:off x="0" y="0"/>
          <a:ext cx="0" cy="0"/>
          <a:chOff x="0" y="0"/>
          <a:chExt cx="0" cy="0"/>
        </a:xfrm>
      </p:grpSpPr>
      <p:sp>
        <p:nvSpPr>
          <p:cNvPr id="66" name="Google Shape;66;p8"/>
          <p:cNvSpPr/>
          <p:nvPr/>
        </p:nvSpPr>
        <p:spPr>
          <a:xfrm>
            <a:off x="-10718" y="4951810"/>
            <a:ext cx="9160800" cy="202500"/>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67" name="Google Shape;67;p8"/>
          <p:cNvSpPr txBox="1"/>
          <p:nvPr/>
        </p:nvSpPr>
        <p:spPr>
          <a:xfrm>
            <a:off x="2568848" y="4941094"/>
            <a:ext cx="4001400" cy="21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25"/>
              <a:buFont typeface="Arial"/>
              <a:buNone/>
            </a:pPr>
            <a:r>
              <a:rPr b="0" i="0" lang="en" sz="825" u="none" cap="none" strike="noStrike">
                <a:solidFill>
                  <a:schemeClr val="lt1"/>
                </a:solidFill>
                <a:latin typeface="Century Gothic"/>
                <a:ea typeface="Century Gothic"/>
                <a:cs typeface="Century Gothic"/>
                <a:sym typeface="Century Gothic"/>
              </a:rPr>
              <a:t>www.tothenew.com </a:t>
            </a:r>
            <a:endParaRPr b="0" i="0" sz="1400" u="none" cap="none" strike="noStrike">
              <a:solidFill>
                <a:srgbClr val="000000"/>
              </a:solidFill>
              <a:latin typeface="Arial"/>
              <a:ea typeface="Arial"/>
              <a:cs typeface="Arial"/>
              <a:sym typeface="Arial"/>
            </a:endParaRPr>
          </a:p>
        </p:txBody>
      </p:sp>
      <p:sp>
        <p:nvSpPr>
          <p:cNvPr id="68" name="Google Shape;68;p8"/>
          <p:cNvSpPr/>
          <p:nvPr/>
        </p:nvSpPr>
        <p:spPr>
          <a:xfrm>
            <a:off x="204841" y="533401"/>
            <a:ext cx="630000" cy="50100"/>
          </a:xfrm>
          <a:prstGeom prst="rect">
            <a:avLst/>
          </a:prstGeom>
          <a:solidFill>
            <a:srgbClr val="D9177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p:cSld name="Picture with Caption">
    <p:spTree>
      <p:nvGrpSpPr>
        <p:cNvPr id="69" name="Shape 69"/>
        <p:cNvGrpSpPr/>
        <p:nvPr/>
      </p:nvGrpSpPr>
      <p:grpSpPr>
        <a:xfrm>
          <a:off x="0" y="0"/>
          <a:ext cx="0" cy="0"/>
          <a:chOff x="0" y="0"/>
          <a:chExt cx="0" cy="0"/>
        </a:xfrm>
      </p:grpSpPr>
      <p:sp>
        <p:nvSpPr>
          <p:cNvPr id="70" name="Google Shape;70;p9"/>
          <p:cNvSpPr/>
          <p:nvPr/>
        </p:nvSpPr>
        <p:spPr>
          <a:xfrm>
            <a:off x="0" y="0"/>
            <a:ext cx="9144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Calibri"/>
              <a:ea typeface="Calibri"/>
              <a:cs typeface="Calibri"/>
              <a:sym typeface="Calibri"/>
            </a:endParaRPr>
          </a:p>
        </p:txBody>
      </p:sp>
      <p:grpSp>
        <p:nvGrpSpPr>
          <p:cNvPr id="71" name="Google Shape;71;p9"/>
          <p:cNvGrpSpPr/>
          <p:nvPr/>
        </p:nvGrpSpPr>
        <p:grpSpPr>
          <a:xfrm>
            <a:off x="881813" y="1179053"/>
            <a:ext cx="5362956" cy="3200522"/>
            <a:chOff x="881813" y="1179053"/>
            <a:chExt cx="5362956" cy="3200522"/>
          </a:xfrm>
        </p:grpSpPr>
        <p:grpSp>
          <p:nvGrpSpPr>
            <p:cNvPr id="72" name="Google Shape;72;p9"/>
            <p:cNvGrpSpPr/>
            <p:nvPr/>
          </p:nvGrpSpPr>
          <p:grpSpPr>
            <a:xfrm>
              <a:off x="881813" y="1179053"/>
              <a:ext cx="5362956" cy="3200522"/>
              <a:chOff x="-12406313" y="784225"/>
              <a:chExt cx="10563237" cy="6303963"/>
            </a:xfrm>
          </p:grpSpPr>
          <p:sp>
            <p:nvSpPr>
              <p:cNvPr id="73" name="Google Shape;73;p9"/>
              <p:cNvSpPr/>
              <p:nvPr/>
            </p:nvSpPr>
            <p:spPr>
              <a:xfrm>
                <a:off x="-6191251" y="5287963"/>
                <a:ext cx="214200" cy="496800"/>
              </a:xfrm>
              <a:custGeom>
                <a:rect b="b" l="l" r="r" t="t"/>
                <a:pathLst>
                  <a:path extrusionOk="0" h="120000" w="120000">
                    <a:moveTo>
                      <a:pt x="96842" y="0"/>
                    </a:moveTo>
                    <a:cubicBezTo>
                      <a:pt x="94736" y="2727"/>
                      <a:pt x="96842" y="7272"/>
                      <a:pt x="92631" y="9090"/>
                    </a:cubicBezTo>
                    <a:cubicBezTo>
                      <a:pt x="84210" y="13636"/>
                      <a:pt x="65263" y="25454"/>
                      <a:pt x="52631" y="29090"/>
                    </a:cubicBezTo>
                    <a:cubicBezTo>
                      <a:pt x="35789" y="34545"/>
                      <a:pt x="14736" y="33636"/>
                      <a:pt x="14736" y="48181"/>
                    </a:cubicBezTo>
                    <a:cubicBezTo>
                      <a:pt x="14736" y="52727"/>
                      <a:pt x="23157" y="60909"/>
                      <a:pt x="23157" y="63636"/>
                    </a:cubicBezTo>
                    <a:cubicBezTo>
                      <a:pt x="23157" y="64545"/>
                      <a:pt x="12631" y="77272"/>
                      <a:pt x="12631" y="77272"/>
                    </a:cubicBezTo>
                    <a:cubicBezTo>
                      <a:pt x="10526" y="77272"/>
                      <a:pt x="0" y="82727"/>
                      <a:pt x="0" y="83636"/>
                    </a:cubicBezTo>
                    <a:cubicBezTo>
                      <a:pt x="0" y="88181"/>
                      <a:pt x="0" y="92727"/>
                      <a:pt x="6315" y="95454"/>
                    </a:cubicBezTo>
                    <a:cubicBezTo>
                      <a:pt x="8421" y="97272"/>
                      <a:pt x="6315" y="99090"/>
                      <a:pt x="6315" y="102727"/>
                    </a:cubicBezTo>
                    <a:cubicBezTo>
                      <a:pt x="6315" y="110909"/>
                      <a:pt x="18947" y="120000"/>
                      <a:pt x="33684" y="120000"/>
                    </a:cubicBezTo>
                    <a:cubicBezTo>
                      <a:pt x="69473" y="120000"/>
                      <a:pt x="73684" y="99090"/>
                      <a:pt x="84210" y="86363"/>
                    </a:cubicBezTo>
                    <a:cubicBezTo>
                      <a:pt x="96842" y="69090"/>
                      <a:pt x="111578" y="53636"/>
                      <a:pt x="111578" y="31818"/>
                    </a:cubicBezTo>
                    <a:cubicBezTo>
                      <a:pt x="111578" y="31818"/>
                      <a:pt x="117894" y="32727"/>
                      <a:pt x="119999" y="33636"/>
                    </a:cubicBezTo>
                    <a:cubicBezTo>
                      <a:pt x="119999" y="29090"/>
                      <a:pt x="119999" y="29090"/>
                      <a:pt x="119999" y="29090"/>
                    </a:cubicBezTo>
                    <a:cubicBezTo>
                      <a:pt x="115789" y="20909"/>
                      <a:pt x="115789" y="909"/>
                      <a:pt x="9684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74" name="Google Shape;74;p9"/>
              <p:cNvSpPr/>
              <p:nvPr/>
            </p:nvSpPr>
            <p:spPr>
              <a:xfrm>
                <a:off x="-5110163" y="4498975"/>
                <a:ext cx="60300" cy="136500"/>
              </a:xfrm>
              <a:custGeom>
                <a:rect b="b" l="l" r="r" t="t"/>
                <a:pathLst>
                  <a:path extrusionOk="0" h="120000" w="120000">
                    <a:moveTo>
                      <a:pt x="30000" y="0"/>
                    </a:moveTo>
                    <a:cubicBezTo>
                      <a:pt x="30000" y="33333"/>
                      <a:pt x="0" y="56666"/>
                      <a:pt x="0" y="90000"/>
                    </a:cubicBezTo>
                    <a:cubicBezTo>
                      <a:pt x="0" y="103333"/>
                      <a:pt x="22500" y="120000"/>
                      <a:pt x="52500" y="120000"/>
                    </a:cubicBezTo>
                    <a:cubicBezTo>
                      <a:pt x="90000" y="120000"/>
                      <a:pt x="120000" y="93333"/>
                      <a:pt x="120000" y="73333"/>
                    </a:cubicBezTo>
                    <a:cubicBezTo>
                      <a:pt x="120000" y="40000"/>
                      <a:pt x="60000" y="26666"/>
                      <a:pt x="3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75" name="Google Shape;75;p9"/>
              <p:cNvSpPr/>
              <p:nvPr/>
            </p:nvSpPr>
            <p:spPr>
              <a:xfrm>
                <a:off x="-4648201" y="4641850"/>
                <a:ext cx="315900" cy="409500"/>
              </a:xfrm>
              <a:custGeom>
                <a:rect b="b" l="l" r="r" t="t"/>
                <a:pathLst>
                  <a:path extrusionOk="0" h="120000" w="120000">
                    <a:moveTo>
                      <a:pt x="2857" y="0"/>
                    </a:moveTo>
                    <a:cubicBezTo>
                      <a:pt x="0" y="0"/>
                      <a:pt x="0" y="0"/>
                      <a:pt x="0" y="0"/>
                    </a:cubicBezTo>
                    <a:cubicBezTo>
                      <a:pt x="0" y="3302"/>
                      <a:pt x="0" y="3302"/>
                      <a:pt x="0" y="3302"/>
                    </a:cubicBezTo>
                    <a:cubicBezTo>
                      <a:pt x="1428" y="6605"/>
                      <a:pt x="7142" y="17614"/>
                      <a:pt x="11428" y="17614"/>
                    </a:cubicBezTo>
                    <a:cubicBezTo>
                      <a:pt x="14285" y="18715"/>
                      <a:pt x="18571" y="17614"/>
                      <a:pt x="20000" y="20917"/>
                    </a:cubicBezTo>
                    <a:cubicBezTo>
                      <a:pt x="22857" y="25321"/>
                      <a:pt x="22857" y="27522"/>
                      <a:pt x="25714" y="31926"/>
                    </a:cubicBezTo>
                    <a:cubicBezTo>
                      <a:pt x="28571" y="37431"/>
                      <a:pt x="37142" y="36330"/>
                      <a:pt x="40000" y="44036"/>
                    </a:cubicBezTo>
                    <a:cubicBezTo>
                      <a:pt x="41428" y="47339"/>
                      <a:pt x="44285" y="56146"/>
                      <a:pt x="45714" y="57247"/>
                    </a:cubicBezTo>
                    <a:cubicBezTo>
                      <a:pt x="47142" y="57247"/>
                      <a:pt x="51428" y="58348"/>
                      <a:pt x="52857" y="58348"/>
                    </a:cubicBezTo>
                    <a:cubicBezTo>
                      <a:pt x="52857" y="59449"/>
                      <a:pt x="52857" y="61651"/>
                      <a:pt x="52857" y="61651"/>
                    </a:cubicBezTo>
                    <a:cubicBezTo>
                      <a:pt x="54285" y="61651"/>
                      <a:pt x="60000" y="69357"/>
                      <a:pt x="60000" y="71559"/>
                    </a:cubicBezTo>
                    <a:cubicBezTo>
                      <a:pt x="64285" y="79266"/>
                      <a:pt x="67142" y="85871"/>
                      <a:pt x="75714" y="93577"/>
                    </a:cubicBezTo>
                    <a:cubicBezTo>
                      <a:pt x="82857" y="100183"/>
                      <a:pt x="90000" y="103486"/>
                      <a:pt x="97142" y="110091"/>
                    </a:cubicBezTo>
                    <a:cubicBezTo>
                      <a:pt x="97142" y="110091"/>
                      <a:pt x="104285" y="120000"/>
                      <a:pt x="107142" y="120000"/>
                    </a:cubicBezTo>
                    <a:cubicBezTo>
                      <a:pt x="110000" y="120000"/>
                      <a:pt x="117142" y="118899"/>
                      <a:pt x="117142" y="114495"/>
                    </a:cubicBezTo>
                    <a:cubicBezTo>
                      <a:pt x="117142" y="111192"/>
                      <a:pt x="115714" y="105688"/>
                      <a:pt x="120000" y="104587"/>
                    </a:cubicBezTo>
                    <a:cubicBezTo>
                      <a:pt x="120000" y="89174"/>
                      <a:pt x="120000" y="89174"/>
                      <a:pt x="120000" y="89174"/>
                    </a:cubicBezTo>
                    <a:cubicBezTo>
                      <a:pt x="120000" y="84770"/>
                      <a:pt x="114285" y="83669"/>
                      <a:pt x="111428" y="81467"/>
                    </a:cubicBezTo>
                    <a:cubicBezTo>
                      <a:pt x="107142" y="78165"/>
                      <a:pt x="102857" y="75963"/>
                      <a:pt x="102857" y="68256"/>
                    </a:cubicBezTo>
                    <a:cubicBezTo>
                      <a:pt x="98571" y="68256"/>
                      <a:pt x="94285" y="67155"/>
                      <a:pt x="94285" y="61651"/>
                    </a:cubicBezTo>
                    <a:cubicBezTo>
                      <a:pt x="97142" y="58348"/>
                      <a:pt x="97142" y="58348"/>
                      <a:pt x="97142" y="58348"/>
                    </a:cubicBezTo>
                    <a:cubicBezTo>
                      <a:pt x="95714" y="57247"/>
                      <a:pt x="94285" y="55045"/>
                      <a:pt x="92857" y="55045"/>
                    </a:cubicBezTo>
                    <a:cubicBezTo>
                      <a:pt x="90000" y="55045"/>
                      <a:pt x="90000" y="55045"/>
                      <a:pt x="90000" y="55045"/>
                    </a:cubicBezTo>
                    <a:cubicBezTo>
                      <a:pt x="90000" y="52844"/>
                      <a:pt x="90000" y="52844"/>
                      <a:pt x="90000" y="52844"/>
                    </a:cubicBezTo>
                    <a:cubicBezTo>
                      <a:pt x="90000" y="47339"/>
                      <a:pt x="84285" y="46238"/>
                      <a:pt x="78571" y="44036"/>
                    </a:cubicBezTo>
                    <a:cubicBezTo>
                      <a:pt x="67142" y="40733"/>
                      <a:pt x="62857" y="36330"/>
                      <a:pt x="55714" y="29724"/>
                    </a:cubicBezTo>
                    <a:cubicBezTo>
                      <a:pt x="51428" y="25321"/>
                      <a:pt x="48571" y="20917"/>
                      <a:pt x="42857" y="19816"/>
                    </a:cubicBezTo>
                    <a:cubicBezTo>
                      <a:pt x="41428" y="18715"/>
                      <a:pt x="38571" y="19816"/>
                      <a:pt x="38571" y="17614"/>
                    </a:cubicBezTo>
                    <a:cubicBezTo>
                      <a:pt x="34285" y="12110"/>
                      <a:pt x="31428" y="6605"/>
                      <a:pt x="22857" y="3302"/>
                    </a:cubicBezTo>
                    <a:cubicBezTo>
                      <a:pt x="10000" y="3302"/>
                      <a:pt x="10000" y="3302"/>
                      <a:pt x="10000" y="3302"/>
                    </a:cubicBezTo>
                    <a:cubicBezTo>
                      <a:pt x="7142" y="2201"/>
                      <a:pt x="7142" y="0"/>
                      <a:pt x="285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76" name="Google Shape;76;p9"/>
              <p:cNvSpPr/>
              <p:nvPr/>
            </p:nvSpPr>
            <p:spPr>
              <a:xfrm>
                <a:off x="-4241801" y="4592638"/>
                <a:ext cx="300000" cy="398400"/>
              </a:xfrm>
              <a:custGeom>
                <a:rect b="b" l="l" r="r" t="t"/>
                <a:pathLst>
                  <a:path extrusionOk="0" h="120000" w="120000">
                    <a:moveTo>
                      <a:pt x="96000" y="0"/>
                    </a:moveTo>
                    <a:cubicBezTo>
                      <a:pt x="90000" y="0"/>
                      <a:pt x="81000" y="13584"/>
                      <a:pt x="76500" y="20377"/>
                    </a:cubicBezTo>
                    <a:cubicBezTo>
                      <a:pt x="75000" y="22641"/>
                      <a:pt x="66000" y="21509"/>
                      <a:pt x="61500" y="24905"/>
                    </a:cubicBezTo>
                    <a:cubicBezTo>
                      <a:pt x="61500" y="24905"/>
                      <a:pt x="61500" y="27169"/>
                      <a:pt x="60000" y="27169"/>
                    </a:cubicBezTo>
                    <a:cubicBezTo>
                      <a:pt x="57000" y="28301"/>
                      <a:pt x="58500" y="29433"/>
                      <a:pt x="55500" y="30566"/>
                    </a:cubicBezTo>
                    <a:cubicBezTo>
                      <a:pt x="55500" y="30566"/>
                      <a:pt x="51000" y="32830"/>
                      <a:pt x="52500" y="35094"/>
                    </a:cubicBezTo>
                    <a:cubicBezTo>
                      <a:pt x="49500" y="37358"/>
                      <a:pt x="49500" y="41886"/>
                      <a:pt x="43500" y="43018"/>
                    </a:cubicBezTo>
                    <a:cubicBezTo>
                      <a:pt x="39000" y="43018"/>
                      <a:pt x="34500" y="43018"/>
                      <a:pt x="31500" y="46415"/>
                    </a:cubicBezTo>
                    <a:cubicBezTo>
                      <a:pt x="25500" y="50943"/>
                      <a:pt x="27000" y="62264"/>
                      <a:pt x="15000" y="62264"/>
                    </a:cubicBezTo>
                    <a:cubicBezTo>
                      <a:pt x="12000" y="62264"/>
                      <a:pt x="9000" y="62264"/>
                      <a:pt x="6000" y="62264"/>
                    </a:cubicBezTo>
                    <a:cubicBezTo>
                      <a:pt x="3000" y="62264"/>
                      <a:pt x="0" y="63396"/>
                      <a:pt x="0" y="66792"/>
                    </a:cubicBezTo>
                    <a:cubicBezTo>
                      <a:pt x="0" y="67924"/>
                      <a:pt x="4500" y="81509"/>
                      <a:pt x="6000" y="82641"/>
                    </a:cubicBezTo>
                    <a:cubicBezTo>
                      <a:pt x="7500" y="82641"/>
                      <a:pt x="10500" y="82641"/>
                      <a:pt x="12000" y="84905"/>
                    </a:cubicBezTo>
                    <a:cubicBezTo>
                      <a:pt x="10500" y="86037"/>
                      <a:pt x="10500" y="86037"/>
                      <a:pt x="10500" y="86037"/>
                    </a:cubicBezTo>
                    <a:cubicBezTo>
                      <a:pt x="16500" y="93962"/>
                      <a:pt x="10500" y="107547"/>
                      <a:pt x="25500" y="107547"/>
                    </a:cubicBezTo>
                    <a:cubicBezTo>
                      <a:pt x="28500" y="107547"/>
                      <a:pt x="30000" y="105283"/>
                      <a:pt x="33000" y="105283"/>
                    </a:cubicBezTo>
                    <a:cubicBezTo>
                      <a:pt x="33000" y="105283"/>
                      <a:pt x="33000" y="105283"/>
                      <a:pt x="34500" y="105283"/>
                    </a:cubicBezTo>
                    <a:cubicBezTo>
                      <a:pt x="34500" y="106415"/>
                      <a:pt x="34500" y="110943"/>
                      <a:pt x="34500" y="110943"/>
                    </a:cubicBezTo>
                    <a:cubicBezTo>
                      <a:pt x="36000" y="110943"/>
                      <a:pt x="37500" y="113207"/>
                      <a:pt x="37500" y="113207"/>
                    </a:cubicBezTo>
                    <a:cubicBezTo>
                      <a:pt x="43500" y="113207"/>
                      <a:pt x="45000" y="108679"/>
                      <a:pt x="48000" y="108679"/>
                    </a:cubicBezTo>
                    <a:cubicBezTo>
                      <a:pt x="55500" y="108679"/>
                      <a:pt x="60000" y="113207"/>
                      <a:pt x="66000" y="114339"/>
                    </a:cubicBezTo>
                    <a:cubicBezTo>
                      <a:pt x="66000" y="116603"/>
                      <a:pt x="67500" y="120000"/>
                      <a:pt x="72000" y="120000"/>
                    </a:cubicBezTo>
                    <a:cubicBezTo>
                      <a:pt x="78000" y="120000"/>
                      <a:pt x="78000" y="115471"/>
                      <a:pt x="85500" y="114339"/>
                    </a:cubicBezTo>
                    <a:cubicBezTo>
                      <a:pt x="85500" y="109811"/>
                      <a:pt x="90000" y="104150"/>
                      <a:pt x="90000" y="100754"/>
                    </a:cubicBezTo>
                    <a:cubicBezTo>
                      <a:pt x="90000" y="99622"/>
                      <a:pt x="88500" y="98490"/>
                      <a:pt x="88500" y="96226"/>
                    </a:cubicBezTo>
                    <a:cubicBezTo>
                      <a:pt x="88500" y="93962"/>
                      <a:pt x="91500" y="88301"/>
                      <a:pt x="97500" y="87169"/>
                    </a:cubicBezTo>
                    <a:cubicBezTo>
                      <a:pt x="97500" y="80377"/>
                      <a:pt x="100500" y="78113"/>
                      <a:pt x="102000" y="70188"/>
                    </a:cubicBezTo>
                    <a:cubicBezTo>
                      <a:pt x="105000" y="66792"/>
                      <a:pt x="105000" y="66792"/>
                      <a:pt x="105000" y="66792"/>
                    </a:cubicBezTo>
                    <a:cubicBezTo>
                      <a:pt x="105000" y="65660"/>
                      <a:pt x="108000" y="65660"/>
                      <a:pt x="108000" y="65660"/>
                    </a:cubicBezTo>
                    <a:cubicBezTo>
                      <a:pt x="111000" y="65660"/>
                      <a:pt x="112500" y="65660"/>
                      <a:pt x="114000" y="65660"/>
                    </a:cubicBezTo>
                    <a:cubicBezTo>
                      <a:pt x="115500" y="65660"/>
                      <a:pt x="117000" y="65660"/>
                      <a:pt x="117000" y="62264"/>
                    </a:cubicBezTo>
                    <a:cubicBezTo>
                      <a:pt x="111000" y="62264"/>
                      <a:pt x="99000" y="43018"/>
                      <a:pt x="99000" y="37358"/>
                    </a:cubicBezTo>
                    <a:cubicBezTo>
                      <a:pt x="99000" y="36226"/>
                      <a:pt x="100500" y="35094"/>
                      <a:pt x="102000" y="35094"/>
                    </a:cubicBezTo>
                    <a:cubicBezTo>
                      <a:pt x="102000" y="33962"/>
                      <a:pt x="100500" y="32830"/>
                      <a:pt x="100500" y="31698"/>
                    </a:cubicBezTo>
                    <a:cubicBezTo>
                      <a:pt x="100500" y="31698"/>
                      <a:pt x="111000" y="27169"/>
                      <a:pt x="112500" y="26037"/>
                    </a:cubicBezTo>
                    <a:cubicBezTo>
                      <a:pt x="111000" y="26037"/>
                      <a:pt x="111000" y="24905"/>
                      <a:pt x="111000" y="24905"/>
                    </a:cubicBezTo>
                    <a:cubicBezTo>
                      <a:pt x="111000" y="21509"/>
                      <a:pt x="120000" y="23773"/>
                      <a:pt x="120000" y="20377"/>
                    </a:cubicBezTo>
                    <a:cubicBezTo>
                      <a:pt x="120000" y="12452"/>
                      <a:pt x="102000" y="16981"/>
                      <a:pt x="102000" y="9056"/>
                    </a:cubicBezTo>
                    <a:cubicBezTo>
                      <a:pt x="102000" y="3396"/>
                      <a:pt x="103500" y="0"/>
                      <a:pt x="96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77" name="Google Shape;77;p9"/>
              <p:cNvSpPr/>
              <p:nvPr/>
            </p:nvSpPr>
            <p:spPr>
              <a:xfrm>
                <a:off x="-3952876" y="4781550"/>
                <a:ext cx="187200" cy="261900"/>
              </a:xfrm>
              <a:custGeom>
                <a:rect b="b" l="l" r="r" t="t"/>
                <a:pathLst>
                  <a:path extrusionOk="0" h="120000" w="120000">
                    <a:moveTo>
                      <a:pt x="120000" y="0"/>
                    </a:moveTo>
                    <a:cubicBezTo>
                      <a:pt x="117600" y="0"/>
                      <a:pt x="117600" y="0"/>
                      <a:pt x="117600" y="0"/>
                    </a:cubicBezTo>
                    <a:cubicBezTo>
                      <a:pt x="108000" y="5142"/>
                      <a:pt x="98400" y="10285"/>
                      <a:pt x="96000" y="13714"/>
                    </a:cubicBezTo>
                    <a:cubicBezTo>
                      <a:pt x="88800" y="13714"/>
                      <a:pt x="88800" y="13714"/>
                      <a:pt x="88800" y="13714"/>
                    </a:cubicBezTo>
                    <a:cubicBezTo>
                      <a:pt x="43200" y="6857"/>
                      <a:pt x="43200" y="6857"/>
                      <a:pt x="43200" y="6857"/>
                    </a:cubicBezTo>
                    <a:cubicBezTo>
                      <a:pt x="26400" y="6857"/>
                      <a:pt x="19200" y="25714"/>
                      <a:pt x="19200" y="39428"/>
                    </a:cubicBezTo>
                    <a:cubicBezTo>
                      <a:pt x="19200" y="42857"/>
                      <a:pt x="12000" y="46285"/>
                      <a:pt x="12000" y="48000"/>
                    </a:cubicBezTo>
                    <a:cubicBezTo>
                      <a:pt x="7200" y="61714"/>
                      <a:pt x="0" y="66857"/>
                      <a:pt x="0" y="78857"/>
                    </a:cubicBezTo>
                    <a:cubicBezTo>
                      <a:pt x="0" y="85714"/>
                      <a:pt x="9600" y="85714"/>
                      <a:pt x="14400" y="85714"/>
                    </a:cubicBezTo>
                    <a:cubicBezTo>
                      <a:pt x="14400" y="113142"/>
                      <a:pt x="14400" y="113142"/>
                      <a:pt x="14400" y="113142"/>
                    </a:cubicBezTo>
                    <a:cubicBezTo>
                      <a:pt x="14400" y="116571"/>
                      <a:pt x="19200" y="120000"/>
                      <a:pt x="24000" y="120000"/>
                    </a:cubicBezTo>
                    <a:cubicBezTo>
                      <a:pt x="31200" y="120000"/>
                      <a:pt x="33600" y="101142"/>
                      <a:pt x="33600" y="97714"/>
                    </a:cubicBezTo>
                    <a:cubicBezTo>
                      <a:pt x="33600" y="90857"/>
                      <a:pt x="28800" y="87428"/>
                      <a:pt x="28800" y="78857"/>
                    </a:cubicBezTo>
                    <a:cubicBezTo>
                      <a:pt x="28800" y="75428"/>
                      <a:pt x="33600" y="72000"/>
                      <a:pt x="38400" y="72000"/>
                    </a:cubicBezTo>
                    <a:cubicBezTo>
                      <a:pt x="38400" y="72000"/>
                      <a:pt x="40800" y="72000"/>
                      <a:pt x="40800" y="72000"/>
                    </a:cubicBezTo>
                    <a:cubicBezTo>
                      <a:pt x="43200" y="72000"/>
                      <a:pt x="43200" y="72000"/>
                      <a:pt x="43200" y="72000"/>
                    </a:cubicBezTo>
                    <a:cubicBezTo>
                      <a:pt x="40800" y="84000"/>
                      <a:pt x="40800" y="84000"/>
                      <a:pt x="40800" y="84000"/>
                    </a:cubicBezTo>
                    <a:cubicBezTo>
                      <a:pt x="40800" y="92571"/>
                      <a:pt x="50400" y="94285"/>
                      <a:pt x="50400" y="101142"/>
                    </a:cubicBezTo>
                    <a:cubicBezTo>
                      <a:pt x="50400" y="102857"/>
                      <a:pt x="52800" y="104571"/>
                      <a:pt x="50400" y="106285"/>
                    </a:cubicBezTo>
                    <a:cubicBezTo>
                      <a:pt x="60000" y="106285"/>
                      <a:pt x="60000" y="106285"/>
                      <a:pt x="60000" y="106285"/>
                    </a:cubicBezTo>
                    <a:cubicBezTo>
                      <a:pt x="60000" y="101142"/>
                      <a:pt x="74400" y="101142"/>
                      <a:pt x="74400" y="96000"/>
                    </a:cubicBezTo>
                    <a:cubicBezTo>
                      <a:pt x="72000" y="94285"/>
                      <a:pt x="64800" y="89142"/>
                      <a:pt x="64800" y="85714"/>
                    </a:cubicBezTo>
                    <a:cubicBezTo>
                      <a:pt x="64800" y="84000"/>
                      <a:pt x="67200" y="82285"/>
                      <a:pt x="67200" y="82285"/>
                    </a:cubicBezTo>
                    <a:cubicBezTo>
                      <a:pt x="64800" y="80571"/>
                      <a:pt x="50400" y="60000"/>
                      <a:pt x="50400" y="58285"/>
                    </a:cubicBezTo>
                    <a:cubicBezTo>
                      <a:pt x="69600" y="58285"/>
                      <a:pt x="72000" y="44571"/>
                      <a:pt x="86400" y="41142"/>
                    </a:cubicBezTo>
                    <a:cubicBezTo>
                      <a:pt x="86400" y="36000"/>
                      <a:pt x="86400" y="36000"/>
                      <a:pt x="86400" y="36000"/>
                    </a:cubicBezTo>
                    <a:cubicBezTo>
                      <a:pt x="86400" y="36000"/>
                      <a:pt x="86400" y="36000"/>
                      <a:pt x="86400" y="36000"/>
                    </a:cubicBezTo>
                    <a:cubicBezTo>
                      <a:pt x="81600" y="36000"/>
                      <a:pt x="48000" y="44571"/>
                      <a:pt x="45600" y="46285"/>
                    </a:cubicBezTo>
                    <a:cubicBezTo>
                      <a:pt x="48000" y="44571"/>
                      <a:pt x="48000" y="44571"/>
                      <a:pt x="48000" y="44571"/>
                    </a:cubicBezTo>
                    <a:cubicBezTo>
                      <a:pt x="45600" y="48000"/>
                      <a:pt x="45600" y="49714"/>
                      <a:pt x="40800" y="49714"/>
                    </a:cubicBezTo>
                    <a:cubicBezTo>
                      <a:pt x="31200" y="49714"/>
                      <a:pt x="26400" y="39428"/>
                      <a:pt x="26400" y="30857"/>
                    </a:cubicBezTo>
                    <a:cubicBezTo>
                      <a:pt x="26400" y="22285"/>
                      <a:pt x="31200" y="22285"/>
                      <a:pt x="40800" y="22285"/>
                    </a:cubicBezTo>
                    <a:cubicBezTo>
                      <a:pt x="43200" y="22285"/>
                      <a:pt x="45600" y="22285"/>
                      <a:pt x="48000" y="22285"/>
                    </a:cubicBezTo>
                    <a:cubicBezTo>
                      <a:pt x="60000" y="22285"/>
                      <a:pt x="64800" y="18857"/>
                      <a:pt x="74400" y="18857"/>
                    </a:cubicBezTo>
                    <a:cubicBezTo>
                      <a:pt x="81600" y="18857"/>
                      <a:pt x="88800" y="24000"/>
                      <a:pt x="96000" y="24000"/>
                    </a:cubicBezTo>
                    <a:cubicBezTo>
                      <a:pt x="110400" y="24000"/>
                      <a:pt x="115200" y="13714"/>
                      <a:pt x="117600" y="5142"/>
                    </a:cubicBezTo>
                    <a:cubicBezTo>
                      <a:pt x="120000" y="5142"/>
                      <a:pt x="120000" y="3428"/>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78" name="Google Shape;78;p9"/>
              <p:cNvSpPr/>
              <p:nvPr/>
            </p:nvSpPr>
            <p:spPr>
              <a:xfrm>
                <a:off x="-4343401" y="5051425"/>
                <a:ext cx="300000" cy="104700"/>
              </a:xfrm>
              <a:custGeom>
                <a:rect b="b" l="l" r="r" t="t"/>
                <a:pathLst>
                  <a:path extrusionOk="0" h="120000" w="120000">
                    <a:moveTo>
                      <a:pt x="19500" y="0"/>
                    </a:moveTo>
                    <a:cubicBezTo>
                      <a:pt x="16500" y="0"/>
                      <a:pt x="15000" y="8571"/>
                      <a:pt x="13500" y="8571"/>
                    </a:cubicBezTo>
                    <a:cubicBezTo>
                      <a:pt x="12000" y="8571"/>
                      <a:pt x="10500" y="0"/>
                      <a:pt x="9000" y="0"/>
                    </a:cubicBezTo>
                    <a:cubicBezTo>
                      <a:pt x="7500" y="0"/>
                      <a:pt x="0" y="25714"/>
                      <a:pt x="0" y="29999"/>
                    </a:cubicBezTo>
                    <a:cubicBezTo>
                      <a:pt x="6000" y="29999"/>
                      <a:pt x="9000" y="47142"/>
                      <a:pt x="13500" y="64285"/>
                    </a:cubicBezTo>
                    <a:cubicBezTo>
                      <a:pt x="15000" y="68571"/>
                      <a:pt x="16500" y="68571"/>
                      <a:pt x="18000" y="68571"/>
                    </a:cubicBezTo>
                    <a:cubicBezTo>
                      <a:pt x="19500" y="68571"/>
                      <a:pt x="21000" y="68571"/>
                      <a:pt x="22500" y="68571"/>
                    </a:cubicBezTo>
                    <a:cubicBezTo>
                      <a:pt x="22500" y="68571"/>
                      <a:pt x="24000" y="68571"/>
                      <a:pt x="25500" y="68571"/>
                    </a:cubicBezTo>
                    <a:cubicBezTo>
                      <a:pt x="27000" y="68571"/>
                      <a:pt x="28500" y="68571"/>
                      <a:pt x="30000" y="68571"/>
                    </a:cubicBezTo>
                    <a:cubicBezTo>
                      <a:pt x="37500" y="77142"/>
                      <a:pt x="45000" y="81428"/>
                      <a:pt x="52500" y="81428"/>
                    </a:cubicBezTo>
                    <a:cubicBezTo>
                      <a:pt x="57000" y="81428"/>
                      <a:pt x="58500" y="98571"/>
                      <a:pt x="63000" y="98571"/>
                    </a:cubicBezTo>
                    <a:cubicBezTo>
                      <a:pt x="79500" y="98571"/>
                      <a:pt x="93000" y="102857"/>
                      <a:pt x="106500" y="119999"/>
                    </a:cubicBezTo>
                    <a:cubicBezTo>
                      <a:pt x="106500" y="115714"/>
                      <a:pt x="105000" y="107142"/>
                      <a:pt x="106500" y="107142"/>
                    </a:cubicBezTo>
                    <a:cubicBezTo>
                      <a:pt x="112500" y="107142"/>
                      <a:pt x="111000" y="115714"/>
                      <a:pt x="115500" y="115714"/>
                    </a:cubicBezTo>
                    <a:cubicBezTo>
                      <a:pt x="117000" y="115714"/>
                      <a:pt x="120000" y="107142"/>
                      <a:pt x="120000" y="98571"/>
                    </a:cubicBezTo>
                    <a:cubicBezTo>
                      <a:pt x="117000" y="94285"/>
                      <a:pt x="117000" y="89999"/>
                      <a:pt x="114000" y="85714"/>
                    </a:cubicBezTo>
                    <a:cubicBezTo>
                      <a:pt x="112500" y="85714"/>
                      <a:pt x="112500" y="85714"/>
                      <a:pt x="111000" y="85714"/>
                    </a:cubicBezTo>
                    <a:cubicBezTo>
                      <a:pt x="111000" y="85714"/>
                      <a:pt x="109500" y="85714"/>
                      <a:pt x="109500" y="85714"/>
                    </a:cubicBezTo>
                    <a:cubicBezTo>
                      <a:pt x="108000" y="85714"/>
                      <a:pt x="106500" y="89999"/>
                      <a:pt x="106500" y="89999"/>
                    </a:cubicBezTo>
                    <a:cubicBezTo>
                      <a:pt x="105000" y="89999"/>
                      <a:pt x="105000" y="85714"/>
                      <a:pt x="103500" y="85714"/>
                    </a:cubicBezTo>
                    <a:cubicBezTo>
                      <a:pt x="102000" y="81428"/>
                      <a:pt x="102000" y="72857"/>
                      <a:pt x="100500" y="72857"/>
                    </a:cubicBezTo>
                    <a:cubicBezTo>
                      <a:pt x="93000" y="72857"/>
                      <a:pt x="87000" y="68571"/>
                      <a:pt x="82500" y="51428"/>
                    </a:cubicBezTo>
                    <a:cubicBezTo>
                      <a:pt x="82500" y="51428"/>
                      <a:pt x="82500" y="51428"/>
                      <a:pt x="84000" y="51428"/>
                    </a:cubicBezTo>
                    <a:cubicBezTo>
                      <a:pt x="87000" y="51428"/>
                      <a:pt x="97500" y="47142"/>
                      <a:pt x="97500" y="42857"/>
                    </a:cubicBezTo>
                    <a:cubicBezTo>
                      <a:pt x="94500" y="42857"/>
                      <a:pt x="94500" y="42857"/>
                      <a:pt x="94500" y="42857"/>
                    </a:cubicBezTo>
                    <a:cubicBezTo>
                      <a:pt x="82500" y="47142"/>
                      <a:pt x="82500" y="47142"/>
                      <a:pt x="82500" y="47142"/>
                    </a:cubicBezTo>
                    <a:cubicBezTo>
                      <a:pt x="75000" y="47142"/>
                      <a:pt x="72000" y="21428"/>
                      <a:pt x="63000" y="21428"/>
                    </a:cubicBezTo>
                    <a:cubicBezTo>
                      <a:pt x="58500" y="21428"/>
                      <a:pt x="57000" y="42857"/>
                      <a:pt x="51000" y="42857"/>
                    </a:cubicBezTo>
                    <a:cubicBezTo>
                      <a:pt x="37500" y="42857"/>
                      <a:pt x="31500" y="0"/>
                      <a:pt x="195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79" name="Google Shape;79;p9"/>
              <p:cNvSpPr/>
              <p:nvPr/>
            </p:nvSpPr>
            <p:spPr>
              <a:xfrm>
                <a:off x="-3919538" y="5133975"/>
                <a:ext cx="90600" cy="27000"/>
              </a:xfrm>
              <a:custGeom>
                <a:rect b="b" l="l" r="r" t="t"/>
                <a:pathLst>
                  <a:path extrusionOk="0" h="120000" w="120000">
                    <a:moveTo>
                      <a:pt x="120000" y="0"/>
                    </a:moveTo>
                    <a:cubicBezTo>
                      <a:pt x="110000" y="34285"/>
                      <a:pt x="100000" y="68571"/>
                      <a:pt x="80000" y="68571"/>
                    </a:cubicBezTo>
                    <a:cubicBezTo>
                      <a:pt x="60000" y="68571"/>
                      <a:pt x="50000" y="17142"/>
                      <a:pt x="25000" y="17142"/>
                    </a:cubicBezTo>
                    <a:cubicBezTo>
                      <a:pt x="25000" y="17142"/>
                      <a:pt x="20000" y="17142"/>
                      <a:pt x="20000" y="17142"/>
                    </a:cubicBezTo>
                    <a:cubicBezTo>
                      <a:pt x="10000" y="17142"/>
                      <a:pt x="0" y="17142"/>
                      <a:pt x="0" y="68571"/>
                    </a:cubicBezTo>
                    <a:cubicBezTo>
                      <a:pt x="0" y="119999"/>
                      <a:pt x="15000" y="119999"/>
                      <a:pt x="25000" y="119999"/>
                    </a:cubicBezTo>
                    <a:cubicBezTo>
                      <a:pt x="30000" y="119999"/>
                      <a:pt x="30000" y="119999"/>
                      <a:pt x="30000" y="119999"/>
                    </a:cubicBezTo>
                    <a:cubicBezTo>
                      <a:pt x="80000" y="119999"/>
                      <a:pt x="80000" y="119999"/>
                      <a:pt x="80000" y="119999"/>
                    </a:cubicBezTo>
                    <a:cubicBezTo>
                      <a:pt x="100000" y="102857"/>
                      <a:pt x="110000" y="85714"/>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80" name="Google Shape;80;p9"/>
              <p:cNvSpPr/>
              <p:nvPr/>
            </p:nvSpPr>
            <p:spPr>
              <a:xfrm>
                <a:off x="-4010026" y="5141913"/>
                <a:ext cx="63600" cy="27000"/>
              </a:xfrm>
              <a:custGeom>
                <a:rect b="b" l="l" r="r" t="t"/>
                <a:pathLst>
                  <a:path extrusionOk="0" h="120000" w="120000">
                    <a:moveTo>
                      <a:pt x="120000" y="0"/>
                    </a:moveTo>
                    <a:cubicBezTo>
                      <a:pt x="70588" y="0"/>
                      <a:pt x="70588" y="0"/>
                      <a:pt x="70588" y="0"/>
                    </a:cubicBezTo>
                    <a:cubicBezTo>
                      <a:pt x="70588" y="17142"/>
                      <a:pt x="70588" y="17142"/>
                      <a:pt x="70588" y="34285"/>
                    </a:cubicBezTo>
                    <a:cubicBezTo>
                      <a:pt x="63529" y="34285"/>
                      <a:pt x="49411" y="17142"/>
                      <a:pt x="35294" y="17142"/>
                    </a:cubicBezTo>
                    <a:cubicBezTo>
                      <a:pt x="28235" y="17142"/>
                      <a:pt x="28235" y="17142"/>
                      <a:pt x="28235" y="17142"/>
                    </a:cubicBezTo>
                    <a:cubicBezTo>
                      <a:pt x="14117" y="17142"/>
                      <a:pt x="0" y="17142"/>
                      <a:pt x="0" y="68571"/>
                    </a:cubicBezTo>
                    <a:cubicBezTo>
                      <a:pt x="0" y="102857"/>
                      <a:pt x="21176" y="119999"/>
                      <a:pt x="42352" y="119999"/>
                    </a:cubicBezTo>
                    <a:cubicBezTo>
                      <a:pt x="56470" y="119999"/>
                      <a:pt x="70588" y="85714"/>
                      <a:pt x="84705" y="51428"/>
                    </a:cubicBezTo>
                    <a:cubicBezTo>
                      <a:pt x="105882" y="85714"/>
                      <a:pt x="105882" y="85714"/>
                      <a:pt x="105882" y="85714"/>
                    </a:cubicBezTo>
                    <a:cubicBezTo>
                      <a:pt x="120000" y="85714"/>
                      <a:pt x="120000" y="85714"/>
                      <a:pt x="120000" y="85714"/>
                    </a:cubicBezTo>
                    <a:cubicBezTo>
                      <a:pt x="112941" y="68571"/>
                      <a:pt x="120000" y="34285"/>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81" name="Google Shape;81;p9"/>
              <p:cNvSpPr/>
              <p:nvPr/>
            </p:nvSpPr>
            <p:spPr>
              <a:xfrm>
                <a:off x="-3941763" y="5175250"/>
                <a:ext cx="44400" cy="38100"/>
              </a:xfrm>
              <a:custGeom>
                <a:rect b="b" l="l" r="r" t="t"/>
                <a:pathLst>
                  <a:path extrusionOk="0" h="120000" w="120000">
                    <a:moveTo>
                      <a:pt x="30000" y="0"/>
                    </a:moveTo>
                    <a:cubicBezTo>
                      <a:pt x="20000" y="0"/>
                      <a:pt x="0" y="0"/>
                      <a:pt x="0" y="24000"/>
                    </a:cubicBezTo>
                    <a:cubicBezTo>
                      <a:pt x="0" y="60000"/>
                      <a:pt x="50000" y="72000"/>
                      <a:pt x="70000" y="72000"/>
                    </a:cubicBezTo>
                    <a:cubicBezTo>
                      <a:pt x="70000" y="84000"/>
                      <a:pt x="80000" y="120000"/>
                      <a:pt x="90000" y="120000"/>
                    </a:cubicBezTo>
                    <a:cubicBezTo>
                      <a:pt x="100000" y="120000"/>
                      <a:pt x="100000" y="120000"/>
                      <a:pt x="100000" y="120000"/>
                    </a:cubicBezTo>
                    <a:cubicBezTo>
                      <a:pt x="110000" y="120000"/>
                      <a:pt x="120000" y="108000"/>
                      <a:pt x="120000" y="96000"/>
                    </a:cubicBezTo>
                    <a:cubicBezTo>
                      <a:pt x="120000" y="48000"/>
                      <a:pt x="80000" y="60000"/>
                      <a:pt x="80000" y="0"/>
                    </a:cubicBezTo>
                    <a:cubicBezTo>
                      <a:pt x="50000" y="0"/>
                      <a:pt x="50000" y="0"/>
                      <a:pt x="50000" y="0"/>
                    </a:cubicBezTo>
                    <a:cubicBezTo>
                      <a:pt x="50000" y="0"/>
                      <a:pt x="40000" y="0"/>
                      <a:pt x="3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82" name="Google Shape;82;p9"/>
              <p:cNvSpPr/>
              <p:nvPr/>
            </p:nvSpPr>
            <p:spPr>
              <a:xfrm>
                <a:off x="-4032251" y="5138738"/>
                <a:ext cx="18900" cy="22200"/>
              </a:xfrm>
              <a:custGeom>
                <a:rect b="b" l="l" r="r" t="t"/>
                <a:pathLst>
                  <a:path extrusionOk="0" h="120000" w="120000">
                    <a:moveTo>
                      <a:pt x="48000" y="0"/>
                    </a:moveTo>
                    <a:cubicBezTo>
                      <a:pt x="0" y="0"/>
                      <a:pt x="0" y="0"/>
                      <a:pt x="0" y="0"/>
                    </a:cubicBezTo>
                    <a:cubicBezTo>
                      <a:pt x="0" y="80000"/>
                      <a:pt x="0" y="80000"/>
                      <a:pt x="0" y="80000"/>
                    </a:cubicBezTo>
                    <a:cubicBezTo>
                      <a:pt x="0" y="100000"/>
                      <a:pt x="24000" y="120000"/>
                      <a:pt x="48000" y="120000"/>
                    </a:cubicBezTo>
                    <a:cubicBezTo>
                      <a:pt x="72000" y="120000"/>
                      <a:pt x="120000" y="100000"/>
                      <a:pt x="120000" y="60000"/>
                    </a:cubicBezTo>
                    <a:cubicBezTo>
                      <a:pt x="96000" y="40000"/>
                      <a:pt x="96000" y="0"/>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83" name="Google Shape;83;p9"/>
              <p:cNvSpPr/>
              <p:nvPr/>
            </p:nvSpPr>
            <p:spPr>
              <a:xfrm>
                <a:off x="-3810001" y="5145088"/>
                <a:ext cx="104700" cy="71400"/>
              </a:xfrm>
              <a:custGeom>
                <a:rect b="b" l="l" r="r" t="t"/>
                <a:pathLst>
                  <a:path extrusionOk="0" h="120000" w="120000">
                    <a:moveTo>
                      <a:pt x="98571" y="0"/>
                    </a:moveTo>
                    <a:cubicBezTo>
                      <a:pt x="81428" y="0"/>
                      <a:pt x="51428" y="6315"/>
                      <a:pt x="47142" y="25263"/>
                    </a:cubicBezTo>
                    <a:cubicBezTo>
                      <a:pt x="42857" y="25263"/>
                      <a:pt x="42857" y="37894"/>
                      <a:pt x="38571" y="44210"/>
                    </a:cubicBezTo>
                    <a:cubicBezTo>
                      <a:pt x="21428" y="50526"/>
                      <a:pt x="0" y="50526"/>
                      <a:pt x="0" y="101052"/>
                    </a:cubicBezTo>
                    <a:cubicBezTo>
                      <a:pt x="0" y="107368"/>
                      <a:pt x="4285" y="120000"/>
                      <a:pt x="8571" y="120000"/>
                    </a:cubicBezTo>
                    <a:cubicBezTo>
                      <a:pt x="21428" y="120000"/>
                      <a:pt x="38571" y="94736"/>
                      <a:pt x="47142" y="82105"/>
                    </a:cubicBezTo>
                    <a:cubicBezTo>
                      <a:pt x="51428" y="75789"/>
                      <a:pt x="42857" y="56842"/>
                      <a:pt x="51428" y="56842"/>
                    </a:cubicBezTo>
                    <a:cubicBezTo>
                      <a:pt x="68571" y="56842"/>
                      <a:pt x="107142" y="37894"/>
                      <a:pt x="119999" y="6315"/>
                    </a:cubicBezTo>
                    <a:cubicBezTo>
                      <a:pt x="115714" y="0"/>
                      <a:pt x="107142" y="0"/>
                      <a:pt x="9857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84" name="Google Shape;84;p9"/>
              <p:cNvSpPr/>
              <p:nvPr/>
            </p:nvSpPr>
            <p:spPr>
              <a:xfrm>
                <a:off x="-3503613" y="5040313"/>
                <a:ext cx="23700" cy="52500"/>
              </a:xfrm>
              <a:custGeom>
                <a:rect b="b" l="l" r="r" t="t"/>
                <a:pathLst>
                  <a:path extrusionOk="0" h="120000" w="120000">
                    <a:moveTo>
                      <a:pt x="100000" y="0"/>
                    </a:moveTo>
                    <a:cubicBezTo>
                      <a:pt x="60000" y="0"/>
                      <a:pt x="60000" y="25714"/>
                      <a:pt x="60000" y="42857"/>
                    </a:cubicBezTo>
                    <a:cubicBezTo>
                      <a:pt x="60000" y="59999"/>
                      <a:pt x="0" y="68571"/>
                      <a:pt x="0" y="94285"/>
                    </a:cubicBezTo>
                    <a:cubicBezTo>
                      <a:pt x="0" y="102857"/>
                      <a:pt x="20000" y="119999"/>
                      <a:pt x="40000" y="119999"/>
                    </a:cubicBezTo>
                    <a:cubicBezTo>
                      <a:pt x="80000" y="119999"/>
                      <a:pt x="80000" y="85714"/>
                      <a:pt x="80000" y="59999"/>
                    </a:cubicBezTo>
                    <a:cubicBezTo>
                      <a:pt x="100000" y="59999"/>
                      <a:pt x="120000" y="42857"/>
                      <a:pt x="120000" y="25714"/>
                    </a:cubicBezTo>
                    <a:cubicBezTo>
                      <a:pt x="120000" y="8571"/>
                      <a:pt x="100000" y="17142"/>
                      <a:pt x="10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85" name="Google Shape;85;p9"/>
              <p:cNvSpPr/>
              <p:nvPr/>
            </p:nvSpPr>
            <p:spPr>
              <a:xfrm>
                <a:off x="-3735388" y="4949825"/>
                <a:ext cx="25500" cy="34800"/>
              </a:xfrm>
              <a:custGeom>
                <a:rect b="b" l="l" r="r" t="t"/>
                <a:pathLst>
                  <a:path extrusionOk="0" h="120000" w="120000">
                    <a:moveTo>
                      <a:pt x="34285" y="0"/>
                    </a:moveTo>
                    <a:cubicBezTo>
                      <a:pt x="17142" y="0"/>
                      <a:pt x="0" y="13333"/>
                      <a:pt x="0" y="26666"/>
                    </a:cubicBezTo>
                    <a:cubicBezTo>
                      <a:pt x="0" y="66666"/>
                      <a:pt x="51428" y="120000"/>
                      <a:pt x="85714" y="120000"/>
                    </a:cubicBezTo>
                    <a:cubicBezTo>
                      <a:pt x="85714" y="120000"/>
                      <a:pt x="119999" y="66666"/>
                      <a:pt x="119999" y="53333"/>
                    </a:cubicBezTo>
                    <a:cubicBezTo>
                      <a:pt x="119999" y="26666"/>
                      <a:pt x="68571" y="0"/>
                      <a:pt x="3428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86" name="Google Shape;86;p9"/>
              <p:cNvSpPr/>
              <p:nvPr/>
            </p:nvSpPr>
            <p:spPr>
              <a:xfrm>
                <a:off x="-3683001" y="4946650"/>
                <a:ext cx="85800" cy="30300"/>
              </a:xfrm>
              <a:custGeom>
                <a:rect b="b" l="l" r="r" t="t"/>
                <a:pathLst>
                  <a:path extrusionOk="0" h="120000" w="120000">
                    <a:moveTo>
                      <a:pt x="73043" y="0"/>
                    </a:moveTo>
                    <a:cubicBezTo>
                      <a:pt x="10434" y="0"/>
                      <a:pt x="10434" y="0"/>
                      <a:pt x="10434" y="0"/>
                    </a:cubicBezTo>
                    <a:cubicBezTo>
                      <a:pt x="5217" y="15000"/>
                      <a:pt x="0" y="30000"/>
                      <a:pt x="0" y="45000"/>
                    </a:cubicBezTo>
                    <a:cubicBezTo>
                      <a:pt x="0" y="45000"/>
                      <a:pt x="20869" y="75000"/>
                      <a:pt x="26086" y="75000"/>
                    </a:cubicBezTo>
                    <a:cubicBezTo>
                      <a:pt x="57391" y="75000"/>
                      <a:pt x="57391" y="75000"/>
                      <a:pt x="57391" y="75000"/>
                    </a:cubicBezTo>
                    <a:cubicBezTo>
                      <a:pt x="78260" y="75000"/>
                      <a:pt x="88695" y="120000"/>
                      <a:pt x="109565" y="120000"/>
                    </a:cubicBezTo>
                    <a:cubicBezTo>
                      <a:pt x="114782" y="120000"/>
                      <a:pt x="120000" y="120000"/>
                      <a:pt x="120000" y="105000"/>
                    </a:cubicBezTo>
                    <a:cubicBezTo>
                      <a:pt x="120000" y="75000"/>
                      <a:pt x="104347" y="60000"/>
                      <a:pt x="99130" y="15000"/>
                    </a:cubicBezTo>
                    <a:cubicBezTo>
                      <a:pt x="99130" y="30000"/>
                      <a:pt x="99130" y="30000"/>
                      <a:pt x="99130" y="30000"/>
                    </a:cubicBezTo>
                    <a:cubicBezTo>
                      <a:pt x="93913" y="30000"/>
                      <a:pt x="88695" y="30000"/>
                      <a:pt x="83478" y="30000"/>
                    </a:cubicBezTo>
                    <a:cubicBezTo>
                      <a:pt x="78260" y="30000"/>
                      <a:pt x="78260" y="15000"/>
                      <a:pt x="7304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87" name="Google Shape;87;p9"/>
              <p:cNvSpPr/>
              <p:nvPr/>
            </p:nvSpPr>
            <p:spPr>
              <a:xfrm>
                <a:off x="-3697288" y="4762500"/>
                <a:ext cx="36600" cy="96900"/>
              </a:xfrm>
              <a:custGeom>
                <a:rect b="b" l="l" r="r" t="t"/>
                <a:pathLst>
                  <a:path extrusionOk="0" h="120000" w="120000">
                    <a:moveTo>
                      <a:pt x="36000" y="0"/>
                    </a:moveTo>
                    <a:cubicBezTo>
                      <a:pt x="12000" y="4615"/>
                      <a:pt x="0" y="18461"/>
                      <a:pt x="0" y="27692"/>
                    </a:cubicBezTo>
                    <a:cubicBezTo>
                      <a:pt x="0" y="50769"/>
                      <a:pt x="36000" y="55384"/>
                      <a:pt x="36000" y="69230"/>
                    </a:cubicBezTo>
                    <a:cubicBezTo>
                      <a:pt x="36000" y="92307"/>
                      <a:pt x="36000" y="92307"/>
                      <a:pt x="36000" y="92307"/>
                    </a:cubicBezTo>
                    <a:cubicBezTo>
                      <a:pt x="36000" y="101538"/>
                      <a:pt x="36000" y="120000"/>
                      <a:pt x="72000" y="120000"/>
                    </a:cubicBezTo>
                    <a:cubicBezTo>
                      <a:pt x="60000" y="110769"/>
                      <a:pt x="48000" y="101538"/>
                      <a:pt x="36000" y="92307"/>
                    </a:cubicBezTo>
                    <a:cubicBezTo>
                      <a:pt x="36000" y="83076"/>
                      <a:pt x="36000" y="83076"/>
                      <a:pt x="36000" y="83076"/>
                    </a:cubicBezTo>
                    <a:cubicBezTo>
                      <a:pt x="60000" y="83076"/>
                      <a:pt x="96000" y="83076"/>
                      <a:pt x="120000" y="78461"/>
                    </a:cubicBezTo>
                    <a:cubicBezTo>
                      <a:pt x="108000" y="69230"/>
                      <a:pt x="84000" y="64615"/>
                      <a:pt x="84000" y="55384"/>
                    </a:cubicBezTo>
                    <a:cubicBezTo>
                      <a:pt x="84000" y="50769"/>
                      <a:pt x="120000" y="46153"/>
                      <a:pt x="120000" y="36923"/>
                    </a:cubicBezTo>
                    <a:cubicBezTo>
                      <a:pt x="60000" y="32307"/>
                      <a:pt x="36000" y="18461"/>
                      <a:pt x="36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88" name="Google Shape;88;p9"/>
              <p:cNvSpPr/>
              <p:nvPr/>
            </p:nvSpPr>
            <p:spPr>
              <a:xfrm>
                <a:off x="-3071813" y="4991100"/>
                <a:ext cx="117600" cy="79500"/>
              </a:xfrm>
              <a:custGeom>
                <a:rect b="b" l="l" r="r" t="t"/>
                <a:pathLst>
                  <a:path extrusionOk="0" h="120000" w="120000">
                    <a:moveTo>
                      <a:pt x="112258" y="0"/>
                    </a:moveTo>
                    <a:cubicBezTo>
                      <a:pt x="96774" y="0"/>
                      <a:pt x="100645" y="40000"/>
                      <a:pt x="89032" y="51428"/>
                    </a:cubicBezTo>
                    <a:cubicBezTo>
                      <a:pt x="77419" y="57142"/>
                      <a:pt x="61935" y="57142"/>
                      <a:pt x="46451" y="68571"/>
                    </a:cubicBezTo>
                    <a:cubicBezTo>
                      <a:pt x="46451" y="68571"/>
                      <a:pt x="38709" y="74285"/>
                      <a:pt x="34838" y="74285"/>
                    </a:cubicBezTo>
                    <a:cubicBezTo>
                      <a:pt x="34838" y="74285"/>
                      <a:pt x="34838" y="74285"/>
                      <a:pt x="34838" y="74285"/>
                    </a:cubicBezTo>
                    <a:cubicBezTo>
                      <a:pt x="0" y="74285"/>
                      <a:pt x="0" y="74285"/>
                      <a:pt x="0" y="74285"/>
                    </a:cubicBezTo>
                    <a:cubicBezTo>
                      <a:pt x="3870" y="97142"/>
                      <a:pt x="19354" y="91428"/>
                      <a:pt x="30967" y="108571"/>
                    </a:cubicBezTo>
                    <a:cubicBezTo>
                      <a:pt x="30967" y="108571"/>
                      <a:pt x="30967" y="108571"/>
                      <a:pt x="30967" y="108571"/>
                    </a:cubicBezTo>
                    <a:cubicBezTo>
                      <a:pt x="34838" y="108571"/>
                      <a:pt x="34838" y="108571"/>
                      <a:pt x="34838" y="108571"/>
                    </a:cubicBezTo>
                    <a:cubicBezTo>
                      <a:pt x="30967" y="108571"/>
                      <a:pt x="30967" y="108571"/>
                      <a:pt x="30967" y="108571"/>
                    </a:cubicBezTo>
                    <a:cubicBezTo>
                      <a:pt x="34838" y="114285"/>
                      <a:pt x="42580" y="120000"/>
                      <a:pt x="46451" y="120000"/>
                    </a:cubicBezTo>
                    <a:cubicBezTo>
                      <a:pt x="69677" y="120000"/>
                      <a:pt x="77419" y="97142"/>
                      <a:pt x="96774" y="91428"/>
                    </a:cubicBezTo>
                    <a:cubicBezTo>
                      <a:pt x="96774" y="57142"/>
                      <a:pt x="120000" y="62857"/>
                      <a:pt x="120000" y="22857"/>
                    </a:cubicBezTo>
                    <a:cubicBezTo>
                      <a:pt x="120000" y="17142"/>
                      <a:pt x="116129" y="0"/>
                      <a:pt x="11225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89" name="Google Shape;89;p9"/>
              <p:cNvSpPr/>
              <p:nvPr/>
            </p:nvSpPr>
            <p:spPr>
              <a:xfrm>
                <a:off x="-3600451" y="4852988"/>
                <a:ext cx="604800" cy="371400"/>
              </a:xfrm>
              <a:custGeom>
                <a:rect b="b" l="l" r="r" t="t"/>
                <a:pathLst>
                  <a:path extrusionOk="0" h="120000" w="120000">
                    <a:moveTo>
                      <a:pt x="11180" y="0"/>
                    </a:moveTo>
                    <a:cubicBezTo>
                      <a:pt x="7453" y="0"/>
                      <a:pt x="5962" y="6060"/>
                      <a:pt x="2981" y="6060"/>
                    </a:cubicBezTo>
                    <a:cubicBezTo>
                      <a:pt x="2236" y="6060"/>
                      <a:pt x="0" y="7272"/>
                      <a:pt x="0" y="9696"/>
                    </a:cubicBezTo>
                    <a:cubicBezTo>
                      <a:pt x="0" y="15757"/>
                      <a:pt x="5217" y="13333"/>
                      <a:pt x="6708" y="19393"/>
                    </a:cubicBezTo>
                    <a:cubicBezTo>
                      <a:pt x="6708" y="20606"/>
                      <a:pt x="7453" y="21818"/>
                      <a:pt x="8198" y="23030"/>
                    </a:cubicBezTo>
                    <a:cubicBezTo>
                      <a:pt x="8944" y="23030"/>
                      <a:pt x="9689" y="24242"/>
                      <a:pt x="11180" y="24242"/>
                    </a:cubicBezTo>
                    <a:cubicBezTo>
                      <a:pt x="13416" y="24242"/>
                      <a:pt x="14906" y="23030"/>
                      <a:pt x="17142" y="21818"/>
                    </a:cubicBezTo>
                    <a:cubicBezTo>
                      <a:pt x="17888" y="21818"/>
                      <a:pt x="17888" y="21818"/>
                      <a:pt x="17888" y="21818"/>
                    </a:cubicBezTo>
                    <a:cubicBezTo>
                      <a:pt x="17142" y="26666"/>
                      <a:pt x="10434" y="26666"/>
                      <a:pt x="7453" y="29090"/>
                    </a:cubicBezTo>
                    <a:cubicBezTo>
                      <a:pt x="8198" y="32727"/>
                      <a:pt x="10434" y="30303"/>
                      <a:pt x="11180" y="33939"/>
                    </a:cubicBezTo>
                    <a:cubicBezTo>
                      <a:pt x="12670" y="37575"/>
                      <a:pt x="11180" y="38787"/>
                      <a:pt x="12670" y="42424"/>
                    </a:cubicBezTo>
                    <a:cubicBezTo>
                      <a:pt x="12670" y="43636"/>
                      <a:pt x="14161" y="43636"/>
                      <a:pt x="14906" y="43636"/>
                    </a:cubicBezTo>
                    <a:cubicBezTo>
                      <a:pt x="16397" y="43636"/>
                      <a:pt x="17142" y="40000"/>
                      <a:pt x="17888" y="36363"/>
                    </a:cubicBezTo>
                    <a:cubicBezTo>
                      <a:pt x="17888" y="40000"/>
                      <a:pt x="17888" y="40000"/>
                      <a:pt x="17888" y="40000"/>
                    </a:cubicBezTo>
                    <a:cubicBezTo>
                      <a:pt x="17888" y="40000"/>
                      <a:pt x="17888" y="40000"/>
                      <a:pt x="18633" y="40000"/>
                    </a:cubicBezTo>
                    <a:cubicBezTo>
                      <a:pt x="20869" y="40000"/>
                      <a:pt x="22360" y="48484"/>
                      <a:pt x="25341" y="48484"/>
                    </a:cubicBezTo>
                    <a:cubicBezTo>
                      <a:pt x="28322" y="48484"/>
                      <a:pt x="34285" y="50909"/>
                      <a:pt x="36521" y="52121"/>
                    </a:cubicBezTo>
                    <a:cubicBezTo>
                      <a:pt x="38757" y="54545"/>
                      <a:pt x="43975" y="59393"/>
                      <a:pt x="44720" y="64242"/>
                    </a:cubicBezTo>
                    <a:cubicBezTo>
                      <a:pt x="46211" y="70303"/>
                      <a:pt x="44720" y="75151"/>
                      <a:pt x="47701" y="81212"/>
                    </a:cubicBezTo>
                    <a:cubicBezTo>
                      <a:pt x="46211" y="82424"/>
                      <a:pt x="42484" y="84848"/>
                      <a:pt x="42484" y="89696"/>
                    </a:cubicBezTo>
                    <a:cubicBezTo>
                      <a:pt x="42484" y="92121"/>
                      <a:pt x="44720" y="92121"/>
                      <a:pt x="46211" y="92121"/>
                    </a:cubicBezTo>
                    <a:cubicBezTo>
                      <a:pt x="49937" y="92121"/>
                      <a:pt x="49937" y="92121"/>
                      <a:pt x="49937" y="92121"/>
                    </a:cubicBezTo>
                    <a:cubicBezTo>
                      <a:pt x="49937" y="90909"/>
                      <a:pt x="52173" y="89696"/>
                      <a:pt x="53664" y="89696"/>
                    </a:cubicBezTo>
                    <a:cubicBezTo>
                      <a:pt x="58881" y="89696"/>
                      <a:pt x="60372" y="103030"/>
                      <a:pt x="65590" y="103030"/>
                    </a:cubicBezTo>
                    <a:cubicBezTo>
                      <a:pt x="73043" y="103030"/>
                      <a:pt x="73043" y="103030"/>
                      <a:pt x="73043" y="103030"/>
                    </a:cubicBezTo>
                    <a:cubicBezTo>
                      <a:pt x="73043" y="99393"/>
                      <a:pt x="75279" y="98181"/>
                      <a:pt x="74534" y="93333"/>
                    </a:cubicBezTo>
                    <a:cubicBezTo>
                      <a:pt x="77515" y="89696"/>
                      <a:pt x="76770" y="82424"/>
                      <a:pt x="81987" y="82424"/>
                    </a:cubicBezTo>
                    <a:cubicBezTo>
                      <a:pt x="88695" y="82424"/>
                      <a:pt x="92422" y="94545"/>
                      <a:pt x="96894" y="101818"/>
                    </a:cubicBezTo>
                    <a:cubicBezTo>
                      <a:pt x="96894" y="103030"/>
                      <a:pt x="98385" y="104242"/>
                      <a:pt x="98385" y="105454"/>
                    </a:cubicBezTo>
                    <a:cubicBezTo>
                      <a:pt x="98385" y="110303"/>
                      <a:pt x="103602" y="113939"/>
                      <a:pt x="106583" y="115151"/>
                    </a:cubicBezTo>
                    <a:cubicBezTo>
                      <a:pt x="111801" y="115151"/>
                      <a:pt x="111801" y="115151"/>
                      <a:pt x="111801" y="115151"/>
                    </a:cubicBezTo>
                    <a:cubicBezTo>
                      <a:pt x="112546" y="116363"/>
                      <a:pt x="115527" y="119999"/>
                      <a:pt x="115527" y="119999"/>
                    </a:cubicBezTo>
                    <a:cubicBezTo>
                      <a:pt x="117018" y="119999"/>
                      <a:pt x="117018" y="119999"/>
                      <a:pt x="117018" y="119999"/>
                    </a:cubicBezTo>
                    <a:cubicBezTo>
                      <a:pt x="117018" y="117575"/>
                      <a:pt x="118509" y="115151"/>
                      <a:pt x="120000" y="113939"/>
                    </a:cubicBezTo>
                    <a:cubicBezTo>
                      <a:pt x="119254" y="113939"/>
                      <a:pt x="116273" y="113939"/>
                      <a:pt x="115527" y="112727"/>
                    </a:cubicBezTo>
                    <a:cubicBezTo>
                      <a:pt x="114782" y="110303"/>
                      <a:pt x="114782" y="107878"/>
                      <a:pt x="113291" y="107878"/>
                    </a:cubicBezTo>
                    <a:cubicBezTo>
                      <a:pt x="113291" y="107878"/>
                      <a:pt x="113291" y="107878"/>
                      <a:pt x="113291" y="107878"/>
                    </a:cubicBezTo>
                    <a:cubicBezTo>
                      <a:pt x="113291" y="107878"/>
                      <a:pt x="112546" y="107878"/>
                      <a:pt x="112546" y="107878"/>
                    </a:cubicBezTo>
                    <a:cubicBezTo>
                      <a:pt x="112546" y="107878"/>
                      <a:pt x="111801" y="107878"/>
                      <a:pt x="111801" y="107878"/>
                    </a:cubicBezTo>
                    <a:cubicBezTo>
                      <a:pt x="111801" y="107878"/>
                      <a:pt x="111055" y="107878"/>
                      <a:pt x="111055" y="106666"/>
                    </a:cubicBezTo>
                    <a:cubicBezTo>
                      <a:pt x="110310" y="105454"/>
                      <a:pt x="110310" y="101818"/>
                      <a:pt x="109565" y="101818"/>
                    </a:cubicBezTo>
                    <a:cubicBezTo>
                      <a:pt x="108074" y="101818"/>
                      <a:pt x="105093" y="100606"/>
                      <a:pt x="105093" y="98181"/>
                    </a:cubicBezTo>
                    <a:cubicBezTo>
                      <a:pt x="102857" y="93333"/>
                      <a:pt x="103602" y="90909"/>
                      <a:pt x="101366" y="86060"/>
                    </a:cubicBezTo>
                    <a:cubicBezTo>
                      <a:pt x="101366" y="86060"/>
                      <a:pt x="97639" y="78787"/>
                      <a:pt x="97639" y="76363"/>
                    </a:cubicBezTo>
                    <a:cubicBezTo>
                      <a:pt x="97639" y="72727"/>
                      <a:pt x="101366" y="75151"/>
                      <a:pt x="101366" y="70303"/>
                    </a:cubicBezTo>
                    <a:cubicBezTo>
                      <a:pt x="101366" y="65454"/>
                      <a:pt x="99875" y="64242"/>
                      <a:pt x="98385" y="64242"/>
                    </a:cubicBezTo>
                    <a:cubicBezTo>
                      <a:pt x="98385" y="64242"/>
                      <a:pt x="97639" y="64242"/>
                      <a:pt x="97639" y="64242"/>
                    </a:cubicBezTo>
                    <a:cubicBezTo>
                      <a:pt x="97639" y="64242"/>
                      <a:pt x="97639" y="64242"/>
                      <a:pt x="96894" y="64242"/>
                    </a:cubicBezTo>
                    <a:cubicBezTo>
                      <a:pt x="96149" y="64242"/>
                      <a:pt x="95403" y="64242"/>
                      <a:pt x="95403" y="64242"/>
                    </a:cubicBezTo>
                    <a:cubicBezTo>
                      <a:pt x="90186" y="59393"/>
                      <a:pt x="90186" y="48484"/>
                      <a:pt x="83478" y="44848"/>
                    </a:cubicBezTo>
                    <a:cubicBezTo>
                      <a:pt x="82732" y="43636"/>
                      <a:pt x="81242" y="43636"/>
                      <a:pt x="81242" y="40000"/>
                    </a:cubicBezTo>
                    <a:cubicBezTo>
                      <a:pt x="79006" y="40000"/>
                      <a:pt x="77515" y="35151"/>
                      <a:pt x="75279" y="35151"/>
                    </a:cubicBezTo>
                    <a:cubicBezTo>
                      <a:pt x="70062" y="35151"/>
                      <a:pt x="64099" y="30303"/>
                      <a:pt x="61118" y="26666"/>
                    </a:cubicBezTo>
                    <a:cubicBezTo>
                      <a:pt x="61118" y="25454"/>
                      <a:pt x="61118" y="25454"/>
                      <a:pt x="61118" y="25454"/>
                    </a:cubicBezTo>
                    <a:cubicBezTo>
                      <a:pt x="60372" y="25454"/>
                      <a:pt x="60372" y="25454"/>
                      <a:pt x="60372" y="25454"/>
                    </a:cubicBezTo>
                    <a:cubicBezTo>
                      <a:pt x="59627" y="24242"/>
                      <a:pt x="59627" y="24242"/>
                      <a:pt x="59627" y="24242"/>
                    </a:cubicBezTo>
                    <a:cubicBezTo>
                      <a:pt x="60372" y="25454"/>
                      <a:pt x="60372" y="25454"/>
                      <a:pt x="60372" y="25454"/>
                    </a:cubicBezTo>
                    <a:cubicBezTo>
                      <a:pt x="59627" y="25454"/>
                      <a:pt x="57391" y="24242"/>
                      <a:pt x="56645" y="21818"/>
                    </a:cubicBezTo>
                    <a:cubicBezTo>
                      <a:pt x="51428" y="21818"/>
                      <a:pt x="51428" y="21818"/>
                      <a:pt x="51428" y="21818"/>
                    </a:cubicBezTo>
                    <a:cubicBezTo>
                      <a:pt x="49937" y="20606"/>
                      <a:pt x="48447" y="15757"/>
                      <a:pt x="46211" y="14545"/>
                    </a:cubicBezTo>
                    <a:cubicBezTo>
                      <a:pt x="45465" y="14545"/>
                      <a:pt x="43975" y="14545"/>
                      <a:pt x="43229" y="12121"/>
                    </a:cubicBezTo>
                    <a:cubicBezTo>
                      <a:pt x="40993" y="13333"/>
                      <a:pt x="38757" y="20606"/>
                      <a:pt x="36521" y="21818"/>
                    </a:cubicBezTo>
                    <a:cubicBezTo>
                      <a:pt x="33540" y="23030"/>
                      <a:pt x="33540" y="24242"/>
                      <a:pt x="31304" y="26666"/>
                    </a:cubicBezTo>
                    <a:cubicBezTo>
                      <a:pt x="31304" y="27878"/>
                      <a:pt x="29068" y="33939"/>
                      <a:pt x="28322" y="33939"/>
                    </a:cubicBezTo>
                    <a:cubicBezTo>
                      <a:pt x="26832" y="33939"/>
                      <a:pt x="23850" y="27878"/>
                      <a:pt x="23850" y="25454"/>
                    </a:cubicBezTo>
                    <a:cubicBezTo>
                      <a:pt x="21614" y="25454"/>
                      <a:pt x="20869" y="24242"/>
                      <a:pt x="20869" y="21818"/>
                    </a:cubicBezTo>
                    <a:cubicBezTo>
                      <a:pt x="20869" y="7272"/>
                      <a:pt x="20869" y="7272"/>
                      <a:pt x="20869" y="7272"/>
                    </a:cubicBezTo>
                    <a:cubicBezTo>
                      <a:pt x="17142" y="6060"/>
                      <a:pt x="14161" y="0"/>
                      <a:pt x="1118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90" name="Google Shape;90;p9"/>
              <p:cNvSpPr/>
              <p:nvPr/>
            </p:nvSpPr>
            <p:spPr>
              <a:xfrm>
                <a:off x="-2989263" y="4935538"/>
                <a:ext cx="60300" cy="66600"/>
              </a:xfrm>
              <a:custGeom>
                <a:rect b="b" l="l" r="r" t="t"/>
                <a:pathLst>
                  <a:path extrusionOk="0" h="120000" w="120000">
                    <a:moveTo>
                      <a:pt x="0" y="0"/>
                    </a:moveTo>
                    <a:cubicBezTo>
                      <a:pt x="7500" y="13333"/>
                      <a:pt x="22500" y="13333"/>
                      <a:pt x="37500" y="26666"/>
                    </a:cubicBezTo>
                    <a:cubicBezTo>
                      <a:pt x="67500" y="40000"/>
                      <a:pt x="60000" y="66666"/>
                      <a:pt x="90000" y="80000"/>
                    </a:cubicBezTo>
                    <a:cubicBezTo>
                      <a:pt x="82500" y="100000"/>
                      <a:pt x="82500" y="120000"/>
                      <a:pt x="105000" y="120000"/>
                    </a:cubicBezTo>
                    <a:cubicBezTo>
                      <a:pt x="112500" y="120000"/>
                      <a:pt x="112500" y="120000"/>
                      <a:pt x="112500" y="120000"/>
                    </a:cubicBezTo>
                    <a:cubicBezTo>
                      <a:pt x="112500" y="120000"/>
                      <a:pt x="120000" y="120000"/>
                      <a:pt x="120000" y="120000"/>
                    </a:cubicBezTo>
                    <a:cubicBezTo>
                      <a:pt x="120000" y="120000"/>
                      <a:pt x="120000" y="106666"/>
                      <a:pt x="120000" y="106666"/>
                    </a:cubicBezTo>
                    <a:cubicBezTo>
                      <a:pt x="120000" y="73333"/>
                      <a:pt x="97500" y="80000"/>
                      <a:pt x="82500" y="60000"/>
                    </a:cubicBezTo>
                    <a:cubicBezTo>
                      <a:pt x="60000" y="40000"/>
                      <a:pt x="37500" y="13333"/>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91" name="Google Shape;91;p9"/>
              <p:cNvSpPr/>
              <p:nvPr/>
            </p:nvSpPr>
            <p:spPr>
              <a:xfrm>
                <a:off x="-2882901" y="5037138"/>
                <a:ext cx="30300" cy="44400"/>
              </a:xfrm>
              <a:custGeom>
                <a:rect b="b" l="l" r="r" t="t"/>
                <a:pathLst>
                  <a:path extrusionOk="0" h="120000" w="120000">
                    <a:moveTo>
                      <a:pt x="15000" y="0"/>
                    </a:moveTo>
                    <a:cubicBezTo>
                      <a:pt x="0" y="30000"/>
                      <a:pt x="15000" y="60000"/>
                      <a:pt x="75000" y="70000"/>
                    </a:cubicBezTo>
                    <a:cubicBezTo>
                      <a:pt x="75000" y="100000"/>
                      <a:pt x="75000" y="100000"/>
                      <a:pt x="75000" y="100000"/>
                    </a:cubicBezTo>
                    <a:cubicBezTo>
                      <a:pt x="75000" y="110000"/>
                      <a:pt x="90000" y="120000"/>
                      <a:pt x="90000" y="120000"/>
                    </a:cubicBezTo>
                    <a:cubicBezTo>
                      <a:pt x="105000" y="120000"/>
                      <a:pt x="120000" y="100000"/>
                      <a:pt x="120000" y="90000"/>
                    </a:cubicBezTo>
                    <a:cubicBezTo>
                      <a:pt x="120000" y="80000"/>
                      <a:pt x="30000" y="10000"/>
                      <a:pt x="15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92" name="Google Shape;92;p9"/>
              <p:cNvSpPr/>
              <p:nvPr/>
            </p:nvSpPr>
            <p:spPr>
              <a:xfrm>
                <a:off x="-2681288" y="5202238"/>
                <a:ext cx="18900" cy="25500"/>
              </a:xfrm>
              <a:custGeom>
                <a:rect b="b" l="l" r="r" t="t"/>
                <a:pathLst>
                  <a:path extrusionOk="0" h="120000" w="120000">
                    <a:moveTo>
                      <a:pt x="0" y="0"/>
                    </a:moveTo>
                    <a:cubicBezTo>
                      <a:pt x="0" y="34285"/>
                      <a:pt x="48000" y="119999"/>
                      <a:pt x="120000" y="119999"/>
                    </a:cubicBezTo>
                    <a:cubicBezTo>
                      <a:pt x="96000" y="102857"/>
                      <a:pt x="120000" y="102857"/>
                      <a:pt x="120000" y="85714"/>
                    </a:cubicBezTo>
                    <a:cubicBezTo>
                      <a:pt x="120000" y="51428"/>
                      <a:pt x="48000" y="34285"/>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93" name="Google Shape;93;p9"/>
              <p:cNvSpPr/>
              <p:nvPr/>
            </p:nvSpPr>
            <p:spPr>
              <a:xfrm>
                <a:off x="-2725738" y="5183188"/>
                <a:ext cx="33300" cy="18900"/>
              </a:xfrm>
              <a:custGeom>
                <a:rect b="b" l="l" r="r" t="t"/>
                <a:pathLst>
                  <a:path extrusionOk="0" h="120000" w="120000">
                    <a:moveTo>
                      <a:pt x="0" y="0"/>
                    </a:moveTo>
                    <a:cubicBezTo>
                      <a:pt x="0" y="96000"/>
                      <a:pt x="53333" y="120000"/>
                      <a:pt x="106666" y="120000"/>
                    </a:cubicBezTo>
                    <a:cubicBezTo>
                      <a:pt x="120000" y="120000"/>
                      <a:pt x="120000" y="120000"/>
                      <a:pt x="120000" y="120000"/>
                    </a:cubicBezTo>
                    <a:cubicBezTo>
                      <a:pt x="93333" y="24000"/>
                      <a:pt x="53333"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94" name="Google Shape;94;p9"/>
              <p:cNvSpPr/>
              <p:nvPr/>
            </p:nvSpPr>
            <p:spPr>
              <a:xfrm>
                <a:off x="-2722563" y="5133975"/>
                <a:ext cx="30300" cy="41400"/>
              </a:xfrm>
              <a:custGeom>
                <a:rect b="b" l="l" r="r" t="t"/>
                <a:pathLst>
                  <a:path extrusionOk="0" h="120000" w="120000">
                    <a:moveTo>
                      <a:pt x="0" y="0"/>
                    </a:moveTo>
                    <a:cubicBezTo>
                      <a:pt x="15000" y="32727"/>
                      <a:pt x="90000" y="120000"/>
                      <a:pt x="120000" y="120000"/>
                    </a:cubicBezTo>
                    <a:cubicBezTo>
                      <a:pt x="105000" y="65454"/>
                      <a:pt x="60000" y="32727"/>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95" name="Google Shape;95;p9"/>
              <p:cNvSpPr/>
              <p:nvPr/>
            </p:nvSpPr>
            <p:spPr>
              <a:xfrm>
                <a:off x="-2782888" y="5103813"/>
                <a:ext cx="38100" cy="27000"/>
              </a:xfrm>
              <a:custGeom>
                <a:rect b="b" l="l" r="r" t="t"/>
                <a:pathLst>
                  <a:path extrusionOk="0" h="120000" w="120000">
                    <a:moveTo>
                      <a:pt x="12000" y="0"/>
                    </a:moveTo>
                    <a:cubicBezTo>
                      <a:pt x="0" y="17142"/>
                      <a:pt x="0" y="17142"/>
                      <a:pt x="0" y="17142"/>
                    </a:cubicBezTo>
                    <a:cubicBezTo>
                      <a:pt x="0" y="17142"/>
                      <a:pt x="0" y="17142"/>
                      <a:pt x="0" y="17142"/>
                    </a:cubicBezTo>
                    <a:cubicBezTo>
                      <a:pt x="0" y="85714"/>
                      <a:pt x="72000" y="119999"/>
                      <a:pt x="96000" y="119999"/>
                    </a:cubicBezTo>
                    <a:cubicBezTo>
                      <a:pt x="108000" y="119999"/>
                      <a:pt x="120000" y="119999"/>
                      <a:pt x="120000" y="119999"/>
                    </a:cubicBezTo>
                    <a:cubicBezTo>
                      <a:pt x="108000" y="68571"/>
                      <a:pt x="36000" y="34285"/>
                      <a:pt x="12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96" name="Google Shape;96;p9"/>
              <p:cNvSpPr/>
              <p:nvPr/>
            </p:nvSpPr>
            <p:spPr>
              <a:xfrm>
                <a:off x="-2830513" y="5073650"/>
                <a:ext cx="25500" cy="15900"/>
              </a:xfrm>
              <a:custGeom>
                <a:rect b="b" l="l" r="r" t="t"/>
                <a:pathLst>
                  <a:path extrusionOk="0" h="120000" w="120000">
                    <a:moveTo>
                      <a:pt x="17142" y="30000"/>
                    </a:moveTo>
                    <a:cubicBezTo>
                      <a:pt x="0" y="30000"/>
                      <a:pt x="0" y="30000"/>
                      <a:pt x="0" y="30000"/>
                    </a:cubicBezTo>
                    <a:cubicBezTo>
                      <a:pt x="68571" y="120000"/>
                      <a:pt x="68571" y="120000"/>
                      <a:pt x="68571" y="120000"/>
                    </a:cubicBezTo>
                    <a:cubicBezTo>
                      <a:pt x="119999" y="120000"/>
                      <a:pt x="119999" y="120000"/>
                      <a:pt x="119999" y="120000"/>
                    </a:cubicBezTo>
                    <a:cubicBezTo>
                      <a:pt x="85714" y="60000"/>
                      <a:pt x="68571" y="60000"/>
                      <a:pt x="17142" y="30000"/>
                    </a:cubicBezTo>
                    <a:moveTo>
                      <a:pt x="0" y="0"/>
                    </a:moveTo>
                    <a:cubicBezTo>
                      <a:pt x="17142" y="0"/>
                      <a:pt x="17142" y="0"/>
                      <a:pt x="17142" y="30000"/>
                    </a:cubicBezTo>
                    <a:cubicBezTo>
                      <a:pt x="17142" y="30000"/>
                      <a:pt x="17142" y="30000"/>
                      <a:pt x="17142" y="30000"/>
                    </a:cubicBezTo>
                    <a:cubicBezTo>
                      <a:pt x="0" y="0"/>
                      <a:pt x="0"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97" name="Google Shape;97;p9"/>
              <p:cNvSpPr/>
              <p:nvPr/>
            </p:nvSpPr>
            <p:spPr>
              <a:xfrm>
                <a:off x="-3187701" y="6373813"/>
                <a:ext cx="112800" cy="131700"/>
              </a:xfrm>
              <a:custGeom>
                <a:rect b="b" l="l" r="r" t="t"/>
                <a:pathLst>
                  <a:path extrusionOk="0" h="120000" w="120000">
                    <a:moveTo>
                      <a:pt x="108000" y="0"/>
                    </a:moveTo>
                    <a:cubicBezTo>
                      <a:pt x="92000" y="3428"/>
                      <a:pt x="76000" y="10285"/>
                      <a:pt x="60000" y="10285"/>
                    </a:cubicBezTo>
                    <a:cubicBezTo>
                      <a:pt x="60000" y="10285"/>
                      <a:pt x="32000" y="3428"/>
                      <a:pt x="16000" y="3428"/>
                    </a:cubicBezTo>
                    <a:cubicBezTo>
                      <a:pt x="8000" y="3428"/>
                      <a:pt x="0" y="6857"/>
                      <a:pt x="0" y="10285"/>
                    </a:cubicBezTo>
                    <a:cubicBezTo>
                      <a:pt x="0" y="34285"/>
                      <a:pt x="36000" y="120000"/>
                      <a:pt x="68000" y="120000"/>
                    </a:cubicBezTo>
                    <a:cubicBezTo>
                      <a:pt x="92000" y="120000"/>
                      <a:pt x="120000" y="58285"/>
                      <a:pt x="120000" y="34285"/>
                    </a:cubicBezTo>
                    <a:cubicBezTo>
                      <a:pt x="120000" y="20571"/>
                      <a:pt x="112000" y="13714"/>
                      <a:pt x="10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98" name="Google Shape;98;p9"/>
              <p:cNvSpPr/>
              <p:nvPr/>
            </p:nvSpPr>
            <p:spPr>
              <a:xfrm>
                <a:off x="-3089276" y="6340475"/>
                <a:ext cx="14400" cy="22200"/>
              </a:xfrm>
              <a:custGeom>
                <a:rect b="b" l="l" r="r" t="t"/>
                <a:pathLst>
                  <a:path extrusionOk="0" h="120000" w="120000">
                    <a:moveTo>
                      <a:pt x="120000" y="0"/>
                    </a:moveTo>
                    <a:cubicBezTo>
                      <a:pt x="90000" y="0"/>
                      <a:pt x="90000" y="0"/>
                      <a:pt x="60000" y="0"/>
                    </a:cubicBezTo>
                    <a:cubicBezTo>
                      <a:pt x="60000" y="0"/>
                      <a:pt x="30000" y="0"/>
                      <a:pt x="0" y="0"/>
                    </a:cubicBezTo>
                    <a:cubicBezTo>
                      <a:pt x="0" y="60000"/>
                      <a:pt x="0" y="100000"/>
                      <a:pt x="90000" y="120000"/>
                    </a:cubicBezTo>
                    <a:cubicBezTo>
                      <a:pt x="90000" y="80000"/>
                      <a:pt x="120000" y="60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99" name="Google Shape;99;p9"/>
              <p:cNvSpPr/>
              <p:nvPr/>
            </p:nvSpPr>
            <p:spPr>
              <a:xfrm>
                <a:off x="-3427413" y="6170613"/>
                <a:ext cx="36600" cy="15900"/>
              </a:xfrm>
              <a:custGeom>
                <a:rect b="b" l="l" r="r" t="t"/>
                <a:pathLst>
                  <a:path extrusionOk="0" h="120000" w="120000">
                    <a:moveTo>
                      <a:pt x="60000" y="0"/>
                    </a:moveTo>
                    <a:cubicBezTo>
                      <a:pt x="48000" y="0"/>
                      <a:pt x="36000" y="30000"/>
                      <a:pt x="0" y="60000"/>
                    </a:cubicBezTo>
                    <a:cubicBezTo>
                      <a:pt x="24000" y="90000"/>
                      <a:pt x="36000" y="120000"/>
                      <a:pt x="60000" y="120000"/>
                    </a:cubicBezTo>
                    <a:cubicBezTo>
                      <a:pt x="72000" y="120000"/>
                      <a:pt x="96000" y="90000"/>
                      <a:pt x="120000" y="60000"/>
                    </a:cubicBezTo>
                    <a:cubicBezTo>
                      <a:pt x="96000" y="30000"/>
                      <a:pt x="84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100" name="Google Shape;100;p9"/>
              <p:cNvSpPr/>
              <p:nvPr/>
            </p:nvSpPr>
            <p:spPr>
              <a:xfrm>
                <a:off x="-3619501" y="5246688"/>
                <a:ext cx="41400" cy="18900"/>
              </a:xfrm>
              <a:custGeom>
                <a:rect b="b" l="l" r="r" t="t"/>
                <a:pathLst>
                  <a:path extrusionOk="0" h="120000" w="120000">
                    <a:moveTo>
                      <a:pt x="98181" y="0"/>
                    </a:moveTo>
                    <a:cubicBezTo>
                      <a:pt x="65454" y="0"/>
                      <a:pt x="43636" y="24000"/>
                      <a:pt x="0" y="48000"/>
                    </a:cubicBezTo>
                    <a:cubicBezTo>
                      <a:pt x="10909" y="72000"/>
                      <a:pt x="54545" y="120000"/>
                      <a:pt x="87272" y="120000"/>
                    </a:cubicBezTo>
                    <a:cubicBezTo>
                      <a:pt x="120000" y="120000"/>
                      <a:pt x="120000" y="120000"/>
                      <a:pt x="120000" y="120000"/>
                    </a:cubicBezTo>
                    <a:cubicBezTo>
                      <a:pt x="120000" y="0"/>
                      <a:pt x="120000" y="0"/>
                      <a:pt x="120000" y="0"/>
                    </a:cubicBezTo>
                    <a:cubicBezTo>
                      <a:pt x="109090" y="0"/>
                      <a:pt x="98181" y="0"/>
                      <a:pt x="9818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101" name="Google Shape;101;p9"/>
              <p:cNvSpPr/>
              <p:nvPr/>
            </p:nvSpPr>
            <p:spPr>
              <a:xfrm>
                <a:off x="-4117976" y="5227638"/>
                <a:ext cx="1197000" cy="1082700"/>
              </a:xfrm>
              <a:custGeom>
                <a:rect b="b" l="l" r="r" t="t"/>
                <a:pathLst>
                  <a:path extrusionOk="0" h="120000" w="120000">
                    <a:moveTo>
                      <a:pt x="88025" y="0"/>
                    </a:moveTo>
                    <a:cubicBezTo>
                      <a:pt x="86144" y="1250"/>
                      <a:pt x="86520" y="2916"/>
                      <a:pt x="85015" y="4583"/>
                    </a:cubicBezTo>
                    <a:cubicBezTo>
                      <a:pt x="85015" y="17083"/>
                      <a:pt x="85015" y="17083"/>
                      <a:pt x="85015" y="17083"/>
                    </a:cubicBezTo>
                    <a:cubicBezTo>
                      <a:pt x="84263" y="20416"/>
                      <a:pt x="83887" y="28333"/>
                      <a:pt x="80501" y="28333"/>
                    </a:cubicBezTo>
                    <a:cubicBezTo>
                      <a:pt x="78620" y="28333"/>
                      <a:pt x="78244" y="25416"/>
                      <a:pt x="76739" y="24583"/>
                    </a:cubicBezTo>
                    <a:cubicBezTo>
                      <a:pt x="74106" y="23333"/>
                      <a:pt x="72601" y="22500"/>
                      <a:pt x="69592" y="21250"/>
                    </a:cubicBezTo>
                    <a:cubicBezTo>
                      <a:pt x="69216" y="21250"/>
                      <a:pt x="69216" y="19166"/>
                      <a:pt x="68463" y="18333"/>
                    </a:cubicBezTo>
                    <a:cubicBezTo>
                      <a:pt x="68087" y="17916"/>
                      <a:pt x="66583" y="18333"/>
                      <a:pt x="66583" y="17083"/>
                    </a:cubicBezTo>
                    <a:cubicBezTo>
                      <a:pt x="67711" y="10000"/>
                      <a:pt x="67711" y="10000"/>
                      <a:pt x="67711" y="10000"/>
                    </a:cubicBezTo>
                    <a:cubicBezTo>
                      <a:pt x="68463" y="9166"/>
                      <a:pt x="70344" y="9166"/>
                      <a:pt x="70344" y="7500"/>
                    </a:cubicBezTo>
                    <a:cubicBezTo>
                      <a:pt x="70344" y="6250"/>
                      <a:pt x="68840" y="5000"/>
                      <a:pt x="68087" y="5000"/>
                    </a:cubicBezTo>
                    <a:cubicBezTo>
                      <a:pt x="66959" y="5000"/>
                      <a:pt x="66583" y="5833"/>
                      <a:pt x="65078" y="5833"/>
                    </a:cubicBezTo>
                    <a:cubicBezTo>
                      <a:pt x="61316" y="5833"/>
                      <a:pt x="59435" y="4166"/>
                      <a:pt x="55673" y="2083"/>
                    </a:cubicBezTo>
                    <a:cubicBezTo>
                      <a:pt x="56050" y="3750"/>
                      <a:pt x="57178" y="4166"/>
                      <a:pt x="57554" y="5416"/>
                    </a:cubicBezTo>
                    <a:cubicBezTo>
                      <a:pt x="57554" y="5416"/>
                      <a:pt x="56426" y="6250"/>
                      <a:pt x="55673" y="6250"/>
                    </a:cubicBezTo>
                    <a:cubicBezTo>
                      <a:pt x="54169" y="6250"/>
                      <a:pt x="50031" y="7500"/>
                      <a:pt x="50031" y="9583"/>
                    </a:cubicBezTo>
                    <a:cubicBezTo>
                      <a:pt x="50031" y="11250"/>
                      <a:pt x="48150" y="12500"/>
                      <a:pt x="48150" y="14166"/>
                    </a:cubicBezTo>
                    <a:cubicBezTo>
                      <a:pt x="48150" y="15416"/>
                      <a:pt x="48526" y="16666"/>
                      <a:pt x="48150" y="17916"/>
                    </a:cubicBezTo>
                    <a:cubicBezTo>
                      <a:pt x="47774" y="17500"/>
                      <a:pt x="47021" y="16666"/>
                      <a:pt x="46645" y="16666"/>
                    </a:cubicBezTo>
                    <a:cubicBezTo>
                      <a:pt x="45517" y="16666"/>
                      <a:pt x="44764" y="17083"/>
                      <a:pt x="44012" y="18333"/>
                    </a:cubicBezTo>
                    <a:cubicBezTo>
                      <a:pt x="44012" y="15833"/>
                      <a:pt x="42884" y="12916"/>
                      <a:pt x="41003" y="12916"/>
                    </a:cubicBezTo>
                    <a:cubicBezTo>
                      <a:pt x="38746" y="12916"/>
                      <a:pt x="38369" y="15833"/>
                      <a:pt x="35360" y="15833"/>
                    </a:cubicBezTo>
                    <a:cubicBezTo>
                      <a:pt x="35360" y="18750"/>
                      <a:pt x="33103" y="19583"/>
                      <a:pt x="33103" y="23333"/>
                    </a:cubicBezTo>
                    <a:cubicBezTo>
                      <a:pt x="32351" y="23333"/>
                      <a:pt x="31974" y="22916"/>
                      <a:pt x="31222" y="22083"/>
                    </a:cubicBezTo>
                    <a:cubicBezTo>
                      <a:pt x="30470" y="23750"/>
                      <a:pt x="31222" y="25833"/>
                      <a:pt x="30094" y="26666"/>
                    </a:cubicBezTo>
                    <a:cubicBezTo>
                      <a:pt x="29341" y="25833"/>
                      <a:pt x="28965" y="25000"/>
                      <a:pt x="28213" y="23750"/>
                    </a:cubicBezTo>
                    <a:cubicBezTo>
                      <a:pt x="27460" y="24583"/>
                      <a:pt x="27084" y="25833"/>
                      <a:pt x="27084" y="27500"/>
                    </a:cubicBezTo>
                    <a:cubicBezTo>
                      <a:pt x="27084" y="29583"/>
                      <a:pt x="27084" y="29583"/>
                      <a:pt x="27084" y="29583"/>
                    </a:cubicBezTo>
                    <a:cubicBezTo>
                      <a:pt x="27084" y="34583"/>
                      <a:pt x="18432" y="38333"/>
                      <a:pt x="14670" y="39166"/>
                    </a:cubicBezTo>
                    <a:cubicBezTo>
                      <a:pt x="12789" y="39583"/>
                      <a:pt x="9028" y="40000"/>
                      <a:pt x="7899" y="41666"/>
                    </a:cubicBezTo>
                    <a:cubicBezTo>
                      <a:pt x="6771" y="42916"/>
                      <a:pt x="4137" y="46250"/>
                      <a:pt x="2257" y="46666"/>
                    </a:cubicBezTo>
                    <a:cubicBezTo>
                      <a:pt x="2257" y="46250"/>
                      <a:pt x="2257" y="45833"/>
                      <a:pt x="2257" y="45416"/>
                    </a:cubicBezTo>
                    <a:cubicBezTo>
                      <a:pt x="1880" y="45833"/>
                      <a:pt x="1128" y="45833"/>
                      <a:pt x="1128" y="47083"/>
                    </a:cubicBezTo>
                    <a:cubicBezTo>
                      <a:pt x="1128" y="55000"/>
                      <a:pt x="1128" y="55000"/>
                      <a:pt x="1128" y="55000"/>
                    </a:cubicBezTo>
                    <a:cubicBezTo>
                      <a:pt x="1128" y="58333"/>
                      <a:pt x="2257" y="60000"/>
                      <a:pt x="2257" y="62083"/>
                    </a:cubicBezTo>
                    <a:cubicBezTo>
                      <a:pt x="2257" y="62916"/>
                      <a:pt x="2633" y="63333"/>
                      <a:pt x="2257" y="64166"/>
                    </a:cubicBezTo>
                    <a:cubicBezTo>
                      <a:pt x="1880" y="63750"/>
                      <a:pt x="1504" y="62916"/>
                      <a:pt x="1128" y="62083"/>
                    </a:cubicBezTo>
                    <a:cubicBezTo>
                      <a:pt x="1128" y="62916"/>
                      <a:pt x="752" y="63333"/>
                      <a:pt x="752" y="64166"/>
                    </a:cubicBezTo>
                    <a:cubicBezTo>
                      <a:pt x="0" y="66250"/>
                      <a:pt x="2257" y="66666"/>
                      <a:pt x="2633" y="68750"/>
                    </a:cubicBezTo>
                    <a:cubicBezTo>
                      <a:pt x="4137" y="74166"/>
                      <a:pt x="4514" y="76250"/>
                      <a:pt x="5642" y="82083"/>
                    </a:cubicBezTo>
                    <a:cubicBezTo>
                      <a:pt x="6018" y="84583"/>
                      <a:pt x="7899" y="87083"/>
                      <a:pt x="7899" y="90833"/>
                    </a:cubicBezTo>
                    <a:cubicBezTo>
                      <a:pt x="7899" y="94166"/>
                      <a:pt x="5266" y="95000"/>
                      <a:pt x="5266" y="97083"/>
                    </a:cubicBezTo>
                    <a:cubicBezTo>
                      <a:pt x="5266" y="99166"/>
                      <a:pt x="10532" y="102083"/>
                      <a:pt x="12037" y="102083"/>
                    </a:cubicBezTo>
                    <a:cubicBezTo>
                      <a:pt x="16927" y="102083"/>
                      <a:pt x="18432" y="97500"/>
                      <a:pt x="21818" y="97500"/>
                    </a:cubicBezTo>
                    <a:cubicBezTo>
                      <a:pt x="22946" y="97500"/>
                      <a:pt x="22946" y="97083"/>
                      <a:pt x="23699" y="97083"/>
                    </a:cubicBezTo>
                    <a:cubicBezTo>
                      <a:pt x="24075" y="97083"/>
                      <a:pt x="24451" y="97083"/>
                      <a:pt x="24827" y="97500"/>
                    </a:cubicBezTo>
                    <a:cubicBezTo>
                      <a:pt x="27084" y="97500"/>
                      <a:pt x="28965" y="96666"/>
                      <a:pt x="31222" y="96250"/>
                    </a:cubicBezTo>
                    <a:cubicBezTo>
                      <a:pt x="31974" y="89583"/>
                      <a:pt x="38369" y="92083"/>
                      <a:pt x="44012" y="89583"/>
                    </a:cubicBezTo>
                    <a:cubicBezTo>
                      <a:pt x="46269" y="88750"/>
                      <a:pt x="47021" y="86250"/>
                      <a:pt x="50783" y="86250"/>
                    </a:cubicBezTo>
                    <a:cubicBezTo>
                      <a:pt x="54169" y="86250"/>
                      <a:pt x="60188" y="87916"/>
                      <a:pt x="61692" y="90416"/>
                    </a:cubicBezTo>
                    <a:cubicBezTo>
                      <a:pt x="62821" y="92083"/>
                      <a:pt x="65078" y="98750"/>
                      <a:pt x="65830" y="98750"/>
                    </a:cubicBezTo>
                    <a:cubicBezTo>
                      <a:pt x="65830" y="98750"/>
                      <a:pt x="65454" y="101250"/>
                      <a:pt x="66583" y="101250"/>
                    </a:cubicBezTo>
                    <a:cubicBezTo>
                      <a:pt x="68840" y="101250"/>
                      <a:pt x="71473" y="94166"/>
                      <a:pt x="73354" y="91666"/>
                    </a:cubicBezTo>
                    <a:cubicBezTo>
                      <a:pt x="73354" y="93750"/>
                      <a:pt x="72601" y="100833"/>
                      <a:pt x="70344" y="101666"/>
                    </a:cubicBezTo>
                    <a:cubicBezTo>
                      <a:pt x="70344" y="102083"/>
                      <a:pt x="70721" y="102916"/>
                      <a:pt x="71097" y="102916"/>
                    </a:cubicBezTo>
                    <a:cubicBezTo>
                      <a:pt x="72601" y="102916"/>
                      <a:pt x="72978" y="100416"/>
                      <a:pt x="73730" y="100000"/>
                    </a:cubicBezTo>
                    <a:cubicBezTo>
                      <a:pt x="73730" y="99583"/>
                      <a:pt x="74106" y="98750"/>
                      <a:pt x="74106" y="98333"/>
                    </a:cubicBezTo>
                    <a:cubicBezTo>
                      <a:pt x="74482" y="99166"/>
                      <a:pt x="75235" y="99583"/>
                      <a:pt x="75235" y="101250"/>
                    </a:cubicBezTo>
                    <a:cubicBezTo>
                      <a:pt x="75235" y="102500"/>
                      <a:pt x="74482" y="103333"/>
                      <a:pt x="74482" y="104166"/>
                    </a:cubicBezTo>
                    <a:cubicBezTo>
                      <a:pt x="75611" y="104166"/>
                      <a:pt x="75611" y="104166"/>
                      <a:pt x="75611" y="104166"/>
                    </a:cubicBezTo>
                    <a:cubicBezTo>
                      <a:pt x="76363" y="104166"/>
                      <a:pt x="77115" y="103750"/>
                      <a:pt x="77492" y="103333"/>
                    </a:cubicBezTo>
                    <a:cubicBezTo>
                      <a:pt x="77868" y="104166"/>
                      <a:pt x="77868" y="104166"/>
                      <a:pt x="77868" y="104166"/>
                    </a:cubicBezTo>
                    <a:cubicBezTo>
                      <a:pt x="77868" y="105833"/>
                      <a:pt x="79373" y="107500"/>
                      <a:pt x="79373" y="109583"/>
                    </a:cubicBezTo>
                    <a:cubicBezTo>
                      <a:pt x="79373" y="115416"/>
                      <a:pt x="85768" y="118750"/>
                      <a:pt x="89905" y="118750"/>
                    </a:cubicBezTo>
                    <a:cubicBezTo>
                      <a:pt x="92539" y="118750"/>
                      <a:pt x="91786" y="116250"/>
                      <a:pt x="94043" y="115833"/>
                    </a:cubicBezTo>
                    <a:cubicBezTo>
                      <a:pt x="94043" y="116666"/>
                      <a:pt x="98557" y="119583"/>
                      <a:pt x="99310" y="120000"/>
                    </a:cubicBezTo>
                    <a:cubicBezTo>
                      <a:pt x="100062" y="113333"/>
                      <a:pt x="108714" y="116250"/>
                      <a:pt x="109843" y="110000"/>
                    </a:cubicBezTo>
                    <a:cubicBezTo>
                      <a:pt x="109843" y="110000"/>
                      <a:pt x="109843" y="110000"/>
                      <a:pt x="109843" y="110000"/>
                    </a:cubicBezTo>
                    <a:cubicBezTo>
                      <a:pt x="109843" y="105416"/>
                      <a:pt x="112100" y="100833"/>
                      <a:pt x="112852" y="97500"/>
                    </a:cubicBezTo>
                    <a:cubicBezTo>
                      <a:pt x="113981" y="93333"/>
                      <a:pt x="115862" y="92083"/>
                      <a:pt x="117742" y="87916"/>
                    </a:cubicBezTo>
                    <a:cubicBezTo>
                      <a:pt x="118119" y="87083"/>
                      <a:pt x="117742" y="86250"/>
                      <a:pt x="118495" y="85416"/>
                    </a:cubicBezTo>
                    <a:cubicBezTo>
                      <a:pt x="118495" y="81250"/>
                      <a:pt x="118495" y="81250"/>
                      <a:pt x="118495" y="81250"/>
                    </a:cubicBezTo>
                    <a:cubicBezTo>
                      <a:pt x="119247" y="80000"/>
                      <a:pt x="120000" y="75833"/>
                      <a:pt x="120000" y="72916"/>
                    </a:cubicBezTo>
                    <a:cubicBezTo>
                      <a:pt x="120000" y="68750"/>
                      <a:pt x="118871" y="61250"/>
                      <a:pt x="117366" y="58333"/>
                    </a:cubicBezTo>
                    <a:cubicBezTo>
                      <a:pt x="117366" y="57916"/>
                      <a:pt x="117366" y="57916"/>
                      <a:pt x="117366" y="57916"/>
                    </a:cubicBezTo>
                    <a:cubicBezTo>
                      <a:pt x="115485" y="55416"/>
                      <a:pt x="111347" y="52916"/>
                      <a:pt x="111347" y="47500"/>
                    </a:cubicBezTo>
                    <a:cubicBezTo>
                      <a:pt x="109843" y="47500"/>
                      <a:pt x="108338" y="47500"/>
                      <a:pt x="107962" y="45833"/>
                    </a:cubicBezTo>
                    <a:cubicBezTo>
                      <a:pt x="107586" y="43750"/>
                      <a:pt x="107210" y="41250"/>
                      <a:pt x="106081" y="39583"/>
                    </a:cubicBezTo>
                    <a:cubicBezTo>
                      <a:pt x="104200" y="37083"/>
                      <a:pt x="99686" y="35833"/>
                      <a:pt x="98934" y="32500"/>
                    </a:cubicBezTo>
                    <a:cubicBezTo>
                      <a:pt x="98181" y="29166"/>
                      <a:pt x="97429" y="27083"/>
                      <a:pt x="96300" y="23750"/>
                    </a:cubicBezTo>
                    <a:cubicBezTo>
                      <a:pt x="95924" y="21250"/>
                      <a:pt x="95924" y="17083"/>
                      <a:pt x="94796" y="15833"/>
                    </a:cubicBezTo>
                    <a:cubicBezTo>
                      <a:pt x="94043" y="15416"/>
                      <a:pt x="92163" y="14583"/>
                      <a:pt x="91034" y="14166"/>
                    </a:cubicBezTo>
                    <a:cubicBezTo>
                      <a:pt x="89905" y="13333"/>
                      <a:pt x="90658" y="10833"/>
                      <a:pt x="90282" y="8750"/>
                    </a:cubicBezTo>
                    <a:cubicBezTo>
                      <a:pt x="89529" y="6250"/>
                      <a:pt x="88025" y="3750"/>
                      <a:pt x="8802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102" name="Google Shape;102;p9"/>
              <p:cNvSpPr/>
              <p:nvPr/>
            </p:nvSpPr>
            <p:spPr>
              <a:xfrm>
                <a:off x="-2541588" y="6373813"/>
                <a:ext cx="225300" cy="266700"/>
              </a:xfrm>
              <a:custGeom>
                <a:rect b="b" l="l" r="r" t="t"/>
                <a:pathLst>
                  <a:path extrusionOk="0" h="120000" w="120000">
                    <a:moveTo>
                      <a:pt x="98000" y="0"/>
                    </a:moveTo>
                    <a:cubicBezTo>
                      <a:pt x="92000" y="1690"/>
                      <a:pt x="84000" y="10140"/>
                      <a:pt x="84000" y="18591"/>
                    </a:cubicBezTo>
                    <a:cubicBezTo>
                      <a:pt x="84000" y="20281"/>
                      <a:pt x="84000" y="20281"/>
                      <a:pt x="84000" y="21971"/>
                    </a:cubicBezTo>
                    <a:cubicBezTo>
                      <a:pt x="80000" y="21971"/>
                      <a:pt x="76000" y="23661"/>
                      <a:pt x="74000" y="28732"/>
                    </a:cubicBezTo>
                    <a:cubicBezTo>
                      <a:pt x="72000" y="30422"/>
                      <a:pt x="72000" y="33802"/>
                      <a:pt x="72000" y="33802"/>
                    </a:cubicBezTo>
                    <a:cubicBezTo>
                      <a:pt x="72000" y="33802"/>
                      <a:pt x="66000" y="45633"/>
                      <a:pt x="62000" y="47323"/>
                    </a:cubicBezTo>
                    <a:cubicBezTo>
                      <a:pt x="54000" y="52394"/>
                      <a:pt x="44000" y="65915"/>
                      <a:pt x="32000" y="65915"/>
                    </a:cubicBezTo>
                    <a:cubicBezTo>
                      <a:pt x="28000" y="65915"/>
                      <a:pt x="24000" y="69295"/>
                      <a:pt x="22000" y="72676"/>
                    </a:cubicBezTo>
                    <a:cubicBezTo>
                      <a:pt x="18000" y="81126"/>
                      <a:pt x="0" y="89577"/>
                      <a:pt x="0" y="103098"/>
                    </a:cubicBezTo>
                    <a:cubicBezTo>
                      <a:pt x="0" y="104788"/>
                      <a:pt x="2000" y="106478"/>
                      <a:pt x="4000" y="106478"/>
                    </a:cubicBezTo>
                    <a:cubicBezTo>
                      <a:pt x="4000" y="108169"/>
                      <a:pt x="24000" y="116619"/>
                      <a:pt x="28000" y="116619"/>
                    </a:cubicBezTo>
                    <a:cubicBezTo>
                      <a:pt x="32000" y="116619"/>
                      <a:pt x="38000" y="120000"/>
                      <a:pt x="40000" y="120000"/>
                    </a:cubicBezTo>
                    <a:cubicBezTo>
                      <a:pt x="46000" y="120000"/>
                      <a:pt x="56000" y="111549"/>
                      <a:pt x="62000" y="106478"/>
                    </a:cubicBezTo>
                    <a:cubicBezTo>
                      <a:pt x="62000" y="106478"/>
                      <a:pt x="76000" y="74366"/>
                      <a:pt x="78000" y="67605"/>
                    </a:cubicBezTo>
                    <a:cubicBezTo>
                      <a:pt x="82000" y="67605"/>
                      <a:pt x="96000" y="64225"/>
                      <a:pt x="98000" y="64225"/>
                    </a:cubicBezTo>
                    <a:cubicBezTo>
                      <a:pt x="100000" y="57464"/>
                      <a:pt x="98000" y="55774"/>
                      <a:pt x="98000" y="47323"/>
                    </a:cubicBezTo>
                    <a:cubicBezTo>
                      <a:pt x="108000" y="47323"/>
                      <a:pt x="118000" y="27042"/>
                      <a:pt x="120000" y="18591"/>
                    </a:cubicBezTo>
                    <a:cubicBezTo>
                      <a:pt x="118000" y="18591"/>
                      <a:pt x="118000" y="15211"/>
                      <a:pt x="118000" y="10140"/>
                    </a:cubicBezTo>
                    <a:cubicBezTo>
                      <a:pt x="116000" y="10140"/>
                      <a:pt x="114000" y="10140"/>
                      <a:pt x="114000" y="8450"/>
                    </a:cubicBezTo>
                    <a:cubicBezTo>
                      <a:pt x="110000" y="10140"/>
                      <a:pt x="108000" y="13521"/>
                      <a:pt x="104000" y="13521"/>
                    </a:cubicBezTo>
                    <a:cubicBezTo>
                      <a:pt x="100000" y="13521"/>
                      <a:pt x="102000" y="10140"/>
                      <a:pt x="102000" y="5070"/>
                    </a:cubicBezTo>
                    <a:cubicBezTo>
                      <a:pt x="100000" y="5070"/>
                      <a:pt x="98000" y="3380"/>
                      <a:pt x="9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103" name="Google Shape;103;p9"/>
              <p:cNvSpPr/>
              <p:nvPr/>
            </p:nvSpPr>
            <p:spPr>
              <a:xfrm>
                <a:off x="-2357438" y="6118225"/>
                <a:ext cx="168300" cy="293700"/>
              </a:xfrm>
              <a:custGeom>
                <a:rect b="b" l="l" r="r" t="t"/>
                <a:pathLst>
                  <a:path extrusionOk="0" h="120000" w="120000">
                    <a:moveTo>
                      <a:pt x="0" y="0"/>
                    </a:moveTo>
                    <a:cubicBezTo>
                      <a:pt x="5333" y="12307"/>
                      <a:pt x="16000" y="29230"/>
                      <a:pt x="32000" y="30769"/>
                    </a:cubicBezTo>
                    <a:cubicBezTo>
                      <a:pt x="32000" y="32307"/>
                      <a:pt x="29333" y="33846"/>
                      <a:pt x="29333" y="35384"/>
                    </a:cubicBezTo>
                    <a:cubicBezTo>
                      <a:pt x="29333" y="40000"/>
                      <a:pt x="34666" y="41538"/>
                      <a:pt x="37333" y="46153"/>
                    </a:cubicBezTo>
                    <a:cubicBezTo>
                      <a:pt x="37333" y="44615"/>
                      <a:pt x="37333" y="44615"/>
                      <a:pt x="37333" y="44615"/>
                    </a:cubicBezTo>
                    <a:cubicBezTo>
                      <a:pt x="40000" y="47692"/>
                      <a:pt x="40000" y="52307"/>
                      <a:pt x="40000" y="55384"/>
                    </a:cubicBezTo>
                    <a:cubicBezTo>
                      <a:pt x="40000" y="63076"/>
                      <a:pt x="40000" y="70769"/>
                      <a:pt x="32000" y="75384"/>
                    </a:cubicBezTo>
                    <a:cubicBezTo>
                      <a:pt x="29333" y="76923"/>
                      <a:pt x="21333" y="78461"/>
                      <a:pt x="21333" y="83076"/>
                    </a:cubicBezTo>
                    <a:cubicBezTo>
                      <a:pt x="21333" y="92307"/>
                      <a:pt x="48000" y="87692"/>
                      <a:pt x="48000" y="98461"/>
                    </a:cubicBezTo>
                    <a:cubicBezTo>
                      <a:pt x="48000" y="104615"/>
                      <a:pt x="40000" y="107692"/>
                      <a:pt x="40000" y="113846"/>
                    </a:cubicBezTo>
                    <a:cubicBezTo>
                      <a:pt x="40000" y="116923"/>
                      <a:pt x="45333" y="120000"/>
                      <a:pt x="50666" y="120000"/>
                    </a:cubicBezTo>
                    <a:cubicBezTo>
                      <a:pt x="66666" y="120000"/>
                      <a:pt x="72000" y="109230"/>
                      <a:pt x="80000" y="101538"/>
                    </a:cubicBezTo>
                    <a:cubicBezTo>
                      <a:pt x="80000" y="100000"/>
                      <a:pt x="88000" y="95384"/>
                      <a:pt x="88000" y="92307"/>
                    </a:cubicBezTo>
                    <a:cubicBezTo>
                      <a:pt x="88000" y="90769"/>
                      <a:pt x="85333" y="87692"/>
                      <a:pt x="85333" y="86153"/>
                    </a:cubicBezTo>
                    <a:cubicBezTo>
                      <a:pt x="85333" y="83076"/>
                      <a:pt x="93333" y="81538"/>
                      <a:pt x="101333" y="80000"/>
                    </a:cubicBezTo>
                    <a:cubicBezTo>
                      <a:pt x="104000" y="78461"/>
                      <a:pt x="104000" y="78461"/>
                      <a:pt x="104000" y="78461"/>
                    </a:cubicBezTo>
                    <a:cubicBezTo>
                      <a:pt x="106666" y="81538"/>
                      <a:pt x="106666" y="81538"/>
                      <a:pt x="106666" y="81538"/>
                    </a:cubicBezTo>
                    <a:cubicBezTo>
                      <a:pt x="114666" y="73846"/>
                      <a:pt x="109333" y="63076"/>
                      <a:pt x="120000" y="55384"/>
                    </a:cubicBezTo>
                    <a:cubicBezTo>
                      <a:pt x="120000" y="53846"/>
                      <a:pt x="117333" y="52307"/>
                      <a:pt x="114666" y="52307"/>
                    </a:cubicBezTo>
                    <a:cubicBezTo>
                      <a:pt x="104000" y="52307"/>
                      <a:pt x="104000" y="58461"/>
                      <a:pt x="90666" y="58461"/>
                    </a:cubicBezTo>
                    <a:cubicBezTo>
                      <a:pt x="72000" y="58461"/>
                      <a:pt x="61333" y="50769"/>
                      <a:pt x="61333" y="36923"/>
                    </a:cubicBezTo>
                    <a:cubicBezTo>
                      <a:pt x="58666" y="36923"/>
                      <a:pt x="58666" y="36923"/>
                      <a:pt x="58666" y="36923"/>
                    </a:cubicBezTo>
                    <a:cubicBezTo>
                      <a:pt x="53333" y="36923"/>
                      <a:pt x="50666" y="38461"/>
                      <a:pt x="50666" y="41538"/>
                    </a:cubicBezTo>
                    <a:cubicBezTo>
                      <a:pt x="48000" y="41538"/>
                      <a:pt x="48000" y="41538"/>
                      <a:pt x="48000" y="41538"/>
                    </a:cubicBezTo>
                    <a:cubicBezTo>
                      <a:pt x="42666" y="40000"/>
                      <a:pt x="34666" y="27692"/>
                      <a:pt x="34666" y="26153"/>
                    </a:cubicBezTo>
                    <a:cubicBezTo>
                      <a:pt x="34666" y="24615"/>
                      <a:pt x="37333" y="23076"/>
                      <a:pt x="37333" y="21538"/>
                    </a:cubicBezTo>
                    <a:cubicBezTo>
                      <a:pt x="32000" y="20000"/>
                      <a:pt x="32000" y="16923"/>
                      <a:pt x="29333" y="13846"/>
                    </a:cubicBezTo>
                    <a:cubicBezTo>
                      <a:pt x="21333" y="9230"/>
                      <a:pt x="8000" y="7692"/>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104" name="Google Shape;104;p9"/>
              <p:cNvSpPr/>
              <p:nvPr/>
            </p:nvSpPr>
            <p:spPr>
              <a:xfrm>
                <a:off x="-2230438" y="5464175"/>
                <a:ext cx="38100" cy="30300"/>
              </a:xfrm>
              <a:custGeom>
                <a:rect b="b" l="l" r="r" t="t"/>
                <a:pathLst>
                  <a:path extrusionOk="0" h="120000" w="120000">
                    <a:moveTo>
                      <a:pt x="84000" y="0"/>
                    </a:moveTo>
                    <a:cubicBezTo>
                      <a:pt x="48000" y="15000"/>
                      <a:pt x="0" y="30000"/>
                      <a:pt x="0" y="90000"/>
                    </a:cubicBezTo>
                    <a:cubicBezTo>
                      <a:pt x="0" y="105000"/>
                      <a:pt x="48000" y="120000"/>
                      <a:pt x="72000" y="120000"/>
                    </a:cubicBezTo>
                    <a:cubicBezTo>
                      <a:pt x="84000" y="120000"/>
                      <a:pt x="84000" y="120000"/>
                      <a:pt x="96000" y="120000"/>
                    </a:cubicBezTo>
                    <a:cubicBezTo>
                      <a:pt x="96000" y="120000"/>
                      <a:pt x="108000" y="120000"/>
                      <a:pt x="120000" y="105000"/>
                    </a:cubicBezTo>
                    <a:cubicBezTo>
                      <a:pt x="120000" y="45000"/>
                      <a:pt x="120000" y="45000"/>
                      <a:pt x="120000" y="45000"/>
                    </a:cubicBezTo>
                    <a:cubicBezTo>
                      <a:pt x="108000" y="30000"/>
                      <a:pt x="84000" y="15000"/>
                      <a:pt x="84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105" name="Google Shape;105;p9"/>
              <p:cNvSpPr/>
              <p:nvPr/>
            </p:nvSpPr>
            <p:spPr>
              <a:xfrm>
                <a:off x="-2189163" y="5427663"/>
                <a:ext cx="33300" cy="25500"/>
              </a:xfrm>
              <a:custGeom>
                <a:rect b="b" l="l" r="r" t="t"/>
                <a:pathLst>
                  <a:path extrusionOk="0" h="120000" w="120000">
                    <a:moveTo>
                      <a:pt x="120000" y="0"/>
                    </a:moveTo>
                    <a:cubicBezTo>
                      <a:pt x="93333" y="0"/>
                      <a:pt x="0" y="17142"/>
                      <a:pt x="0" y="68571"/>
                    </a:cubicBezTo>
                    <a:cubicBezTo>
                      <a:pt x="0" y="85714"/>
                      <a:pt x="13333" y="119999"/>
                      <a:pt x="26666" y="119999"/>
                    </a:cubicBezTo>
                    <a:cubicBezTo>
                      <a:pt x="66666" y="119999"/>
                      <a:pt x="80000" y="68571"/>
                      <a:pt x="120000" y="51428"/>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106" name="Google Shape;106;p9"/>
              <p:cNvSpPr/>
              <p:nvPr/>
            </p:nvSpPr>
            <p:spPr>
              <a:xfrm>
                <a:off x="-3851276" y="4492625"/>
                <a:ext cx="135000" cy="149100"/>
              </a:xfrm>
              <a:custGeom>
                <a:rect b="b" l="l" r="r" t="t"/>
                <a:pathLst>
                  <a:path extrusionOk="0" h="120000" w="120000">
                    <a:moveTo>
                      <a:pt x="86666" y="0"/>
                    </a:moveTo>
                    <a:cubicBezTo>
                      <a:pt x="86666" y="3000"/>
                      <a:pt x="86666" y="15000"/>
                      <a:pt x="83333" y="21000"/>
                    </a:cubicBezTo>
                    <a:cubicBezTo>
                      <a:pt x="80000" y="27000"/>
                      <a:pt x="66666" y="21000"/>
                      <a:pt x="66666" y="33000"/>
                    </a:cubicBezTo>
                    <a:cubicBezTo>
                      <a:pt x="60000" y="36000"/>
                      <a:pt x="56666" y="39000"/>
                      <a:pt x="56666" y="45000"/>
                    </a:cubicBezTo>
                    <a:cubicBezTo>
                      <a:pt x="56666" y="45000"/>
                      <a:pt x="53333" y="45000"/>
                      <a:pt x="53333" y="45000"/>
                    </a:cubicBezTo>
                    <a:cubicBezTo>
                      <a:pt x="46666" y="45000"/>
                      <a:pt x="50000" y="33000"/>
                      <a:pt x="36666" y="30000"/>
                    </a:cubicBezTo>
                    <a:cubicBezTo>
                      <a:pt x="36666" y="30000"/>
                      <a:pt x="36666" y="30000"/>
                      <a:pt x="36666" y="30000"/>
                    </a:cubicBezTo>
                    <a:cubicBezTo>
                      <a:pt x="30000" y="30000"/>
                      <a:pt x="26666" y="36000"/>
                      <a:pt x="23333" y="42000"/>
                    </a:cubicBezTo>
                    <a:cubicBezTo>
                      <a:pt x="20000" y="45000"/>
                      <a:pt x="16666" y="51000"/>
                      <a:pt x="10000" y="51000"/>
                    </a:cubicBezTo>
                    <a:cubicBezTo>
                      <a:pt x="10000" y="51000"/>
                      <a:pt x="10000" y="51000"/>
                      <a:pt x="10000" y="51000"/>
                    </a:cubicBezTo>
                    <a:cubicBezTo>
                      <a:pt x="6666" y="60000"/>
                      <a:pt x="3333" y="63000"/>
                      <a:pt x="3333" y="72000"/>
                    </a:cubicBezTo>
                    <a:cubicBezTo>
                      <a:pt x="3333" y="75000"/>
                      <a:pt x="6666" y="78000"/>
                      <a:pt x="6666" y="81000"/>
                    </a:cubicBezTo>
                    <a:cubicBezTo>
                      <a:pt x="6666" y="84000"/>
                      <a:pt x="0" y="102000"/>
                      <a:pt x="6666" y="102000"/>
                    </a:cubicBezTo>
                    <a:cubicBezTo>
                      <a:pt x="6666" y="102000"/>
                      <a:pt x="6666" y="102000"/>
                      <a:pt x="6666" y="102000"/>
                    </a:cubicBezTo>
                    <a:cubicBezTo>
                      <a:pt x="16666" y="102000"/>
                      <a:pt x="13333" y="72000"/>
                      <a:pt x="23333" y="63000"/>
                    </a:cubicBezTo>
                    <a:cubicBezTo>
                      <a:pt x="23333" y="63000"/>
                      <a:pt x="30000" y="72000"/>
                      <a:pt x="30000" y="72000"/>
                    </a:cubicBezTo>
                    <a:cubicBezTo>
                      <a:pt x="33333" y="69000"/>
                      <a:pt x="33333" y="69000"/>
                      <a:pt x="33333" y="69000"/>
                    </a:cubicBezTo>
                    <a:cubicBezTo>
                      <a:pt x="36666" y="69000"/>
                      <a:pt x="36666" y="72000"/>
                      <a:pt x="43333" y="72000"/>
                    </a:cubicBezTo>
                    <a:cubicBezTo>
                      <a:pt x="43333" y="69000"/>
                      <a:pt x="43333" y="66000"/>
                      <a:pt x="43333" y="63000"/>
                    </a:cubicBezTo>
                    <a:cubicBezTo>
                      <a:pt x="53333" y="66000"/>
                      <a:pt x="53333" y="66000"/>
                      <a:pt x="53333" y="66000"/>
                    </a:cubicBezTo>
                    <a:cubicBezTo>
                      <a:pt x="56666" y="66000"/>
                      <a:pt x="56666" y="72000"/>
                      <a:pt x="56666" y="72000"/>
                    </a:cubicBezTo>
                    <a:cubicBezTo>
                      <a:pt x="56666" y="75000"/>
                      <a:pt x="53333" y="78000"/>
                      <a:pt x="53333" y="84000"/>
                    </a:cubicBezTo>
                    <a:cubicBezTo>
                      <a:pt x="53333" y="99000"/>
                      <a:pt x="63333" y="114000"/>
                      <a:pt x="73333" y="114000"/>
                    </a:cubicBezTo>
                    <a:cubicBezTo>
                      <a:pt x="76666" y="114000"/>
                      <a:pt x="76666" y="114000"/>
                      <a:pt x="80000" y="114000"/>
                    </a:cubicBezTo>
                    <a:cubicBezTo>
                      <a:pt x="80000" y="114000"/>
                      <a:pt x="83333" y="114000"/>
                      <a:pt x="83333" y="114000"/>
                    </a:cubicBezTo>
                    <a:cubicBezTo>
                      <a:pt x="83333" y="117000"/>
                      <a:pt x="83333" y="120000"/>
                      <a:pt x="86666" y="120000"/>
                    </a:cubicBezTo>
                    <a:cubicBezTo>
                      <a:pt x="86666" y="120000"/>
                      <a:pt x="86666" y="120000"/>
                      <a:pt x="86666" y="120000"/>
                    </a:cubicBezTo>
                    <a:cubicBezTo>
                      <a:pt x="93333" y="120000"/>
                      <a:pt x="96666" y="114000"/>
                      <a:pt x="96666" y="108000"/>
                    </a:cubicBezTo>
                    <a:cubicBezTo>
                      <a:pt x="96666" y="99000"/>
                      <a:pt x="86666" y="96000"/>
                      <a:pt x="86666" y="90000"/>
                    </a:cubicBezTo>
                    <a:cubicBezTo>
                      <a:pt x="86666" y="84000"/>
                      <a:pt x="90000" y="84000"/>
                      <a:pt x="93333" y="78000"/>
                    </a:cubicBezTo>
                    <a:cubicBezTo>
                      <a:pt x="96666" y="81000"/>
                      <a:pt x="100000" y="84000"/>
                      <a:pt x="100000" y="84000"/>
                    </a:cubicBezTo>
                    <a:cubicBezTo>
                      <a:pt x="100000" y="84000"/>
                      <a:pt x="100000" y="84000"/>
                      <a:pt x="100000" y="84000"/>
                    </a:cubicBezTo>
                    <a:cubicBezTo>
                      <a:pt x="100000" y="87000"/>
                      <a:pt x="106666" y="102000"/>
                      <a:pt x="110000" y="105000"/>
                    </a:cubicBezTo>
                    <a:cubicBezTo>
                      <a:pt x="110000" y="90000"/>
                      <a:pt x="120000" y="84000"/>
                      <a:pt x="120000" y="75000"/>
                    </a:cubicBezTo>
                    <a:cubicBezTo>
                      <a:pt x="120000" y="66000"/>
                      <a:pt x="106666" y="15000"/>
                      <a:pt x="100000" y="9000"/>
                    </a:cubicBezTo>
                    <a:cubicBezTo>
                      <a:pt x="96666" y="6000"/>
                      <a:pt x="93333" y="0"/>
                      <a:pt x="8666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107" name="Google Shape;107;p9"/>
              <p:cNvSpPr/>
              <p:nvPr/>
            </p:nvSpPr>
            <p:spPr>
              <a:xfrm>
                <a:off x="-3975101" y="4454525"/>
                <a:ext cx="66600" cy="82500"/>
              </a:xfrm>
              <a:custGeom>
                <a:rect b="b" l="l" r="r" t="t"/>
                <a:pathLst>
                  <a:path extrusionOk="0" h="120000" w="120000">
                    <a:moveTo>
                      <a:pt x="100000" y="0"/>
                    </a:moveTo>
                    <a:cubicBezTo>
                      <a:pt x="100000" y="0"/>
                      <a:pt x="100000" y="10909"/>
                      <a:pt x="93333" y="16363"/>
                    </a:cubicBezTo>
                    <a:cubicBezTo>
                      <a:pt x="73333" y="54545"/>
                      <a:pt x="20000" y="70909"/>
                      <a:pt x="0" y="120000"/>
                    </a:cubicBezTo>
                    <a:cubicBezTo>
                      <a:pt x="13333" y="120000"/>
                      <a:pt x="13333" y="120000"/>
                      <a:pt x="13333" y="120000"/>
                    </a:cubicBezTo>
                    <a:cubicBezTo>
                      <a:pt x="33333" y="103636"/>
                      <a:pt x="66666" y="87272"/>
                      <a:pt x="73333" y="49090"/>
                    </a:cubicBezTo>
                    <a:cubicBezTo>
                      <a:pt x="73333" y="49090"/>
                      <a:pt x="73333" y="49090"/>
                      <a:pt x="73333" y="49090"/>
                    </a:cubicBezTo>
                    <a:cubicBezTo>
                      <a:pt x="86666" y="49090"/>
                      <a:pt x="100000" y="49090"/>
                      <a:pt x="100000" y="32727"/>
                    </a:cubicBezTo>
                    <a:cubicBezTo>
                      <a:pt x="106666" y="32727"/>
                      <a:pt x="113333" y="27272"/>
                      <a:pt x="120000" y="21818"/>
                    </a:cubicBezTo>
                    <a:cubicBezTo>
                      <a:pt x="113333" y="16363"/>
                      <a:pt x="100000" y="16363"/>
                      <a:pt x="10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108" name="Google Shape;108;p9"/>
              <p:cNvSpPr/>
              <p:nvPr/>
            </p:nvSpPr>
            <p:spPr>
              <a:xfrm>
                <a:off x="-3927476" y="4179888"/>
                <a:ext cx="128700" cy="217500"/>
              </a:xfrm>
              <a:custGeom>
                <a:rect b="b" l="l" r="r" t="t"/>
                <a:pathLst>
                  <a:path extrusionOk="0" h="120000" w="120000">
                    <a:moveTo>
                      <a:pt x="21176" y="0"/>
                    </a:moveTo>
                    <a:cubicBezTo>
                      <a:pt x="14117" y="0"/>
                      <a:pt x="10588" y="6206"/>
                      <a:pt x="10588" y="12413"/>
                    </a:cubicBezTo>
                    <a:cubicBezTo>
                      <a:pt x="10588" y="18620"/>
                      <a:pt x="14117" y="24827"/>
                      <a:pt x="14117" y="31034"/>
                    </a:cubicBezTo>
                    <a:cubicBezTo>
                      <a:pt x="14117" y="37241"/>
                      <a:pt x="14117" y="45517"/>
                      <a:pt x="10588" y="49655"/>
                    </a:cubicBezTo>
                    <a:cubicBezTo>
                      <a:pt x="10588" y="49655"/>
                      <a:pt x="7058" y="49655"/>
                      <a:pt x="7058" y="49655"/>
                    </a:cubicBezTo>
                    <a:cubicBezTo>
                      <a:pt x="0" y="49655"/>
                      <a:pt x="3529" y="60000"/>
                      <a:pt x="3529" y="70344"/>
                    </a:cubicBezTo>
                    <a:cubicBezTo>
                      <a:pt x="3529" y="72413"/>
                      <a:pt x="17647" y="80689"/>
                      <a:pt x="21176" y="80689"/>
                    </a:cubicBezTo>
                    <a:cubicBezTo>
                      <a:pt x="21176" y="80689"/>
                      <a:pt x="21176" y="80689"/>
                      <a:pt x="21176" y="80689"/>
                    </a:cubicBezTo>
                    <a:cubicBezTo>
                      <a:pt x="24705" y="80689"/>
                      <a:pt x="28235" y="78620"/>
                      <a:pt x="28235" y="76551"/>
                    </a:cubicBezTo>
                    <a:cubicBezTo>
                      <a:pt x="35294" y="76551"/>
                      <a:pt x="35294" y="76551"/>
                      <a:pt x="35294" y="76551"/>
                    </a:cubicBezTo>
                    <a:cubicBezTo>
                      <a:pt x="35294" y="82758"/>
                      <a:pt x="35294" y="82758"/>
                      <a:pt x="35294" y="82758"/>
                    </a:cubicBezTo>
                    <a:cubicBezTo>
                      <a:pt x="31764" y="84827"/>
                      <a:pt x="28235" y="84827"/>
                      <a:pt x="28235" y="88965"/>
                    </a:cubicBezTo>
                    <a:cubicBezTo>
                      <a:pt x="28235" y="93103"/>
                      <a:pt x="35294" y="97241"/>
                      <a:pt x="42352" y="97241"/>
                    </a:cubicBezTo>
                    <a:cubicBezTo>
                      <a:pt x="42352" y="97241"/>
                      <a:pt x="42352" y="97241"/>
                      <a:pt x="42352" y="97241"/>
                    </a:cubicBezTo>
                    <a:cubicBezTo>
                      <a:pt x="45882" y="97241"/>
                      <a:pt x="45882" y="97241"/>
                      <a:pt x="49411" y="95172"/>
                    </a:cubicBezTo>
                    <a:cubicBezTo>
                      <a:pt x="52941" y="95172"/>
                      <a:pt x="52941" y="95172"/>
                      <a:pt x="56470" y="95172"/>
                    </a:cubicBezTo>
                    <a:cubicBezTo>
                      <a:pt x="56470" y="95172"/>
                      <a:pt x="56470" y="95172"/>
                      <a:pt x="56470" y="95172"/>
                    </a:cubicBezTo>
                    <a:cubicBezTo>
                      <a:pt x="70588" y="95172"/>
                      <a:pt x="70588" y="107586"/>
                      <a:pt x="81176" y="107586"/>
                    </a:cubicBezTo>
                    <a:cubicBezTo>
                      <a:pt x="77647" y="103448"/>
                      <a:pt x="77647" y="101379"/>
                      <a:pt x="81176" y="97241"/>
                    </a:cubicBezTo>
                    <a:cubicBezTo>
                      <a:pt x="84705" y="101379"/>
                      <a:pt x="109411" y="107586"/>
                      <a:pt x="112941" y="113793"/>
                    </a:cubicBezTo>
                    <a:cubicBezTo>
                      <a:pt x="112941" y="115862"/>
                      <a:pt x="112941" y="120000"/>
                      <a:pt x="116470" y="120000"/>
                    </a:cubicBezTo>
                    <a:cubicBezTo>
                      <a:pt x="116470" y="120000"/>
                      <a:pt x="116470" y="120000"/>
                      <a:pt x="116470" y="120000"/>
                    </a:cubicBezTo>
                    <a:cubicBezTo>
                      <a:pt x="120000" y="120000"/>
                      <a:pt x="120000" y="117931"/>
                      <a:pt x="120000" y="115862"/>
                    </a:cubicBezTo>
                    <a:cubicBezTo>
                      <a:pt x="120000" y="113793"/>
                      <a:pt x="120000" y="113793"/>
                      <a:pt x="120000" y="111724"/>
                    </a:cubicBezTo>
                    <a:cubicBezTo>
                      <a:pt x="116470" y="111724"/>
                      <a:pt x="109411" y="109655"/>
                      <a:pt x="109411" y="103448"/>
                    </a:cubicBezTo>
                    <a:cubicBezTo>
                      <a:pt x="109411" y="103448"/>
                      <a:pt x="105882" y="103448"/>
                      <a:pt x="105882" y="103448"/>
                    </a:cubicBezTo>
                    <a:cubicBezTo>
                      <a:pt x="105882" y="103448"/>
                      <a:pt x="102352" y="103448"/>
                      <a:pt x="102352" y="103448"/>
                    </a:cubicBezTo>
                    <a:cubicBezTo>
                      <a:pt x="102352" y="101379"/>
                      <a:pt x="109411" y="99310"/>
                      <a:pt x="109411" y="97241"/>
                    </a:cubicBezTo>
                    <a:cubicBezTo>
                      <a:pt x="105882" y="97241"/>
                      <a:pt x="105882" y="95172"/>
                      <a:pt x="102352" y="95172"/>
                    </a:cubicBezTo>
                    <a:cubicBezTo>
                      <a:pt x="98823" y="95172"/>
                      <a:pt x="98823" y="99310"/>
                      <a:pt x="95294" y="99310"/>
                    </a:cubicBezTo>
                    <a:cubicBezTo>
                      <a:pt x="95294" y="99310"/>
                      <a:pt x="95294" y="99310"/>
                      <a:pt x="95294" y="99310"/>
                    </a:cubicBezTo>
                    <a:cubicBezTo>
                      <a:pt x="91764" y="99310"/>
                      <a:pt x="88235" y="84827"/>
                      <a:pt x="77647" y="84827"/>
                    </a:cubicBezTo>
                    <a:cubicBezTo>
                      <a:pt x="77647" y="84827"/>
                      <a:pt x="77647" y="84827"/>
                      <a:pt x="77647" y="84827"/>
                    </a:cubicBezTo>
                    <a:cubicBezTo>
                      <a:pt x="70588" y="84827"/>
                      <a:pt x="67058" y="86896"/>
                      <a:pt x="67058" y="91034"/>
                    </a:cubicBezTo>
                    <a:cubicBezTo>
                      <a:pt x="67058" y="93103"/>
                      <a:pt x="67058" y="93103"/>
                      <a:pt x="67058" y="93103"/>
                    </a:cubicBezTo>
                    <a:cubicBezTo>
                      <a:pt x="56470" y="91034"/>
                      <a:pt x="45882" y="74482"/>
                      <a:pt x="45882" y="66206"/>
                    </a:cubicBezTo>
                    <a:cubicBezTo>
                      <a:pt x="45882" y="53793"/>
                      <a:pt x="63529" y="51724"/>
                      <a:pt x="63529" y="39310"/>
                    </a:cubicBezTo>
                    <a:cubicBezTo>
                      <a:pt x="63529" y="28965"/>
                      <a:pt x="49411" y="20689"/>
                      <a:pt x="52941" y="12413"/>
                    </a:cubicBezTo>
                    <a:cubicBezTo>
                      <a:pt x="52941" y="10344"/>
                      <a:pt x="49411" y="10344"/>
                      <a:pt x="49411" y="8275"/>
                    </a:cubicBezTo>
                    <a:cubicBezTo>
                      <a:pt x="49411" y="6206"/>
                      <a:pt x="49411" y="6206"/>
                      <a:pt x="49411" y="6206"/>
                    </a:cubicBezTo>
                    <a:cubicBezTo>
                      <a:pt x="45882" y="6206"/>
                      <a:pt x="42352" y="10344"/>
                      <a:pt x="35294" y="10344"/>
                    </a:cubicBezTo>
                    <a:cubicBezTo>
                      <a:pt x="35294" y="10344"/>
                      <a:pt x="35294" y="10344"/>
                      <a:pt x="35294" y="10344"/>
                    </a:cubicBezTo>
                    <a:cubicBezTo>
                      <a:pt x="28235" y="10344"/>
                      <a:pt x="31764" y="0"/>
                      <a:pt x="21176" y="0"/>
                    </a:cubicBezTo>
                    <a:cubicBezTo>
                      <a:pt x="21176" y="0"/>
                      <a:pt x="21176" y="0"/>
                      <a:pt x="2117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109" name="Google Shape;109;p9"/>
              <p:cNvSpPr/>
              <p:nvPr/>
            </p:nvSpPr>
            <p:spPr>
              <a:xfrm>
                <a:off x="-3795713" y="4397375"/>
                <a:ext cx="44400" cy="87300"/>
              </a:xfrm>
              <a:custGeom>
                <a:rect b="b" l="l" r="r" t="t"/>
                <a:pathLst>
                  <a:path extrusionOk="0" h="120000" w="120000">
                    <a:moveTo>
                      <a:pt x="30000" y="0"/>
                    </a:moveTo>
                    <a:cubicBezTo>
                      <a:pt x="20000" y="0"/>
                      <a:pt x="10000" y="5217"/>
                      <a:pt x="0" y="5217"/>
                    </a:cubicBezTo>
                    <a:cubicBezTo>
                      <a:pt x="10000" y="20869"/>
                      <a:pt x="60000" y="31304"/>
                      <a:pt x="60000" y="52173"/>
                    </a:cubicBezTo>
                    <a:cubicBezTo>
                      <a:pt x="60000" y="57391"/>
                      <a:pt x="60000" y="62608"/>
                      <a:pt x="50000" y="62608"/>
                    </a:cubicBezTo>
                    <a:cubicBezTo>
                      <a:pt x="50000" y="62608"/>
                      <a:pt x="30000" y="62608"/>
                      <a:pt x="20000" y="62608"/>
                    </a:cubicBezTo>
                    <a:cubicBezTo>
                      <a:pt x="20000" y="67826"/>
                      <a:pt x="20000" y="67826"/>
                      <a:pt x="20000" y="67826"/>
                    </a:cubicBezTo>
                    <a:cubicBezTo>
                      <a:pt x="20000" y="73043"/>
                      <a:pt x="40000" y="88695"/>
                      <a:pt x="60000" y="88695"/>
                    </a:cubicBezTo>
                    <a:cubicBezTo>
                      <a:pt x="60000" y="99130"/>
                      <a:pt x="60000" y="99130"/>
                      <a:pt x="60000" y="99130"/>
                    </a:cubicBezTo>
                    <a:cubicBezTo>
                      <a:pt x="40000" y="109565"/>
                      <a:pt x="50000" y="120000"/>
                      <a:pt x="70000" y="120000"/>
                    </a:cubicBezTo>
                    <a:cubicBezTo>
                      <a:pt x="70000" y="120000"/>
                      <a:pt x="80000" y="120000"/>
                      <a:pt x="90000" y="120000"/>
                    </a:cubicBezTo>
                    <a:cubicBezTo>
                      <a:pt x="90000" y="109565"/>
                      <a:pt x="90000" y="109565"/>
                      <a:pt x="90000" y="109565"/>
                    </a:cubicBezTo>
                    <a:cubicBezTo>
                      <a:pt x="80000" y="109565"/>
                      <a:pt x="70000" y="93913"/>
                      <a:pt x="70000" y="78260"/>
                    </a:cubicBezTo>
                    <a:cubicBezTo>
                      <a:pt x="110000" y="83478"/>
                      <a:pt x="110000" y="83478"/>
                      <a:pt x="110000" y="83478"/>
                    </a:cubicBezTo>
                    <a:cubicBezTo>
                      <a:pt x="110000" y="73043"/>
                      <a:pt x="110000" y="73043"/>
                      <a:pt x="120000" y="62608"/>
                    </a:cubicBezTo>
                    <a:cubicBezTo>
                      <a:pt x="100000" y="46956"/>
                      <a:pt x="100000" y="46956"/>
                      <a:pt x="100000" y="46956"/>
                    </a:cubicBezTo>
                    <a:cubicBezTo>
                      <a:pt x="100000" y="46956"/>
                      <a:pt x="100000" y="31304"/>
                      <a:pt x="100000" y="26086"/>
                    </a:cubicBezTo>
                    <a:cubicBezTo>
                      <a:pt x="90000" y="26086"/>
                      <a:pt x="90000" y="26086"/>
                      <a:pt x="80000" y="26086"/>
                    </a:cubicBezTo>
                    <a:cubicBezTo>
                      <a:pt x="90000" y="20869"/>
                      <a:pt x="80000" y="15652"/>
                      <a:pt x="80000" y="10434"/>
                    </a:cubicBezTo>
                    <a:cubicBezTo>
                      <a:pt x="60000" y="10434"/>
                      <a:pt x="50000" y="0"/>
                      <a:pt x="3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110" name="Google Shape;110;p9"/>
              <p:cNvSpPr/>
              <p:nvPr/>
            </p:nvSpPr>
            <p:spPr>
              <a:xfrm>
                <a:off x="-3856038" y="4421188"/>
                <a:ext cx="33300" cy="55500"/>
              </a:xfrm>
              <a:custGeom>
                <a:rect b="b" l="l" r="r" t="t"/>
                <a:pathLst>
                  <a:path extrusionOk="0" h="120000" w="120000">
                    <a:moveTo>
                      <a:pt x="26666" y="0"/>
                    </a:moveTo>
                    <a:cubicBezTo>
                      <a:pt x="13333" y="0"/>
                      <a:pt x="0" y="8000"/>
                      <a:pt x="0" y="16000"/>
                    </a:cubicBezTo>
                    <a:cubicBezTo>
                      <a:pt x="0" y="32000"/>
                      <a:pt x="13333" y="80000"/>
                      <a:pt x="13333" y="120000"/>
                    </a:cubicBezTo>
                    <a:cubicBezTo>
                      <a:pt x="40000" y="104000"/>
                      <a:pt x="120000" y="88000"/>
                      <a:pt x="120000" y="48000"/>
                    </a:cubicBezTo>
                    <a:cubicBezTo>
                      <a:pt x="120000" y="32000"/>
                      <a:pt x="66666" y="16000"/>
                      <a:pt x="40000" y="8000"/>
                    </a:cubicBezTo>
                    <a:cubicBezTo>
                      <a:pt x="26666" y="8000"/>
                      <a:pt x="26666" y="0"/>
                      <a:pt x="2666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111" name="Google Shape;111;p9"/>
              <p:cNvSpPr/>
              <p:nvPr/>
            </p:nvSpPr>
            <p:spPr>
              <a:xfrm>
                <a:off x="-3836988" y="4457700"/>
                <a:ext cx="33300" cy="65100"/>
              </a:xfrm>
              <a:custGeom>
                <a:rect b="b" l="l" r="r" t="t"/>
                <a:pathLst>
                  <a:path extrusionOk="0" h="120000" w="120000">
                    <a:moveTo>
                      <a:pt x="80000" y="0"/>
                    </a:moveTo>
                    <a:cubicBezTo>
                      <a:pt x="80000" y="0"/>
                      <a:pt x="80000" y="0"/>
                      <a:pt x="66666" y="0"/>
                    </a:cubicBezTo>
                    <a:cubicBezTo>
                      <a:pt x="53333" y="0"/>
                      <a:pt x="40000" y="49411"/>
                      <a:pt x="40000" y="56470"/>
                    </a:cubicBezTo>
                    <a:cubicBezTo>
                      <a:pt x="26666" y="56470"/>
                      <a:pt x="0" y="63529"/>
                      <a:pt x="0" y="70588"/>
                    </a:cubicBezTo>
                    <a:cubicBezTo>
                      <a:pt x="0" y="84705"/>
                      <a:pt x="66666" y="120000"/>
                      <a:pt x="80000" y="120000"/>
                    </a:cubicBezTo>
                    <a:cubicBezTo>
                      <a:pt x="80000" y="120000"/>
                      <a:pt x="93333" y="120000"/>
                      <a:pt x="93333" y="112941"/>
                    </a:cubicBezTo>
                    <a:cubicBezTo>
                      <a:pt x="93333" y="98823"/>
                      <a:pt x="80000" y="105882"/>
                      <a:pt x="80000" y="84705"/>
                    </a:cubicBezTo>
                    <a:cubicBezTo>
                      <a:pt x="80000" y="63529"/>
                      <a:pt x="120000" y="49411"/>
                      <a:pt x="120000" y="21176"/>
                    </a:cubicBezTo>
                    <a:cubicBezTo>
                      <a:pt x="120000" y="14117"/>
                      <a:pt x="106666" y="0"/>
                      <a:pt x="8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112" name="Google Shape;112;p9"/>
              <p:cNvSpPr/>
              <p:nvPr/>
            </p:nvSpPr>
            <p:spPr>
              <a:xfrm>
                <a:off x="-3806826" y="4457700"/>
                <a:ext cx="14400" cy="41400"/>
              </a:xfrm>
              <a:custGeom>
                <a:rect b="b" l="l" r="r" t="t"/>
                <a:pathLst>
                  <a:path extrusionOk="0" h="120000" w="120000">
                    <a:moveTo>
                      <a:pt x="60000" y="0"/>
                    </a:moveTo>
                    <a:cubicBezTo>
                      <a:pt x="60000" y="54545"/>
                      <a:pt x="0" y="87272"/>
                      <a:pt x="0" y="120000"/>
                    </a:cubicBezTo>
                    <a:cubicBezTo>
                      <a:pt x="30000" y="120000"/>
                      <a:pt x="30000" y="120000"/>
                      <a:pt x="30000" y="120000"/>
                    </a:cubicBezTo>
                    <a:cubicBezTo>
                      <a:pt x="30000" y="76363"/>
                      <a:pt x="120000" y="54545"/>
                      <a:pt x="120000" y="0"/>
                    </a:cubicBezTo>
                    <a:cubicBezTo>
                      <a:pt x="90000" y="0"/>
                      <a:pt x="9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113" name="Google Shape;113;p9"/>
              <p:cNvSpPr/>
              <p:nvPr/>
            </p:nvSpPr>
            <p:spPr>
              <a:xfrm>
                <a:off x="-3798888" y="4484688"/>
                <a:ext cx="17400" cy="22200"/>
              </a:xfrm>
              <a:custGeom>
                <a:rect b="b" l="l" r="r" t="t"/>
                <a:pathLst>
                  <a:path extrusionOk="0" h="120000" w="120000">
                    <a:moveTo>
                      <a:pt x="48000" y="0"/>
                    </a:moveTo>
                    <a:cubicBezTo>
                      <a:pt x="24000" y="40000"/>
                      <a:pt x="0" y="60000"/>
                      <a:pt x="0" y="100000"/>
                    </a:cubicBezTo>
                    <a:cubicBezTo>
                      <a:pt x="0" y="100000"/>
                      <a:pt x="24000" y="120000"/>
                      <a:pt x="24000" y="120000"/>
                    </a:cubicBezTo>
                    <a:cubicBezTo>
                      <a:pt x="24000" y="120000"/>
                      <a:pt x="24000" y="120000"/>
                      <a:pt x="24000" y="120000"/>
                    </a:cubicBezTo>
                    <a:cubicBezTo>
                      <a:pt x="96000" y="120000"/>
                      <a:pt x="120000" y="80000"/>
                      <a:pt x="120000" y="20000"/>
                    </a:cubicBezTo>
                    <a:cubicBezTo>
                      <a:pt x="120000" y="20000"/>
                      <a:pt x="120000" y="20000"/>
                      <a:pt x="96000" y="20000"/>
                    </a:cubicBezTo>
                    <a:cubicBezTo>
                      <a:pt x="96000" y="20000"/>
                      <a:pt x="72000" y="20000"/>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114" name="Google Shape;114;p9"/>
              <p:cNvSpPr/>
              <p:nvPr/>
            </p:nvSpPr>
            <p:spPr>
              <a:xfrm>
                <a:off x="-3822701" y="4397375"/>
                <a:ext cx="23700" cy="30300"/>
              </a:xfrm>
              <a:custGeom>
                <a:rect b="b" l="l" r="r" t="t"/>
                <a:pathLst>
                  <a:path extrusionOk="0" h="120000" w="120000">
                    <a:moveTo>
                      <a:pt x="0" y="0"/>
                    </a:moveTo>
                    <a:cubicBezTo>
                      <a:pt x="0" y="15000"/>
                      <a:pt x="0" y="30000"/>
                      <a:pt x="0" y="75000"/>
                    </a:cubicBezTo>
                    <a:cubicBezTo>
                      <a:pt x="0" y="75000"/>
                      <a:pt x="0" y="75000"/>
                      <a:pt x="0" y="75000"/>
                    </a:cubicBezTo>
                    <a:cubicBezTo>
                      <a:pt x="0" y="75000"/>
                      <a:pt x="20000" y="75000"/>
                      <a:pt x="20000" y="60000"/>
                    </a:cubicBezTo>
                    <a:cubicBezTo>
                      <a:pt x="20000" y="60000"/>
                      <a:pt x="40000" y="60000"/>
                      <a:pt x="40000" y="60000"/>
                    </a:cubicBezTo>
                    <a:cubicBezTo>
                      <a:pt x="40000" y="60000"/>
                      <a:pt x="60000" y="60000"/>
                      <a:pt x="60000" y="75000"/>
                    </a:cubicBezTo>
                    <a:cubicBezTo>
                      <a:pt x="60000" y="90000"/>
                      <a:pt x="100000" y="120000"/>
                      <a:pt x="120000" y="120000"/>
                    </a:cubicBezTo>
                    <a:cubicBezTo>
                      <a:pt x="120000" y="120000"/>
                      <a:pt x="120000" y="120000"/>
                      <a:pt x="120000" y="120000"/>
                    </a:cubicBezTo>
                    <a:cubicBezTo>
                      <a:pt x="120000" y="60000"/>
                      <a:pt x="60000" y="45000"/>
                      <a:pt x="40000" y="0"/>
                    </a:cubicBezTo>
                    <a:cubicBezTo>
                      <a:pt x="0" y="0"/>
                      <a:pt x="0"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115" name="Google Shape;115;p9"/>
              <p:cNvSpPr/>
              <p:nvPr/>
            </p:nvSpPr>
            <p:spPr>
              <a:xfrm>
                <a:off x="-3900488" y="4364038"/>
                <a:ext cx="33300" cy="41400"/>
              </a:xfrm>
              <a:custGeom>
                <a:rect b="b" l="l" r="r" t="t"/>
                <a:pathLst>
                  <a:path extrusionOk="0" h="120000" w="120000">
                    <a:moveTo>
                      <a:pt x="0" y="0"/>
                    </a:moveTo>
                    <a:cubicBezTo>
                      <a:pt x="0" y="0"/>
                      <a:pt x="66666" y="120000"/>
                      <a:pt x="93333" y="120000"/>
                    </a:cubicBezTo>
                    <a:cubicBezTo>
                      <a:pt x="106666" y="120000"/>
                      <a:pt x="120000" y="87272"/>
                      <a:pt x="120000" y="54545"/>
                    </a:cubicBezTo>
                    <a:cubicBezTo>
                      <a:pt x="106666" y="21818"/>
                      <a:pt x="66666" y="32727"/>
                      <a:pt x="26666" y="0"/>
                    </a:cubicBezTo>
                    <a:cubicBezTo>
                      <a:pt x="0" y="0"/>
                      <a:pt x="0"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116" name="Google Shape;116;p9"/>
              <p:cNvSpPr/>
              <p:nvPr/>
            </p:nvSpPr>
            <p:spPr>
              <a:xfrm>
                <a:off x="-3863976" y="4371975"/>
                <a:ext cx="7800" cy="0"/>
              </a:xfrm>
              <a:custGeom>
                <a:rect b="b" l="l" r="r" t="t"/>
                <a:pathLst>
                  <a:path extrusionOk="0" h="120000" w="120000">
                    <a:moveTo>
                      <a:pt x="60000" y="0"/>
                    </a:moveTo>
                    <a:cubicBezTo>
                      <a:pt x="60000" y="0"/>
                      <a:pt x="0" y="0"/>
                      <a:pt x="0" y="0"/>
                    </a:cubicBezTo>
                    <a:cubicBezTo>
                      <a:pt x="0" y="0"/>
                      <a:pt x="0" y="0"/>
                      <a:pt x="60000" y="0"/>
                    </a:cubicBezTo>
                    <a:cubicBezTo>
                      <a:pt x="60000" y="0"/>
                      <a:pt x="120000" y="0"/>
                      <a:pt x="120000" y="0"/>
                    </a:cubicBezTo>
                    <a:cubicBezTo>
                      <a:pt x="120000" y="0"/>
                      <a:pt x="12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117" name="Google Shape;117;p9"/>
              <p:cNvSpPr/>
              <p:nvPr/>
            </p:nvSpPr>
            <p:spPr>
              <a:xfrm>
                <a:off x="-3916363" y="3921125"/>
                <a:ext cx="65100" cy="109500"/>
              </a:xfrm>
              <a:custGeom>
                <a:rect b="b" l="l" r="r" t="t"/>
                <a:pathLst>
                  <a:path extrusionOk="0" h="120000" w="120000">
                    <a:moveTo>
                      <a:pt x="70588" y="0"/>
                    </a:moveTo>
                    <a:cubicBezTo>
                      <a:pt x="42352" y="0"/>
                      <a:pt x="0" y="53793"/>
                      <a:pt x="0" y="82758"/>
                    </a:cubicBezTo>
                    <a:cubicBezTo>
                      <a:pt x="0" y="103448"/>
                      <a:pt x="0" y="120000"/>
                      <a:pt x="28235" y="120000"/>
                    </a:cubicBezTo>
                    <a:cubicBezTo>
                      <a:pt x="77647" y="120000"/>
                      <a:pt x="120000" y="0"/>
                      <a:pt x="7058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118" name="Google Shape;118;p9"/>
              <p:cNvSpPr/>
              <p:nvPr/>
            </p:nvSpPr>
            <p:spPr>
              <a:xfrm>
                <a:off x="-4257676" y="4116388"/>
                <a:ext cx="71400" cy="71400"/>
              </a:xfrm>
              <a:custGeom>
                <a:rect b="b" l="l" r="r" t="t"/>
                <a:pathLst>
                  <a:path extrusionOk="0" h="120000" w="120000">
                    <a:moveTo>
                      <a:pt x="101052" y="0"/>
                    </a:moveTo>
                    <a:cubicBezTo>
                      <a:pt x="82105" y="0"/>
                      <a:pt x="18947" y="50526"/>
                      <a:pt x="6315" y="50526"/>
                    </a:cubicBezTo>
                    <a:cubicBezTo>
                      <a:pt x="0" y="50526"/>
                      <a:pt x="6315" y="69473"/>
                      <a:pt x="6315" y="82105"/>
                    </a:cubicBezTo>
                    <a:cubicBezTo>
                      <a:pt x="6315" y="107368"/>
                      <a:pt x="18947" y="120000"/>
                      <a:pt x="44210" y="120000"/>
                    </a:cubicBezTo>
                    <a:cubicBezTo>
                      <a:pt x="69473" y="120000"/>
                      <a:pt x="120000" y="56842"/>
                      <a:pt x="120000" y="25263"/>
                    </a:cubicBezTo>
                    <a:cubicBezTo>
                      <a:pt x="120000" y="18947"/>
                      <a:pt x="113684" y="0"/>
                      <a:pt x="10105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119" name="Google Shape;119;p9"/>
              <p:cNvSpPr/>
              <p:nvPr/>
            </p:nvSpPr>
            <p:spPr>
              <a:xfrm>
                <a:off x="-4351338" y="4894263"/>
                <a:ext cx="49200" cy="52500"/>
              </a:xfrm>
              <a:custGeom>
                <a:rect b="b" l="l" r="r" t="t"/>
                <a:pathLst>
                  <a:path extrusionOk="0" h="120000" w="120000">
                    <a:moveTo>
                      <a:pt x="46153" y="0"/>
                    </a:moveTo>
                    <a:cubicBezTo>
                      <a:pt x="27692" y="0"/>
                      <a:pt x="0" y="17142"/>
                      <a:pt x="0" y="34285"/>
                    </a:cubicBezTo>
                    <a:cubicBezTo>
                      <a:pt x="0" y="59999"/>
                      <a:pt x="36923" y="42857"/>
                      <a:pt x="46153" y="68571"/>
                    </a:cubicBezTo>
                    <a:cubicBezTo>
                      <a:pt x="46153" y="77142"/>
                      <a:pt x="64615" y="102857"/>
                      <a:pt x="64615" y="102857"/>
                    </a:cubicBezTo>
                    <a:cubicBezTo>
                      <a:pt x="73846" y="102857"/>
                      <a:pt x="83076" y="119999"/>
                      <a:pt x="101538" y="119999"/>
                    </a:cubicBezTo>
                    <a:cubicBezTo>
                      <a:pt x="120000" y="119999"/>
                      <a:pt x="120000" y="119999"/>
                      <a:pt x="120000" y="119999"/>
                    </a:cubicBezTo>
                    <a:cubicBezTo>
                      <a:pt x="110769" y="111428"/>
                      <a:pt x="110769" y="102857"/>
                      <a:pt x="110769" y="94285"/>
                    </a:cubicBezTo>
                    <a:cubicBezTo>
                      <a:pt x="73846" y="94285"/>
                      <a:pt x="64615" y="42857"/>
                      <a:pt x="4615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120" name="Google Shape;120;p9"/>
              <p:cNvSpPr/>
              <p:nvPr/>
            </p:nvSpPr>
            <p:spPr>
              <a:xfrm>
                <a:off x="-4276726" y="4935538"/>
                <a:ext cx="18900" cy="18900"/>
              </a:xfrm>
              <a:custGeom>
                <a:rect b="b" l="l" r="r" t="t"/>
                <a:pathLst>
                  <a:path extrusionOk="0" h="120000" w="120000">
                    <a:moveTo>
                      <a:pt x="48000" y="0"/>
                    </a:moveTo>
                    <a:cubicBezTo>
                      <a:pt x="0" y="0"/>
                      <a:pt x="0" y="0"/>
                      <a:pt x="0" y="0"/>
                    </a:cubicBezTo>
                    <a:cubicBezTo>
                      <a:pt x="0" y="24000"/>
                      <a:pt x="0" y="24000"/>
                      <a:pt x="0" y="24000"/>
                    </a:cubicBezTo>
                    <a:cubicBezTo>
                      <a:pt x="0" y="72000"/>
                      <a:pt x="0" y="120000"/>
                      <a:pt x="48000" y="120000"/>
                    </a:cubicBezTo>
                    <a:cubicBezTo>
                      <a:pt x="72000" y="120000"/>
                      <a:pt x="120000" y="72000"/>
                      <a:pt x="120000" y="24000"/>
                    </a:cubicBezTo>
                    <a:cubicBezTo>
                      <a:pt x="96000" y="24000"/>
                      <a:pt x="72000" y="0"/>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121" name="Google Shape;121;p9"/>
              <p:cNvSpPr/>
              <p:nvPr/>
            </p:nvSpPr>
            <p:spPr>
              <a:xfrm>
                <a:off x="-4543426" y="4878388"/>
                <a:ext cx="18900" cy="34800"/>
              </a:xfrm>
              <a:custGeom>
                <a:rect b="b" l="l" r="r" t="t"/>
                <a:pathLst>
                  <a:path extrusionOk="0" h="120000" w="120000">
                    <a:moveTo>
                      <a:pt x="72000" y="0"/>
                    </a:moveTo>
                    <a:cubicBezTo>
                      <a:pt x="0" y="0"/>
                      <a:pt x="0" y="0"/>
                      <a:pt x="0" y="0"/>
                    </a:cubicBezTo>
                    <a:cubicBezTo>
                      <a:pt x="0" y="13333"/>
                      <a:pt x="0" y="13333"/>
                      <a:pt x="0" y="13333"/>
                    </a:cubicBezTo>
                    <a:cubicBezTo>
                      <a:pt x="0" y="53333"/>
                      <a:pt x="96000" y="120000"/>
                      <a:pt x="120000" y="120000"/>
                    </a:cubicBezTo>
                    <a:cubicBezTo>
                      <a:pt x="120000" y="80000"/>
                      <a:pt x="96000" y="53333"/>
                      <a:pt x="72000" y="26666"/>
                    </a:cubicBezTo>
                    <a:cubicBezTo>
                      <a:pt x="72000" y="0"/>
                      <a:pt x="72000" y="0"/>
                      <a:pt x="72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122" name="Google Shape;122;p9"/>
              <p:cNvSpPr/>
              <p:nvPr/>
            </p:nvSpPr>
            <p:spPr>
              <a:xfrm>
                <a:off x="-4579938" y="4803775"/>
                <a:ext cx="30300" cy="30300"/>
              </a:xfrm>
              <a:custGeom>
                <a:rect b="b" l="l" r="r" t="t"/>
                <a:pathLst>
                  <a:path extrusionOk="0" h="120000" w="120000">
                    <a:moveTo>
                      <a:pt x="30000" y="0"/>
                    </a:moveTo>
                    <a:cubicBezTo>
                      <a:pt x="0" y="0"/>
                      <a:pt x="0" y="0"/>
                      <a:pt x="0" y="0"/>
                    </a:cubicBezTo>
                    <a:cubicBezTo>
                      <a:pt x="15000" y="0"/>
                      <a:pt x="15000" y="0"/>
                      <a:pt x="15000" y="0"/>
                    </a:cubicBezTo>
                    <a:cubicBezTo>
                      <a:pt x="15000" y="30000"/>
                      <a:pt x="60000" y="120000"/>
                      <a:pt x="90000" y="120000"/>
                    </a:cubicBezTo>
                    <a:cubicBezTo>
                      <a:pt x="120000" y="120000"/>
                      <a:pt x="45000" y="15000"/>
                      <a:pt x="3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123" name="Google Shape;123;p9"/>
              <p:cNvSpPr/>
              <p:nvPr/>
            </p:nvSpPr>
            <p:spPr>
              <a:xfrm>
                <a:off x="-3630613" y="3586163"/>
                <a:ext cx="68400" cy="109500"/>
              </a:xfrm>
              <a:custGeom>
                <a:rect b="b" l="l" r="r" t="t"/>
                <a:pathLst>
                  <a:path extrusionOk="0" h="120000" w="120000">
                    <a:moveTo>
                      <a:pt x="53333" y="0"/>
                    </a:moveTo>
                    <a:cubicBezTo>
                      <a:pt x="53333" y="0"/>
                      <a:pt x="0" y="28965"/>
                      <a:pt x="0" y="37241"/>
                    </a:cubicBezTo>
                    <a:cubicBezTo>
                      <a:pt x="0" y="41379"/>
                      <a:pt x="6666" y="49655"/>
                      <a:pt x="20000" y="49655"/>
                    </a:cubicBezTo>
                    <a:cubicBezTo>
                      <a:pt x="20000" y="49655"/>
                      <a:pt x="33333" y="45517"/>
                      <a:pt x="40000" y="45517"/>
                    </a:cubicBezTo>
                    <a:cubicBezTo>
                      <a:pt x="33333" y="41379"/>
                      <a:pt x="40000" y="37241"/>
                      <a:pt x="40000" y="33103"/>
                    </a:cubicBezTo>
                    <a:cubicBezTo>
                      <a:pt x="40000" y="41379"/>
                      <a:pt x="40000" y="49655"/>
                      <a:pt x="53333" y="49655"/>
                    </a:cubicBezTo>
                    <a:cubicBezTo>
                      <a:pt x="46666" y="70344"/>
                      <a:pt x="46666" y="70344"/>
                      <a:pt x="46666" y="70344"/>
                    </a:cubicBezTo>
                    <a:cubicBezTo>
                      <a:pt x="46666" y="70344"/>
                      <a:pt x="26666" y="91034"/>
                      <a:pt x="26666" y="91034"/>
                    </a:cubicBezTo>
                    <a:cubicBezTo>
                      <a:pt x="26666" y="99310"/>
                      <a:pt x="40000" y="115862"/>
                      <a:pt x="53333" y="115862"/>
                    </a:cubicBezTo>
                    <a:cubicBezTo>
                      <a:pt x="53333" y="107586"/>
                      <a:pt x="53333" y="107586"/>
                      <a:pt x="53333" y="107586"/>
                    </a:cubicBezTo>
                    <a:cubicBezTo>
                      <a:pt x="53333" y="111724"/>
                      <a:pt x="53333" y="120000"/>
                      <a:pt x="60000" y="120000"/>
                    </a:cubicBezTo>
                    <a:cubicBezTo>
                      <a:pt x="86666" y="120000"/>
                      <a:pt x="100000" y="74482"/>
                      <a:pt x="106666" y="49655"/>
                    </a:cubicBezTo>
                    <a:cubicBezTo>
                      <a:pt x="106666" y="53793"/>
                      <a:pt x="106666" y="53793"/>
                      <a:pt x="113333" y="53793"/>
                    </a:cubicBezTo>
                    <a:cubicBezTo>
                      <a:pt x="113333" y="53793"/>
                      <a:pt x="120000" y="49655"/>
                      <a:pt x="120000" y="49655"/>
                    </a:cubicBezTo>
                    <a:cubicBezTo>
                      <a:pt x="120000" y="45517"/>
                      <a:pt x="120000" y="41379"/>
                      <a:pt x="120000" y="37241"/>
                    </a:cubicBezTo>
                    <a:cubicBezTo>
                      <a:pt x="106666" y="24827"/>
                      <a:pt x="106666" y="24827"/>
                      <a:pt x="106666" y="24827"/>
                    </a:cubicBezTo>
                    <a:cubicBezTo>
                      <a:pt x="100000" y="24827"/>
                      <a:pt x="106666" y="16551"/>
                      <a:pt x="106666" y="12413"/>
                    </a:cubicBezTo>
                    <a:cubicBezTo>
                      <a:pt x="80000" y="12413"/>
                      <a:pt x="73333" y="0"/>
                      <a:pt x="5333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124" name="Google Shape;124;p9"/>
              <p:cNvSpPr/>
              <p:nvPr/>
            </p:nvSpPr>
            <p:spPr>
              <a:xfrm>
                <a:off x="-3551238" y="3563938"/>
                <a:ext cx="77700" cy="63600"/>
              </a:xfrm>
              <a:custGeom>
                <a:rect b="b" l="l" r="r" t="t"/>
                <a:pathLst>
                  <a:path extrusionOk="0" h="120000" w="120000">
                    <a:moveTo>
                      <a:pt x="85714" y="0"/>
                    </a:moveTo>
                    <a:cubicBezTo>
                      <a:pt x="68571" y="0"/>
                      <a:pt x="62857" y="28235"/>
                      <a:pt x="40000" y="28235"/>
                    </a:cubicBezTo>
                    <a:cubicBezTo>
                      <a:pt x="40000" y="28235"/>
                      <a:pt x="34285" y="28235"/>
                      <a:pt x="34285" y="28235"/>
                    </a:cubicBezTo>
                    <a:cubicBezTo>
                      <a:pt x="0" y="63529"/>
                      <a:pt x="0" y="63529"/>
                      <a:pt x="0" y="63529"/>
                    </a:cubicBezTo>
                    <a:cubicBezTo>
                      <a:pt x="0" y="70588"/>
                      <a:pt x="5714" y="77647"/>
                      <a:pt x="17142" y="84705"/>
                    </a:cubicBezTo>
                    <a:cubicBezTo>
                      <a:pt x="11428" y="98823"/>
                      <a:pt x="17142" y="120000"/>
                      <a:pt x="22857" y="120000"/>
                    </a:cubicBezTo>
                    <a:cubicBezTo>
                      <a:pt x="45714" y="120000"/>
                      <a:pt x="45714" y="84705"/>
                      <a:pt x="62857" y="63529"/>
                    </a:cubicBezTo>
                    <a:cubicBezTo>
                      <a:pt x="68571" y="63529"/>
                      <a:pt x="74285" y="77647"/>
                      <a:pt x="85714" y="77647"/>
                    </a:cubicBezTo>
                    <a:cubicBezTo>
                      <a:pt x="102857" y="77647"/>
                      <a:pt x="120000" y="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125" name="Google Shape;125;p9"/>
              <p:cNvSpPr/>
              <p:nvPr/>
            </p:nvSpPr>
            <p:spPr>
              <a:xfrm>
                <a:off x="-3592513" y="3278188"/>
                <a:ext cx="330300" cy="324000"/>
              </a:xfrm>
              <a:custGeom>
                <a:rect b="b" l="l" r="r" t="t"/>
                <a:pathLst>
                  <a:path extrusionOk="0" h="120000" w="120000">
                    <a:moveTo>
                      <a:pt x="110454" y="0"/>
                    </a:moveTo>
                    <a:cubicBezTo>
                      <a:pt x="109090" y="0"/>
                      <a:pt x="109090" y="4186"/>
                      <a:pt x="110454" y="4186"/>
                    </a:cubicBezTo>
                    <a:cubicBezTo>
                      <a:pt x="111818" y="4186"/>
                      <a:pt x="111818" y="4186"/>
                      <a:pt x="111818" y="4186"/>
                    </a:cubicBezTo>
                    <a:cubicBezTo>
                      <a:pt x="110454" y="5581"/>
                      <a:pt x="109090" y="5581"/>
                      <a:pt x="109090" y="5581"/>
                    </a:cubicBezTo>
                    <a:cubicBezTo>
                      <a:pt x="107727" y="5581"/>
                      <a:pt x="107727" y="2790"/>
                      <a:pt x="106363" y="2790"/>
                    </a:cubicBezTo>
                    <a:cubicBezTo>
                      <a:pt x="102272" y="2790"/>
                      <a:pt x="98181" y="13953"/>
                      <a:pt x="98181" y="19534"/>
                    </a:cubicBezTo>
                    <a:cubicBezTo>
                      <a:pt x="98181" y="22325"/>
                      <a:pt x="99545" y="22325"/>
                      <a:pt x="99545" y="25116"/>
                    </a:cubicBezTo>
                    <a:cubicBezTo>
                      <a:pt x="99545" y="40465"/>
                      <a:pt x="87272" y="60000"/>
                      <a:pt x="79090" y="62790"/>
                    </a:cubicBezTo>
                    <a:cubicBezTo>
                      <a:pt x="75000" y="65581"/>
                      <a:pt x="73636" y="69767"/>
                      <a:pt x="68181" y="69767"/>
                    </a:cubicBezTo>
                    <a:cubicBezTo>
                      <a:pt x="66818" y="69767"/>
                      <a:pt x="65454" y="68372"/>
                      <a:pt x="65454" y="66976"/>
                    </a:cubicBezTo>
                    <a:cubicBezTo>
                      <a:pt x="65454" y="65581"/>
                      <a:pt x="66818" y="64186"/>
                      <a:pt x="68181" y="62790"/>
                    </a:cubicBezTo>
                    <a:cubicBezTo>
                      <a:pt x="66818" y="62790"/>
                      <a:pt x="61363" y="73953"/>
                      <a:pt x="61363" y="73953"/>
                    </a:cubicBezTo>
                    <a:cubicBezTo>
                      <a:pt x="58636" y="73953"/>
                      <a:pt x="55909" y="87906"/>
                      <a:pt x="49090" y="87906"/>
                    </a:cubicBezTo>
                    <a:cubicBezTo>
                      <a:pt x="25909" y="87906"/>
                      <a:pt x="25909" y="87906"/>
                      <a:pt x="25909" y="87906"/>
                    </a:cubicBezTo>
                    <a:cubicBezTo>
                      <a:pt x="16363" y="87906"/>
                      <a:pt x="12272" y="99069"/>
                      <a:pt x="5454" y="106046"/>
                    </a:cubicBezTo>
                    <a:cubicBezTo>
                      <a:pt x="4090" y="107441"/>
                      <a:pt x="0" y="107441"/>
                      <a:pt x="0" y="108837"/>
                    </a:cubicBezTo>
                    <a:cubicBezTo>
                      <a:pt x="0" y="111627"/>
                      <a:pt x="2727" y="111627"/>
                      <a:pt x="5454" y="111627"/>
                    </a:cubicBezTo>
                    <a:cubicBezTo>
                      <a:pt x="13636" y="111627"/>
                      <a:pt x="20454" y="107441"/>
                      <a:pt x="24545" y="104651"/>
                    </a:cubicBezTo>
                    <a:cubicBezTo>
                      <a:pt x="25909" y="104651"/>
                      <a:pt x="27272" y="104651"/>
                      <a:pt x="27272" y="104651"/>
                    </a:cubicBezTo>
                    <a:cubicBezTo>
                      <a:pt x="28636" y="104651"/>
                      <a:pt x="28636" y="104651"/>
                      <a:pt x="28636" y="104651"/>
                    </a:cubicBezTo>
                    <a:cubicBezTo>
                      <a:pt x="30000" y="104651"/>
                      <a:pt x="30000" y="104651"/>
                      <a:pt x="30000" y="104651"/>
                    </a:cubicBezTo>
                    <a:cubicBezTo>
                      <a:pt x="31363" y="104651"/>
                      <a:pt x="32727" y="104651"/>
                      <a:pt x="32727" y="103255"/>
                    </a:cubicBezTo>
                    <a:cubicBezTo>
                      <a:pt x="34090" y="103255"/>
                      <a:pt x="35454" y="99069"/>
                      <a:pt x="36818" y="99069"/>
                    </a:cubicBezTo>
                    <a:cubicBezTo>
                      <a:pt x="42272" y="99069"/>
                      <a:pt x="43636" y="101860"/>
                      <a:pt x="49090" y="103255"/>
                    </a:cubicBezTo>
                    <a:cubicBezTo>
                      <a:pt x="49090" y="106046"/>
                      <a:pt x="47727" y="108837"/>
                      <a:pt x="47727" y="111627"/>
                    </a:cubicBezTo>
                    <a:cubicBezTo>
                      <a:pt x="47727" y="113023"/>
                      <a:pt x="46363" y="115813"/>
                      <a:pt x="47727" y="115813"/>
                    </a:cubicBezTo>
                    <a:cubicBezTo>
                      <a:pt x="50454" y="115813"/>
                      <a:pt x="49090" y="118604"/>
                      <a:pt x="53181" y="120000"/>
                    </a:cubicBezTo>
                    <a:cubicBezTo>
                      <a:pt x="54545" y="115813"/>
                      <a:pt x="58636" y="107441"/>
                      <a:pt x="61363" y="107441"/>
                    </a:cubicBezTo>
                    <a:cubicBezTo>
                      <a:pt x="62727" y="107441"/>
                      <a:pt x="64090" y="107441"/>
                      <a:pt x="65454" y="107441"/>
                    </a:cubicBezTo>
                    <a:cubicBezTo>
                      <a:pt x="65454" y="107441"/>
                      <a:pt x="61363" y="101860"/>
                      <a:pt x="61363" y="100465"/>
                    </a:cubicBezTo>
                    <a:cubicBezTo>
                      <a:pt x="61363" y="99069"/>
                      <a:pt x="62727" y="96279"/>
                      <a:pt x="64090" y="96279"/>
                    </a:cubicBezTo>
                    <a:cubicBezTo>
                      <a:pt x="66818" y="96279"/>
                      <a:pt x="66818" y="104651"/>
                      <a:pt x="75000" y="104651"/>
                    </a:cubicBezTo>
                    <a:cubicBezTo>
                      <a:pt x="77727" y="104651"/>
                      <a:pt x="80454" y="101860"/>
                      <a:pt x="81818" y="99069"/>
                    </a:cubicBezTo>
                    <a:cubicBezTo>
                      <a:pt x="85909" y="99069"/>
                      <a:pt x="85909" y="99069"/>
                      <a:pt x="85909" y="99069"/>
                    </a:cubicBezTo>
                    <a:cubicBezTo>
                      <a:pt x="85909" y="99069"/>
                      <a:pt x="87272" y="100465"/>
                      <a:pt x="88636" y="100465"/>
                    </a:cubicBezTo>
                    <a:cubicBezTo>
                      <a:pt x="90000" y="94883"/>
                      <a:pt x="92727" y="93488"/>
                      <a:pt x="98181" y="89302"/>
                    </a:cubicBezTo>
                    <a:cubicBezTo>
                      <a:pt x="98181" y="93488"/>
                      <a:pt x="96818" y="93488"/>
                      <a:pt x="98181" y="97674"/>
                    </a:cubicBezTo>
                    <a:cubicBezTo>
                      <a:pt x="102272" y="94883"/>
                      <a:pt x="102272" y="90697"/>
                      <a:pt x="106363" y="87906"/>
                    </a:cubicBezTo>
                    <a:cubicBezTo>
                      <a:pt x="106363" y="85116"/>
                      <a:pt x="105000" y="83720"/>
                      <a:pt x="105000" y="79534"/>
                    </a:cubicBezTo>
                    <a:cubicBezTo>
                      <a:pt x="105000" y="73953"/>
                      <a:pt x="109090" y="71162"/>
                      <a:pt x="109090" y="66976"/>
                    </a:cubicBezTo>
                    <a:cubicBezTo>
                      <a:pt x="109090" y="61395"/>
                      <a:pt x="107727" y="47441"/>
                      <a:pt x="111818" y="46046"/>
                    </a:cubicBezTo>
                    <a:cubicBezTo>
                      <a:pt x="111818" y="46046"/>
                      <a:pt x="111818" y="46046"/>
                      <a:pt x="113181" y="46046"/>
                    </a:cubicBezTo>
                    <a:cubicBezTo>
                      <a:pt x="113181" y="46046"/>
                      <a:pt x="113181" y="46046"/>
                      <a:pt x="113181" y="46046"/>
                    </a:cubicBezTo>
                    <a:cubicBezTo>
                      <a:pt x="113181" y="46046"/>
                      <a:pt x="113181" y="46046"/>
                      <a:pt x="113181" y="46046"/>
                    </a:cubicBezTo>
                    <a:cubicBezTo>
                      <a:pt x="114545" y="46046"/>
                      <a:pt x="114545" y="44651"/>
                      <a:pt x="114545" y="44651"/>
                    </a:cubicBezTo>
                    <a:cubicBezTo>
                      <a:pt x="114545" y="41860"/>
                      <a:pt x="114545" y="41860"/>
                      <a:pt x="114545" y="41860"/>
                    </a:cubicBezTo>
                    <a:cubicBezTo>
                      <a:pt x="114545" y="36279"/>
                      <a:pt x="120000" y="34883"/>
                      <a:pt x="120000" y="27906"/>
                    </a:cubicBezTo>
                    <a:cubicBezTo>
                      <a:pt x="120000" y="20930"/>
                      <a:pt x="114545" y="18139"/>
                      <a:pt x="114545" y="11162"/>
                    </a:cubicBezTo>
                    <a:cubicBezTo>
                      <a:pt x="114545" y="8372"/>
                      <a:pt x="115909" y="5581"/>
                      <a:pt x="114545" y="2790"/>
                    </a:cubicBezTo>
                    <a:cubicBezTo>
                      <a:pt x="114545" y="1395"/>
                      <a:pt x="113181" y="0"/>
                      <a:pt x="11045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126" name="Google Shape;126;p9"/>
              <p:cNvSpPr/>
              <p:nvPr/>
            </p:nvSpPr>
            <p:spPr>
              <a:xfrm>
                <a:off x="-3325813" y="3098800"/>
                <a:ext cx="171300" cy="173100"/>
              </a:xfrm>
              <a:custGeom>
                <a:rect b="b" l="l" r="r" t="t"/>
                <a:pathLst>
                  <a:path extrusionOk="0" h="120000" w="120000">
                    <a:moveTo>
                      <a:pt x="44347" y="0"/>
                    </a:moveTo>
                    <a:cubicBezTo>
                      <a:pt x="41739" y="2608"/>
                      <a:pt x="39130" y="5217"/>
                      <a:pt x="39130" y="13043"/>
                    </a:cubicBezTo>
                    <a:cubicBezTo>
                      <a:pt x="39130" y="15652"/>
                      <a:pt x="41739" y="18260"/>
                      <a:pt x="41739" y="20869"/>
                    </a:cubicBezTo>
                    <a:cubicBezTo>
                      <a:pt x="41739" y="31304"/>
                      <a:pt x="36521" y="65217"/>
                      <a:pt x="26086" y="65217"/>
                    </a:cubicBezTo>
                    <a:cubicBezTo>
                      <a:pt x="23478" y="65217"/>
                      <a:pt x="20869" y="65217"/>
                      <a:pt x="20869" y="65217"/>
                    </a:cubicBezTo>
                    <a:cubicBezTo>
                      <a:pt x="18260" y="65217"/>
                      <a:pt x="18260" y="65217"/>
                      <a:pt x="18260" y="65217"/>
                    </a:cubicBezTo>
                    <a:cubicBezTo>
                      <a:pt x="18260" y="67826"/>
                      <a:pt x="18260" y="67826"/>
                      <a:pt x="18260" y="67826"/>
                    </a:cubicBezTo>
                    <a:cubicBezTo>
                      <a:pt x="18260" y="65217"/>
                      <a:pt x="15652" y="65217"/>
                      <a:pt x="13043" y="62608"/>
                    </a:cubicBezTo>
                    <a:cubicBezTo>
                      <a:pt x="13043" y="70434"/>
                      <a:pt x="13043" y="70434"/>
                      <a:pt x="13043" y="70434"/>
                    </a:cubicBezTo>
                    <a:cubicBezTo>
                      <a:pt x="13043" y="75652"/>
                      <a:pt x="0" y="83478"/>
                      <a:pt x="0" y="91304"/>
                    </a:cubicBezTo>
                    <a:cubicBezTo>
                      <a:pt x="0" y="96521"/>
                      <a:pt x="5217" y="96521"/>
                      <a:pt x="5217" y="101739"/>
                    </a:cubicBezTo>
                    <a:cubicBezTo>
                      <a:pt x="5217" y="120000"/>
                      <a:pt x="5217" y="120000"/>
                      <a:pt x="5217" y="120000"/>
                    </a:cubicBezTo>
                    <a:cubicBezTo>
                      <a:pt x="7826" y="120000"/>
                      <a:pt x="7826" y="120000"/>
                      <a:pt x="7826" y="120000"/>
                    </a:cubicBezTo>
                    <a:cubicBezTo>
                      <a:pt x="15652" y="114782"/>
                      <a:pt x="20869" y="117391"/>
                      <a:pt x="26086" y="106956"/>
                    </a:cubicBezTo>
                    <a:cubicBezTo>
                      <a:pt x="23478" y="104347"/>
                      <a:pt x="13043" y="104347"/>
                      <a:pt x="13043" y="96521"/>
                    </a:cubicBezTo>
                    <a:cubicBezTo>
                      <a:pt x="13043" y="88695"/>
                      <a:pt x="15652" y="86086"/>
                      <a:pt x="18260" y="86086"/>
                    </a:cubicBezTo>
                    <a:cubicBezTo>
                      <a:pt x="23478" y="86086"/>
                      <a:pt x="28695" y="88695"/>
                      <a:pt x="33913" y="88695"/>
                    </a:cubicBezTo>
                    <a:cubicBezTo>
                      <a:pt x="33913" y="86086"/>
                      <a:pt x="36521" y="83478"/>
                      <a:pt x="39130" y="83478"/>
                    </a:cubicBezTo>
                    <a:cubicBezTo>
                      <a:pt x="52173" y="91304"/>
                      <a:pt x="60000" y="93913"/>
                      <a:pt x="70434" y="101739"/>
                    </a:cubicBezTo>
                    <a:cubicBezTo>
                      <a:pt x="75652" y="91304"/>
                      <a:pt x="80869" y="73043"/>
                      <a:pt x="96521" y="73043"/>
                    </a:cubicBezTo>
                    <a:cubicBezTo>
                      <a:pt x="106956" y="73043"/>
                      <a:pt x="112173" y="70434"/>
                      <a:pt x="120000" y="65217"/>
                    </a:cubicBezTo>
                    <a:cubicBezTo>
                      <a:pt x="114782" y="62608"/>
                      <a:pt x="109565" y="57391"/>
                      <a:pt x="109565" y="52173"/>
                    </a:cubicBezTo>
                    <a:cubicBezTo>
                      <a:pt x="109565" y="49565"/>
                      <a:pt x="112173" y="46956"/>
                      <a:pt x="114782" y="41739"/>
                    </a:cubicBezTo>
                    <a:cubicBezTo>
                      <a:pt x="112173" y="41739"/>
                      <a:pt x="112173" y="41739"/>
                      <a:pt x="112173" y="41739"/>
                    </a:cubicBezTo>
                    <a:cubicBezTo>
                      <a:pt x="106956" y="41739"/>
                      <a:pt x="104347" y="44347"/>
                      <a:pt x="99130" y="44347"/>
                    </a:cubicBezTo>
                    <a:cubicBezTo>
                      <a:pt x="70434" y="44347"/>
                      <a:pt x="62608" y="15652"/>
                      <a:pt x="4434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127" name="Google Shape;127;p9"/>
              <p:cNvSpPr/>
              <p:nvPr/>
            </p:nvSpPr>
            <p:spPr>
              <a:xfrm>
                <a:off x="-3160713" y="3143250"/>
                <a:ext cx="30300" cy="30300"/>
              </a:xfrm>
              <a:custGeom>
                <a:rect b="b" l="l" r="r" t="t"/>
                <a:pathLst>
                  <a:path extrusionOk="0" h="120000" w="120000">
                    <a:moveTo>
                      <a:pt x="105000" y="0"/>
                    </a:moveTo>
                    <a:cubicBezTo>
                      <a:pt x="75000" y="0"/>
                      <a:pt x="30000" y="45000"/>
                      <a:pt x="15000" y="75000"/>
                    </a:cubicBezTo>
                    <a:cubicBezTo>
                      <a:pt x="15000" y="90000"/>
                      <a:pt x="0" y="120000"/>
                      <a:pt x="15000" y="120000"/>
                    </a:cubicBezTo>
                    <a:cubicBezTo>
                      <a:pt x="60000" y="120000"/>
                      <a:pt x="105000" y="45000"/>
                      <a:pt x="120000" y="15000"/>
                    </a:cubicBezTo>
                    <a:cubicBezTo>
                      <a:pt x="105000" y="0"/>
                      <a:pt x="105000" y="0"/>
                      <a:pt x="105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128" name="Google Shape;128;p9"/>
              <p:cNvSpPr/>
              <p:nvPr/>
            </p:nvSpPr>
            <p:spPr>
              <a:xfrm>
                <a:off x="-3135313" y="3143250"/>
                <a:ext cx="4800" cy="0"/>
              </a:xfrm>
              <a:custGeom>
                <a:rect b="b" l="l" r="r" t="t"/>
                <a:pathLst>
                  <a:path extrusionOk="0" h="120000" w="120000">
                    <a:moveTo>
                      <a:pt x="0" y="0"/>
                    </a:moveTo>
                    <a:lnTo>
                      <a:pt x="0" y="0"/>
                    </a:lnTo>
                    <a:lnTo>
                      <a:pt x="120000" y="0"/>
                    </a:lnTo>
                    <a:lnTo>
                      <a:pt x="0" y="0"/>
                    </a:lnTo>
                    <a:close/>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129" name="Google Shape;129;p9"/>
              <p:cNvSpPr/>
              <p:nvPr/>
            </p:nvSpPr>
            <p:spPr>
              <a:xfrm>
                <a:off x="-3135313" y="3143250"/>
                <a:ext cx="4800" cy="0"/>
              </a:xfrm>
              <a:custGeom>
                <a:rect b="b" l="l" r="r" t="t"/>
                <a:pathLst>
                  <a:path extrusionOk="0" h="120000" w="120000">
                    <a:moveTo>
                      <a:pt x="0" y="0"/>
                    </a:moveTo>
                    <a:lnTo>
                      <a:pt x="0" y="0"/>
                    </a:lnTo>
                    <a:lnTo>
                      <a:pt x="120000" y="0"/>
                    </a:lnTo>
                    <a:lnTo>
                      <a:pt x="0" y="0"/>
                    </a:ln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130" name="Google Shape;130;p9"/>
              <p:cNvSpPr/>
              <p:nvPr/>
            </p:nvSpPr>
            <p:spPr>
              <a:xfrm>
                <a:off x="-3101976" y="3098800"/>
                <a:ext cx="38100" cy="33300"/>
              </a:xfrm>
              <a:custGeom>
                <a:rect b="b" l="l" r="r" t="t"/>
                <a:pathLst>
                  <a:path extrusionOk="0" h="120000" w="120000">
                    <a:moveTo>
                      <a:pt x="120000" y="0"/>
                    </a:moveTo>
                    <a:cubicBezTo>
                      <a:pt x="120000" y="0"/>
                      <a:pt x="120000" y="0"/>
                      <a:pt x="108000" y="0"/>
                    </a:cubicBezTo>
                    <a:cubicBezTo>
                      <a:pt x="96000" y="0"/>
                      <a:pt x="84000" y="0"/>
                      <a:pt x="72000" y="0"/>
                    </a:cubicBezTo>
                    <a:cubicBezTo>
                      <a:pt x="36000" y="0"/>
                      <a:pt x="0" y="93333"/>
                      <a:pt x="0" y="93333"/>
                    </a:cubicBezTo>
                    <a:cubicBezTo>
                      <a:pt x="0" y="120000"/>
                      <a:pt x="0" y="120000"/>
                      <a:pt x="0" y="120000"/>
                    </a:cubicBezTo>
                    <a:cubicBezTo>
                      <a:pt x="48000" y="120000"/>
                      <a:pt x="48000" y="26666"/>
                      <a:pt x="120000" y="26666"/>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131" name="Google Shape;131;p9"/>
              <p:cNvSpPr/>
              <p:nvPr/>
            </p:nvSpPr>
            <p:spPr>
              <a:xfrm>
                <a:off x="-3030538" y="3060700"/>
                <a:ext cx="18900" cy="27000"/>
              </a:xfrm>
              <a:custGeom>
                <a:rect b="b" l="l" r="r" t="t"/>
                <a:pathLst>
                  <a:path extrusionOk="0" h="120000" w="120000">
                    <a:moveTo>
                      <a:pt x="120000" y="0"/>
                    </a:moveTo>
                    <a:cubicBezTo>
                      <a:pt x="96000" y="0"/>
                      <a:pt x="24000" y="0"/>
                      <a:pt x="24000" y="34285"/>
                    </a:cubicBezTo>
                    <a:cubicBezTo>
                      <a:pt x="0" y="51428"/>
                      <a:pt x="24000" y="85714"/>
                      <a:pt x="0" y="85714"/>
                    </a:cubicBezTo>
                    <a:cubicBezTo>
                      <a:pt x="0" y="85714"/>
                      <a:pt x="0" y="119999"/>
                      <a:pt x="0" y="119999"/>
                    </a:cubicBezTo>
                    <a:cubicBezTo>
                      <a:pt x="48000" y="119999"/>
                      <a:pt x="120000" y="34285"/>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132" name="Google Shape;132;p9"/>
              <p:cNvSpPr/>
              <p:nvPr/>
            </p:nvSpPr>
            <p:spPr>
              <a:xfrm>
                <a:off x="-3270251" y="2681288"/>
                <a:ext cx="82500" cy="390600"/>
              </a:xfrm>
              <a:custGeom>
                <a:rect b="b" l="l" r="r" t="t"/>
                <a:pathLst>
                  <a:path extrusionOk="0" h="120000" w="120000">
                    <a:moveTo>
                      <a:pt x="43636" y="0"/>
                    </a:moveTo>
                    <a:cubicBezTo>
                      <a:pt x="32727" y="0"/>
                      <a:pt x="32727" y="0"/>
                      <a:pt x="32727" y="0"/>
                    </a:cubicBezTo>
                    <a:cubicBezTo>
                      <a:pt x="32727" y="8076"/>
                      <a:pt x="32727" y="8076"/>
                      <a:pt x="32727" y="8076"/>
                    </a:cubicBezTo>
                    <a:cubicBezTo>
                      <a:pt x="32727" y="10384"/>
                      <a:pt x="27272" y="10384"/>
                      <a:pt x="27272" y="12692"/>
                    </a:cubicBezTo>
                    <a:cubicBezTo>
                      <a:pt x="5454" y="13846"/>
                      <a:pt x="0" y="24230"/>
                      <a:pt x="0" y="32307"/>
                    </a:cubicBezTo>
                    <a:cubicBezTo>
                      <a:pt x="0" y="38076"/>
                      <a:pt x="21818" y="40384"/>
                      <a:pt x="21818" y="46153"/>
                    </a:cubicBezTo>
                    <a:cubicBezTo>
                      <a:pt x="21818" y="69230"/>
                      <a:pt x="21818" y="69230"/>
                      <a:pt x="21818" y="69230"/>
                    </a:cubicBezTo>
                    <a:cubicBezTo>
                      <a:pt x="21818" y="73846"/>
                      <a:pt x="10909" y="75000"/>
                      <a:pt x="10909" y="80769"/>
                    </a:cubicBezTo>
                    <a:cubicBezTo>
                      <a:pt x="10909" y="85384"/>
                      <a:pt x="21818" y="86538"/>
                      <a:pt x="21818" y="91153"/>
                    </a:cubicBezTo>
                    <a:cubicBezTo>
                      <a:pt x="21818" y="96923"/>
                      <a:pt x="16363" y="101538"/>
                      <a:pt x="16363" y="108461"/>
                    </a:cubicBezTo>
                    <a:cubicBezTo>
                      <a:pt x="16363" y="110769"/>
                      <a:pt x="10909" y="120000"/>
                      <a:pt x="16363" y="120000"/>
                    </a:cubicBezTo>
                    <a:cubicBezTo>
                      <a:pt x="32727" y="120000"/>
                      <a:pt x="32727" y="111923"/>
                      <a:pt x="54545" y="111923"/>
                    </a:cubicBezTo>
                    <a:cubicBezTo>
                      <a:pt x="65454" y="111923"/>
                      <a:pt x="65454" y="111923"/>
                      <a:pt x="65454" y="111923"/>
                    </a:cubicBezTo>
                    <a:cubicBezTo>
                      <a:pt x="70909" y="113076"/>
                      <a:pt x="76363" y="115384"/>
                      <a:pt x="81818" y="115384"/>
                    </a:cubicBezTo>
                    <a:cubicBezTo>
                      <a:pt x="81818" y="115384"/>
                      <a:pt x="81818" y="115384"/>
                      <a:pt x="81818" y="115384"/>
                    </a:cubicBezTo>
                    <a:cubicBezTo>
                      <a:pt x="87272" y="115384"/>
                      <a:pt x="87272" y="115384"/>
                      <a:pt x="87272" y="115384"/>
                    </a:cubicBezTo>
                    <a:cubicBezTo>
                      <a:pt x="76363" y="108461"/>
                      <a:pt x="43636" y="103846"/>
                      <a:pt x="43636" y="95769"/>
                    </a:cubicBezTo>
                    <a:cubicBezTo>
                      <a:pt x="43636" y="85384"/>
                      <a:pt x="49090" y="72692"/>
                      <a:pt x="87272" y="72692"/>
                    </a:cubicBezTo>
                    <a:cubicBezTo>
                      <a:pt x="103636" y="72692"/>
                      <a:pt x="114545" y="75000"/>
                      <a:pt x="120000" y="78461"/>
                    </a:cubicBezTo>
                    <a:cubicBezTo>
                      <a:pt x="109090" y="69230"/>
                      <a:pt x="92727" y="61153"/>
                      <a:pt x="76363" y="51923"/>
                    </a:cubicBezTo>
                    <a:cubicBezTo>
                      <a:pt x="76363" y="49615"/>
                      <a:pt x="65454" y="45000"/>
                      <a:pt x="70909" y="41538"/>
                    </a:cubicBezTo>
                    <a:cubicBezTo>
                      <a:pt x="70909" y="32307"/>
                      <a:pt x="70909" y="32307"/>
                      <a:pt x="70909" y="32307"/>
                    </a:cubicBezTo>
                    <a:cubicBezTo>
                      <a:pt x="60000" y="26538"/>
                      <a:pt x="70909" y="23076"/>
                      <a:pt x="65454" y="17307"/>
                    </a:cubicBezTo>
                    <a:cubicBezTo>
                      <a:pt x="60000" y="12692"/>
                      <a:pt x="43636" y="8076"/>
                      <a:pt x="4363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133" name="Google Shape;133;p9"/>
              <p:cNvSpPr/>
              <p:nvPr/>
            </p:nvSpPr>
            <p:spPr>
              <a:xfrm>
                <a:off x="-5943601" y="1328738"/>
                <a:ext cx="519000" cy="458700"/>
              </a:xfrm>
              <a:custGeom>
                <a:rect b="b" l="l" r="r" t="t"/>
                <a:pathLst>
                  <a:path extrusionOk="0" h="120000" w="120000">
                    <a:moveTo>
                      <a:pt x="110434" y="0"/>
                    </a:moveTo>
                    <a:cubicBezTo>
                      <a:pt x="98260" y="0"/>
                      <a:pt x="86956" y="18688"/>
                      <a:pt x="73913" y="18688"/>
                    </a:cubicBezTo>
                    <a:cubicBezTo>
                      <a:pt x="71304" y="18688"/>
                      <a:pt x="69565" y="14754"/>
                      <a:pt x="66956" y="14754"/>
                    </a:cubicBezTo>
                    <a:cubicBezTo>
                      <a:pt x="62608" y="14754"/>
                      <a:pt x="62608" y="18688"/>
                      <a:pt x="59130" y="18688"/>
                    </a:cubicBezTo>
                    <a:cubicBezTo>
                      <a:pt x="50434" y="18688"/>
                      <a:pt x="43478" y="34426"/>
                      <a:pt x="37391" y="34426"/>
                    </a:cubicBezTo>
                    <a:cubicBezTo>
                      <a:pt x="33913" y="34426"/>
                      <a:pt x="31304" y="36393"/>
                      <a:pt x="27826" y="36393"/>
                    </a:cubicBezTo>
                    <a:cubicBezTo>
                      <a:pt x="26086" y="36393"/>
                      <a:pt x="26086" y="38360"/>
                      <a:pt x="26086" y="40327"/>
                    </a:cubicBezTo>
                    <a:cubicBezTo>
                      <a:pt x="26086" y="42295"/>
                      <a:pt x="26956" y="43278"/>
                      <a:pt x="26956" y="46229"/>
                    </a:cubicBezTo>
                    <a:cubicBezTo>
                      <a:pt x="26956" y="55081"/>
                      <a:pt x="14782" y="60000"/>
                      <a:pt x="14782" y="64918"/>
                    </a:cubicBezTo>
                    <a:cubicBezTo>
                      <a:pt x="14782" y="67868"/>
                      <a:pt x="18260" y="68852"/>
                      <a:pt x="18260" y="72786"/>
                    </a:cubicBezTo>
                    <a:cubicBezTo>
                      <a:pt x="14782" y="73770"/>
                      <a:pt x="6956" y="75737"/>
                      <a:pt x="6956" y="81639"/>
                    </a:cubicBezTo>
                    <a:cubicBezTo>
                      <a:pt x="6956" y="86557"/>
                      <a:pt x="6956" y="86557"/>
                      <a:pt x="6956" y="86557"/>
                    </a:cubicBezTo>
                    <a:cubicBezTo>
                      <a:pt x="6956" y="92459"/>
                      <a:pt x="0" y="91475"/>
                      <a:pt x="0" y="99344"/>
                    </a:cubicBezTo>
                    <a:cubicBezTo>
                      <a:pt x="0" y="103278"/>
                      <a:pt x="4347" y="106229"/>
                      <a:pt x="4347" y="106229"/>
                    </a:cubicBezTo>
                    <a:cubicBezTo>
                      <a:pt x="4347" y="106229"/>
                      <a:pt x="6956" y="106229"/>
                      <a:pt x="8695" y="106229"/>
                    </a:cubicBezTo>
                    <a:cubicBezTo>
                      <a:pt x="10434" y="106229"/>
                      <a:pt x="11304" y="106229"/>
                      <a:pt x="11304" y="106229"/>
                    </a:cubicBezTo>
                    <a:cubicBezTo>
                      <a:pt x="15652" y="108196"/>
                      <a:pt x="13043" y="113114"/>
                      <a:pt x="14782" y="117049"/>
                    </a:cubicBezTo>
                    <a:cubicBezTo>
                      <a:pt x="14782" y="118032"/>
                      <a:pt x="15652" y="118032"/>
                      <a:pt x="16521" y="118032"/>
                    </a:cubicBezTo>
                    <a:cubicBezTo>
                      <a:pt x="17391" y="118032"/>
                      <a:pt x="20000" y="117049"/>
                      <a:pt x="20869" y="117049"/>
                    </a:cubicBezTo>
                    <a:cubicBezTo>
                      <a:pt x="21739" y="117049"/>
                      <a:pt x="21739" y="120000"/>
                      <a:pt x="22608" y="120000"/>
                    </a:cubicBezTo>
                    <a:cubicBezTo>
                      <a:pt x="40869" y="120000"/>
                      <a:pt x="40869" y="120000"/>
                      <a:pt x="40869" y="120000"/>
                    </a:cubicBezTo>
                    <a:cubicBezTo>
                      <a:pt x="40869" y="119016"/>
                      <a:pt x="40869" y="119016"/>
                      <a:pt x="40869" y="118032"/>
                    </a:cubicBezTo>
                    <a:cubicBezTo>
                      <a:pt x="34782" y="112131"/>
                      <a:pt x="26956" y="109180"/>
                      <a:pt x="26956" y="97377"/>
                    </a:cubicBezTo>
                    <a:cubicBezTo>
                      <a:pt x="26956" y="75737"/>
                      <a:pt x="44347" y="54098"/>
                      <a:pt x="56521" y="50163"/>
                    </a:cubicBezTo>
                    <a:cubicBezTo>
                      <a:pt x="60869" y="48196"/>
                      <a:pt x="61739" y="41311"/>
                      <a:pt x="67826" y="41311"/>
                    </a:cubicBezTo>
                    <a:cubicBezTo>
                      <a:pt x="70434" y="41311"/>
                      <a:pt x="71304" y="34426"/>
                      <a:pt x="73043" y="33442"/>
                    </a:cubicBezTo>
                    <a:cubicBezTo>
                      <a:pt x="80869" y="28524"/>
                      <a:pt x="86956" y="30491"/>
                      <a:pt x="95652" y="25573"/>
                    </a:cubicBezTo>
                    <a:cubicBezTo>
                      <a:pt x="101739" y="21639"/>
                      <a:pt x="120000" y="19672"/>
                      <a:pt x="120000" y="7868"/>
                    </a:cubicBezTo>
                    <a:cubicBezTo>
                      <a:pt x="120000" y="4918"/>
                      <a:pt x="113043" y="0"/>
                      <a:pt x="11043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134" name="Google Shape;134;p9"/>
              <p:cNvSpPr/>
              <p:nvPr/>
            </p:nvSpPr>
            <p:spPr>
              <a:xfrm>
                <a:off x="-5770563" y="1779588"/>
                <a:ext cx="4800" cy="4800"/>
              </a:xfrm>
              <a:custGeom>
                <a:rect b="b" l="l" r="r" t="t"/>
                <a:pathLst>
                  <a:path extrusionOk="0" h="120000" w="120000">
                    <a:moveTo>
                      <a:pt x="0" y="0"/>
                    </a:moveTo>
                    <a:lnTo>
                      <a:pt x="120000" y="0"/>
                    </a:lnTo>
                    <a:lnTo>
                      <a:pt x="120000" y="120000"/>
                    </a:lnTo>
                    <a:lnTo>
                      <a:pt x="0" y="0"/>
                    </a:lnTo>
                    <a:close/>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135" name="Google Shape;135;p9"/>
              <p:cNvSpPr/>
              <p:nvPr/>
            </p:nvSpPr>
            <p:spPr>
              <a:xfrm>
                <a:off x="-5770563" y="1779588"/>
                <a:ext cx="4800" cy="4800"/>
              </a:xfrm>
              <a:custGeom>
                <a:rect b="b" l="l" r="r" t="t"/>
                <a:pathLst>
                  <a:path extrusionOk="0" h="120000" w="120000">
                    <a:moveTo>
                      <a:pt x="0" y="0"/>
                    </a:moveTo>
                    <a:lnTo>
                      <a:pt x="120000" y="0"/>
                    </a:lnTo>
                    <a:lnTo>
                      <a:pt x="120000" y="120000"/>
                    </a:lnTo>
                    <a:lnTo>
                      <a:pt x="0" y="0"/>
                    </a:ln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136" name="Google Shape;136;p9"/>
              <p:cNvSpPr/>
              <p:nvPr/>
            </p:nvSpPr>
            <p:spPr>
              <a:xfrm>
                <a:off x="-7966076" y="1287463"/>
                <a:ext cx="6123000" cy="4860900"/>
              </a:xfrm>
              <a:custGeom>
                <a:rect b="b" l="l" r="r" t="t"/>
                <a:pathLst>
                  <a:path extrusionOk="0" h="120000" w="120000">
                    <a:moveTo>
                      <a:pt x="67026" y="78825"/>
                    </a:moveTo>
                    <a:cubicBezTo>
                      <a:pt x="67026" y="78732"/>
                      <a:pt x="67099" y="78639"/>
                      <a:pt x="67099" y="78547"/>
                    </a:cubicBezTo>
                    <a:cubicBezTo>
                      <a:pt x="67099" y="78639"/>
                      <a:pt x="67026" y="78732"/>
                      <a:pt x="67026" y="78825"/>
                    </a:cubicBezTo>
                    <a:cubicBezTo>
                      <a:pt x="67026" y="78825"/>
                      <a:pt x="67026" y="78825"/>
                      <a:pt x="67026" y="78825"/>
                    </a:cubicBezTo>
                    <a:moveTo>
                      <a:pt x="67173" y="78361"/>
                    </a:moveTo>
                    <a:cubicBezTo>
                      <a:pt x="67247" y="78083"/>
                      <a:pt x="67320" y="77805"/>
                      <a:pt x="67394" y="77434"/>
                    </a:cubicBezTo>
                    <a:cubicBezTo>
                      <a:pt x="67320" y="77805"/>
                      <a:pt x="67247" y="78083"/>
                      <a:pt x="67173" y="78361"/>
                    </a:cubicBezTo>
                    <a:moveTo>
                      <a:pt x="67541" y="77248"/>
                    </a:moveTo>
                    <a:cubicBezTo>
                      <a:pt x="67541" y="77156"/>
                      <a:pt x="67614" y="77156"/>
                      <a:pt x="67614" y="77063"/>
                    </a:cubicBezTo>
                    <a:cubicBezTo>
                      <a:pt x="67614" y="76970"/>
                      <a:pt x="67541" y="76692"/>
                      <a:pt x="67467" y="76321"/>
                    </a:cubicBezTo>
                    <a:cubicBezTo>
                      <a:pt x="67541" y="76692"/>
                      <a:pt x="67614" y="76970"/>
                      <a:pt x="67614" y="77063"/>
                    </a:cubicBezTo>
                    <a:cubicBezTo>
                      <a:pt x="67614" y="77156"/>
                      <a:pt x="67541" y="77156"/>
                      <a:pt x="67541" y="77248"/>
                    </a:cubicBezTo>
                    <a:moveTo>
                      <a:pt x="67173" y="75208"/>
                    </a:moveTo>
                    <a:cubicBezTo>
                      <a:pt x="67026" y="74930"/>
                      <a:pt x="66805" y="74837"/>
                      <a:pt x="66805" y="74466"/>
                    </a:cubicBezTo>
                    <a:cubicBezTo>
                      <a:pt x="66805" y="74837"/>
                      <a:pt x="67026" y="74930"/>
                      <a:pt x="67173" y="75208"/>
                    </a:cubicBezTo>
                    <a:moveTo>
                      <a:pt x="66805" y="74466"/>
                    </a:moveTo>
                    <a:cubicBezTo>
                      <a:pt x="66805" y="74466"/>
                      <a:pt x="66805" y="74466"/>
                      <a:pt x="66805" y="74466"/>
                    </a:cubicBezTo>
                    <a:cubicBezTo>
                      <a:pt x="66805" y="74466"/>
                      <a:pt x="66805" y="74466"/>
                      <a:pt x="66805" y="74466"/>
                    </a:cubicBezTo>
                    <a:cubicBezTo>
                      <a:pt x="66805" y="74466"/>
                      <a:pt x="66805" y="74466"/>
                      <a:pt x="66805" y="74466"/>
                    </a:cubicBezTo>
                    <a:moveTo>
                      <a:pt x="66805" y="74466"/>
                    </a:moveTo>
                    <a:cubicBezTo>
                      <a:pt x="66805" y="74466"/>
                      <a:pt x="66805" y="74466"/>
                      <a:pt x="66805" y="74466"/>
                    </a:cubicBezTo>
                    <a:cubicBezTo>
                      <a:pt x="66805" y="74466"/>
                      <a:pt x="66805" y="74466"/>
                      <a:pt x="66805" y="74466"/>
                    </a:cubicBezTo>
                    <a:moveTo>
                      <a:pt x="66805" y="74466"/>
                    </a:moveTo>
                    <a:cubicBezTo>
                      <a:pt x="66805" y="74466"/>
                      <a:pt x="66805" y="74466"/>
                      <a:pt x="66805" y="74466"/>
                    </a:cubicBezTo>
                    <a:cubicBezTo>
                      <a:pt x="66805" y="74466"/>
                      <a:pt x="66805" y="74466"/>
                      <a:pt x="66805" y="74466"/>
                    </a:cubicBezTo>
                    <a:moveTo>
                      <a:pt x="66805" y="74466"/>
                    </a:moveTo>
                    <a:cubicBezTo>
                      <a:pt x="66805" y="74466"/>
                      <a:pt x="66805" y="74466"/>
                      <a:pt x="66805" y="74466"/>
                    </a:cubicBezTo>
                    <a:cubicBezTo>
                      <a:pt x="66805" y="74466"/>
                      <a:pt x="66805" y="74466"/>
                      <a:pt x="66805" y="74466"/>
                    </a:cubicBezTo>
                    <a:moveTo>
                      <a:pt x="66805" y="74466"/>
                    </a:moveTo>
                    <a:cubicBezTo>
                      <a:pt x="66805" y="74466"/>
                      <a:pt x="66805" y="74466"/>
                      <a:pt x="66805" y="74466"/>
                    </a:cubicBezTo>
                    <a:cubicBezTo>
                      <a:pt x="66805" y="74466"/>
                      <a:pt x="66805" y="74466"/>
                      <a:pt x="66805" y="74466"/>
                    </a:cubicBezTo>
                    <a:moveTo>
                      <a:pt x="66805" y="74374"/>
                    </a:moveTo>
                    <a:cubicBezTo>
                      <a:pt x="66805" y="74374"/>
                      <a:pt x="66805" y="74374"/>
                      <a:pt x="66805" y="74374"/>
                    </a:cubicBezTo>
                    <a:cubicBezTo>
                      <a:pt x="66805" y="74374"/>
                      <a:pt x="66805" y="74374"/>
                      <a:pt x="66805" y="74374"/>
                    </a:cubicBezTo>
                    <a:moveTo>
                      <a:pt x="66805" y="74374"/>
                    </a:moveTo>
                    <a:cubicBezTo>
                      <a:pt x="66805" y="74374"/>
                      <a:pt x="66805" y="74374"/>
                      <a:pt x="66805" y="74374"/>
                    </a:cubicBezTo>
                    <a:cubicBezTo>
                      <a:pt x="66805" y="74374"/>
                      <a:pt x="66805" y="74374"/>
                      <a:pt x="66805" y="74374"/>
                    </a:cubicBezTo>
                    <a:moveTo>
                      <a:pt x="66805" y="74374"/>
                    </a:moveTo>
                    <a:cubicBezTo>
                      <a:pt x="66805" y="74374"/>
                      <a:pt x="66805" y="74374"/>
                      <a:pt x="66805" y="74374"/>
                    </a:cubicBezTo>
                    <a:cubicBezTo>
                      <a:pt x="66805" y="74374"/>
                      <a:pt x="66805" y="74374"/>
                      <a:pt x="66805" y="74374"/>
                    </a:cubicBezTo>
                    <a:moveTo>
                      <a:pt x="66805" y="74374"/>
                    </a:moveTo>
                    <a:cubicBezTo>
                      <a:pt x="66805" y="74281"/>
                      <a:pt x="66805" y="74281"/>
                      <a:pt x="66805" y="74188"/>
                    </a:cubicBezTo>
                    <a:cubicBezTo>
                      <a:pt x="66805" y="74188"/>
                      <a:pt x="66805" y="74188"/>
                      <a:pt x="66805" y="74188"/>
                    </a:cubicBezTo>
                    <a:cubicBezTo>
                      <a:pt x="66805" y="74281"/>
                      <a:pt x="66805" y="74281"/>
                      <a:pt x="66805" y="74374"/>
                    </a:cubicBezTo>
                    <a:moveTo>
                      <a:pt x="66805" y="74188"/>
                    </a:moveTo>
                    <a:cubicBezTo>
                      <a:pt x="66805" y="74188"/>
                      <a:pt x="66805" y="74188"/>
                      <a:pt x="66805" y="74188"/>
                    </a:cubicBezTo>
                    <a:cubicBezTo>
                      <a:pt x="66879" y="74188"/>
                      <a:pt x="67026" y="73817"/>
                      <a:pt x="67026" y="73539"/>
                    </a:cubicBezTo>
                    <a:cubicBezTo>
                      <a:pt x="67026" y="73168"/>
                      <a:pt x="67026" y="72519"/>
                      <a:pt x="66879" y="72241"/>
                    </a:cubicBezTo>
                    <a:cubicBezTo>
                      <a:pt x="66732" y="71962"/>
                      <a:pt x="66584" y="71962"/>
                      <a:pt x="66511" y="71684"/>
                    </a:cubicBezTo>
                    <a:cubicBezTo>
                      <a:pt x="66584" y="71962"/>
                      <a:pt x="66732" y="71962"/>
                      <a:pt x="66879" y="72241"/>
                    </a:cubicBezTo>
                    <a:cubicBezTo>
                      <a:pt x="67026" y="72519"/>
                      <a:pt x="67026" y="73168"/>
                      <a:pt x="67026" y="73539"/>
                    </a:cubicBezTo>
                    <a:cubicBezTo>
                      <a:pt x="67026" y="73817"/>
                      <a:pt x="66879" y="74188"/>
                      <a:pt x="66805" y="74188"/>
                    </a:cubicBezTo>
                    <a:moveTo>
                      <a:pt x="66437" y="71406"/>
                    </a:moveTo>
                    <a:cubicBezTo>
                      <a:pt x="66437" y="71035"/>
                      <a:pt x="66511" y="70664"/>
                      <a:pt x="66658" y="70386"/>
                    </a:cubicBezTo>
                    <a:cubicBezTo>
                      <a:pt x="66511" y="70664"/>
                      <a:pt x="66437" y="71035"/>
                      <a:pt x="66437" y="71406"/>
                    </a:cubicBezTo>
                    <a:moveTo>
                      <a:pt x="68645" y="68438"/>
                    </a:moveTo>
                    <a:cubicBezTo>
                      <a:pt x="68645" y="68438"/>
                      <a:pt x="68645" y="68346"/>
                      <a:pt x="68645" y="68160"/>
                    </a:cubicBezTo>
                    <a:cubicBezTo>
                      <a:pt x="68645" y="68346"/>
                      <a:pt x="68645" y="68438"/>
                      <a:pt x="68645" y="68438"/>
                    </a:cubicBezTo>
                    <a:moveTo>
                      <a:pt x="68203" y="68253"/>
                    </a:moveTo>
                    <a:cubicBezTo>
                      <a:pt x="67909" y="68253"/>
                      <a:pt x="67688" y="67882"/>
                      <a:pt x="67541" y="67418"/>
                    </a:cubicBezTo>
                    <a:cubicBezTo>
                      <a:pt x="67688" y="67882"/>
                      <a:pt x="67909" y="68253"/>
                      <a:pt x="68203" y="68253"/>
                    </a:cubicBezTo>
                    <a:cubicBezTo>
                      <a:pt x="68350" y="68253"/>
                      <a:pt x="68350" y="68160"/>
                      <a:pt x="68497" y="68160"/>
                    </a:cubicBezTo>
                    <a:cubicBezTo>
                      <a:pt x="68497" y="68160"/>
                      <a:pt x="68497" y="68160"/>
                      <a:pt x="68497" y="68160"/>
                    </a:cubicBezTo>
                    <a:cubicBezTo>
                      <a:pt x="68424" y="68346"/>
                      <a:pt x="68350" y="68438"/>
                      <a:pt x="68350" y="68531"/>
                    </a:cubicBezTo>
                    <a:cubicBezTo>
                      <a:pt x="68350" y="68438"/>
                      <a:pt x="68424" y="68346"/>
                      <a:pt x="68497" y="68160"/>
                    </a:cubicBezTo>
                    <a:cubicBezTo>
                      <a:pt x="68350" y="68160"/>
                      <a:pt x="68350" y="68253"/>
                      <a:pt x="68203" y="68253"/>
                    </a:cubicBezTo>
                    <a:moveTo>
                      <a:pt x="71882" y="67789"/>
                    </a:moveTo>
                    <a:cubicBezTo>
                      <a:pt x="71808" y="67604"/>
                      <a:pt x="71735" y="67418"/>
                      <a:pt x="71735" y="67140"/>
                    </a:cubicBezTo>
                    <a:cubicBezTo>
                      <a:pt x="71514" y="67140"/>
                      <a:pt x="71293" y="66955"/>
                      <a:pt x="71072" y="66862"/>
                    </a:cubicBezTo>
                    <a:cubicBezTo>
                      <a:pt x="71293" y="66955"/>
                      <a:pt x="71514" y="67140"/>
                      <a:pt x="71735" y="67140"/>
                    </a:cubicBezTo>
                    <a:cubicBezTo>
                      <a:pt x="71735" y="67418"/>
                      <a:pt x="71808" y="67604"/>
                      <a:pt x="71882" y="67789"/>
                    </a:cubicBezTo>
                    <a:moveTo>
                      <a:pt x="66584" y="65842"/>
                    </a:moveTo>
                    <a:cubicBezTo>
                      <a:pt x="66584" y="64729"/>
                      <a:pt x="67099" y="64729"/>
                      <a:pt x="67099" y="63523"/>
                    </a:cubicBezTo>
                    <a:cubicBezTo>
                      <a:pt x="67099" y="64729"/>
                      <a:pt x="66584" y="64729"/>
                      <a:pt x="66584" y="65842"/>
                    </a:cubicBezTo>
                    <a:moveTo>
                      <a:pt x="59963" y="62411"/>
                    </a:moveTo>
                    <a:cubicBezTo>
                      <a:pt x="59448" y="62411"/>
                      <a:pt x="59301" y="61947"/>
                      <a:pt x="59006" y="61669"/>
                    </a:cubicBezTo>
                    <a:cubicBezTo>
                      <a:pt x="59301" y="61947"/>
                      <a:pt x="59448" y="62411"/>
                      <a:pt x="59963" y="62411"/>
                    </a:cubicBezTo>
                    <a:cubicBezTo>
                      <a:pt x="60772" y="62411"/>
                      <a:pt x="60772" y="62411"/>
                      <a:pt x="60772" y="62411"/>
                    </a:cubicBezTo>
                    <a:cubicBezTo>
                      <a:pt x="60993" y="62411"/>
                      <a:pt x="61066" y="62225"/>
                      <a:pt x="61140" y="62225"/>
                    </a:cubicBezTo>
                    <a:cubicBezTo>
                      <a:pt x="61066" y="62225"/>
                      <a:pt x="60993" y="62411"/>
                      <a:pt x="60772" y="62411"/>
                    </a:cubicBezTo>
                    <a:cubicBezTo>
                      <a:pt x="59963" y="62411"/>
                      <a:pt x="59963" y="62411"/>
                      <a:pt x="59963" y="62411"/>
                    </a:cubicBezTo>
                    <a:moveTo>
                      <a:pt x="30091" y="60927"/>
                    </a:moveTo>
                    <a:cubicBezTo>
                      <a:pt x="30091" y="60834"/>
                      <a:pt x="30091" y="60834"/>
                      <a:pt x="30091" y="60834"/>
                    </a:cubicBezTo>
                    <a:cubicBezTo>
                      <a:pt x="30091" y="60927"/>
                      <a:pt x="30091" y="60927"/>
                      <a:pt x="30091" y="60927"/>
                    </a:cubicBezTo>
                    <a:cubicBezTo>
                      <a:pt x="30091" y="60927"/>
                      <a:pt x="30091" y="60927"/>
                      <a:pt x="30091" y="60927"/>
                    </a:cubicBezTo>
                    <a:moveTo>
                      <a:pt x="45689" y="59721"/>
                    </a:moveTo>
                    <a:cubicBezTo>
                      <a:pt x="45689" y="59629"/>
                      <a:pt x="45689" y="59536"/>
                      <a:pt x="45689" y="59443"/>
                    </a:cubicBezTo>
                    <a:cubicBezTo>
                      <a:pt x="45689" y="59443"/>
                      <a:pt x="45689" y="59443"/>
                      <a:pt x="45689" y="59443"/>
                    </a:cubicBezTo>
                    <a:cubicBezTo>
                      <a:pt x="45689" y="59536"/>
                      <a:pt x="45689" y="59629"/>
                      <a:pt x="45689" y="59721"/>
                    </a:cubicBezTo>
                    <a:moveTo>
                      <a:pt x="56063" y="59629"/>
                    </a:moveTo>
                    <a:cubicBezTo>
                      <a:pt x="55990" y="59536"/>
                      <a:pt x="55990" y="59536"/>
                      <a:pt x="55916" y="59536"/>
                    </a:cubicBezTo>
                    <a:cubicBezTo>
                      <a:pt x="55843" y="59443"/>
                      <a:pt x="55622" y="59443"/>
                      <a:pt x="55622" y="59350"/>
                    </a:cubicBezTo>
                    <a:cubicBezTo>
                      <a:pt x="55622" y="59443"/>
                      <a:pt x="55843" y="59443"/>
                      <a:pt x="55916" y="59536"/>
                    </a:cubicBezTo>
                    <a:cubicBezTo>
                      <a:pt x="55990" y="59536"/>
                      <a:pt x="55990" y="59536"/>
                      <a:pt x="56063" y="59629"/>
                    </a:cubicBezTo>
                    <a:moveTo>
                      <a:pt x="45027" y="56846"/>
                    </a:moveTo>
                    <a:cubicBezTo>
                      <a:pt x="45027" y="56846"/>
                      <a:pt x="45027" y="56846"/>
                      <a:pt x="45027" y="56846"/>
                    </a:cubicBezTo>
                    <a:cubicBezTo>
                      <a:pt x="45027" y="56846"/>
                      <a:pt x="45027" y="56846"/>
                      <a:pt x="45027" y="56846"/>
                    </a:cubicBezTo>
                    <a:cubicBezTo>
                      <a:pt x="45027" y="56846"/>
                      <a:pt x="45027" y="56846"/>
                      <a:pt x="45027" y="56846"/>
                    </a:cubicBezTo>
                    <a:moveTo>
                      <a:pt x="45101" y="56383"/>
                    </a:moveTo>
                    <a:cubicBezTo>
                      <a:pt x="45174" y="56012"/>
                      <a:pt x="45395" y="55363"/>
                      <a:pt x="45469" y="55270"/>
                    </a:cubicBezTo>
                    <a:cubicBezTo>
                      <a:pt x="45395" y="55085"/>
                      <a:pt x="45395" y="54899"/>
                      <a:pt x="45395" y="54621"/>
                    </a:cubicBezTo>
                    <a:cubicBezTo>
                      <a:pt x="45469" y="54806"/>
                      <a:pt x="45469" y="54992"/>
                      <a:pt x="45469" y="55177"/>
                    </a:cubicBezTo>
                    <a:cubicBezTo>
                      <a:pt x="45542" y="55085"/>
                      <a:pt x="45616" y="55085"/>
                      <a:pt x="45689" y="55085"/>
                    </a:cubicBezTo>
                    <a:cubicBezTo>
                      <a:pt x="45836" y="55085"/>
                      <a:pt x="45984" y="55363"/>
                      <a:pt x="46131" y="55363"/>
                    </a:cubicBezTo>
                    <a:cubicBezTo>
                      <a:pt x="45910" y="55363"/>
                      <a:pt x="45763" y="55085"/>
                      <a:pt x="45616" y="55085"/>
                    </a:cubicBezTo>
                    <a:cubicBezTo>
                      <a:pt x="45542" y="55085"/>
                      <a:pt x="45542" y="55270"/>
                      <a:pt x="45469" y="55270"/>
                    </a:cubicBezTo>
                    <a:cubicBezTo>
                      <a:pt x="45395" y="55363"/>
                      <a:pt x="45174" y="56012"/>
                      <a:pt x="45101" y="56383"/>
                    </a:cubicBezTo>
                    <a:moveTo>
                      <a:pt x="56358" y="55455"/>
                    </a:moveTo>
                    <a:cubicBezTo>
                      <a:pt x="56358" y="55085"/>
                      <a:pt x="55916" y="54621"/>
                      <a:pt x="55695" y="54621"/>
                    </a:cubicBezTo>
                    <a:cubicBezTo>
                      <a:pt x="55916" y="54621"/>
                      <a:pt x="56358" y="55085"/>
                      <a:pt x="56358" y="55455"/>
                    </a:cubicBezTo>
                    <a:moveTo>
                      <a:pt x="51502" y="53693"/>
                    </a:moveTo>
                    <a:cubicBezTo>
                      <a:pt x="51428" y="53693"/>
                      <a:pt x="51354" y="53601"/>
                      <a:pt x="51281" y="53508"/>
                    </a:cubicBezTo>
                    <a:cubicBezTo>
                      <a:pt x="51354" y="53601"/>
                      <a:pt x="51428" y="53693"/>
                      <a:pt x="51502" y="53693"/>
                    </a:cubicBezTo>
                    <a:cubicBezTo>
                      <a:pt x="51502" y="53693"/>
                      <a:pt x="51502" y="53693"/>
                      <a:pt x="51502" y="53693"/>
                    </a:cubicBezTo>
                    <a:moveTo>
                      <a:pt x="52090" y="53415"/>
                    </a:moveTo>
                    <a:cubicBezTo>
                      <a:pt x="52237" y="53323"/>
                      <a:pt x="52385" y="53230"/>
                      <a:pt x="52532" y="53230"/>
                    </a:cubicBezTo>
                    <a:cubicBezTo>
                      <a:pt x="52532" y="53230"/>
                      <a:pt x="52532" y="53230"/>
                      <a:pt x="52532" y="53230"/>
                    </a:cubicBezTo>
                    <a:cubicBezTo>
                      <a:pt x="52385" y="53230"/>
                      <a:pt x="52237" y="53323"/>
                      <a:pt x="52090" y="53415"/>
                    </a:cubicBezTo>
                    <a:moveTo>
                      <a:pt x="48559" y="53323"/>
                    </a:moveTo>
                    <a:cubicBezTo>
                      <a:pt x="48485" y="53323"/>
                      <a:pt x="48412" y="53323"/>
                      <a:pt x="48338" y="53137"/>
                    </a:cubicBezTo>
                    <a:cubicBezTo>
                      <a:pt x="48412" y="53323"/>
                      <a:pt x="48485" y="53323"/>
                      <a:pt x="48559" y="53323"/>
                    </a:cubicBezTo>
                    <a:cubicBezTo>
                      <a:pt x="48779" y="53323"/>
                      <a:pt x="48927" y="53323"/>
                      <a:pt x="49000" y="53323"/>
                    </a:cubicBezTo>
                    <a:cubicBezTo>
                      <a:pt x="49147" y="53323"/>
                      <a:pt x="49221" y="53601"/>
                      <a:pt x="49368" y="53601"/>
                    </a:cubicBezTo>
                    <a:cubicBezTo>
                      <a:pt x="49368" y="53601"/>
                      <a:pt x="49368" y="53601"/>
                      <a:pt x="49368" y="53601"/>
                    </a:cubicBezTo>
                    <a:cubicBezTo>
                      <a:pt x="49221" y="53601"/>
                      <a:pt x="49147" y="53323"/>
                      <a:pt x="49000" y="53323"/>
                    </a:cubicBezTo>
                    <a:cubicBezTo>
                      <a:pt x="48927" y="53323"/>
                      <a:pt x="48779" y="53323"/>
                      <a:pt x="48559" y="53323"/>
                    </a:cubicBezTo>
                    <a:moveTo>
                      <a:pt x="53267" y="53323"/>
                    </a:moveTo>
                    <a:cubicBezTo>
                      <a:pt x="53267" y="53137"/>
                      <a:pt x="53267" y="53137"/>
                      <a:pt x="53267" y="53137"/>
                    </a:cubicBezTo>
                    <a:cubicBezTo>
                      <a:pt x="53267" y="53323"/>
                      <a:pt x="53267" y="53323"/>
                      <a:pt x="53267" y="53323"/>
                    </a:cubicBezTo>
                    <a:cubicBezTo>
                      <a:pt x="53267" y="53786"/>
                      <a:pt x="53415" y="53693"/>
                      <a:pt x="53709" y="53786"/>
                    </a:cubicBezTo>
                    <a:cubicBezTo>
                      <a:pt x="53782" y="53879"/>
                      <a:pt x="53856" y="53879"/>
                      <a:pt x="53856" y="53972"/>
                    </a:cubicBezTo>
                    <a:cubicBezTo>
                      <a:pt x="53856" y="53879"/>
                      <a:pt x="53782" y="53879"/>
                      <a:pt x="53709" y="53786"/>
                    </a:cubicBezTo>
                    <a:cubicBezTo>
                      <a:pt x="53415" y="53693"/>
                      <a:pt x="53267" y="53786"/>
                      <a:pt x="53267" y="53323"/>
                    </a:cubicBezTo>
                    <a:cubicBezTo>
                      <a:pt x="52973" y="53230"/>
                      <a:pt x="52826" y="53230"/>
                      <a:pt x="52605" y="53230"/>
                    </a:cubicBezTo>
                    <a:cubicBezTo>
                      <a:pt x="52826" y="53230"/>
                      <a:pt x="52973" y="53230"/>
                      <a:pt x="53267" y="53323"/>
                    </a:cubicBezTo>
                    <a:moveTo>
                      <a:pt x="47602" y="53323"/>
                    </a:moveTo>
                    <a:cubicBezTo>
                      <a:pt x="47749" y="53137"/>
                      <a:pt x="47823" y="53044"/>
                      <a:pt x="48044" y="53044"/>
                    </a:cubicBezTo>
                    <a:cubicBezTo>
                      <a:pt x="48044" y="53044"/>
                      <a:pt x="48044" y="53044"/>
                      <a:pt x="48044" y="53044"/>
                    </a:cubicBezTo>
                    <a:cubicBezTo>
                      <a:pt x="47823" y="53044"/>
                      <a:pt x="47749" y="53137"/>
                      <a:pt x="47602" y="53323"/>
                    </a:cubicBezTo>
                    <a:moveTo>
                      <a:pt x="41790" y="52673"/>
                    </a:moveTo>
                    <a:cubicBezTo>
                      <a:pt x="41790" y="52673"/>
                      <a:pt x="41863" y="52581"/>
                      <a:pt x="41937" y="52581"/>
                    </a:cubicBezTo>
                    <a:cubicBezTo>
                      <a:pt x="41937" y="52581"/>
                      <a:pt x="41937" y="52581"/>
                      <a:pt x="41937" y="52581"/>
                    </a:cubicBezTo>
                    <a:cubicBezTo>
                      <a:pt x="41863" y="52581"/>
                      <a:pt x="41790" y="52673"/>
                      <a:pt x="41790" y="52673"/>
                    </a:cubicBezTo>
                    <a:moveTo>
                      <a:pt x="50324" y="52859"/>
                    </a:moveTo>
                    <a:cubicBezTo>
                      <a:pt x="50398" y="52859"/>
                      <a:pt x="50398" y="52859"/>
                      <a:pt x="50398" y="52859"/>
                    </a:cubicBezTo>
                    <a:cubicBezTo>
                      <a:pt x="50472" y="52859"/>
                      <a:pt x="50545" y="52766"/>
                      <a:pt x="50619" y="52581"/>
                    </a:cubicBezTo>
                    <a:cubicBezTo>
                      <a:pt x="50545" y="52766"/>
                      <a:pt x="50472" y="52859"/>
                      <a:pt x="50398" y="52859"/>
                    </a:cubicBezTo>
                    <a:cubicBezTo>
                      <a:pt x="50324" y="52859"/>
                      <a:pt x="50324" y="52859"/>
                      <a:pt x="50324" y="52859"/>
                    </a:cubicBezTo>
                    <a:moveTo>
                      <a:pt x="42452" y="52395"/>
                    </a:moveTo>
                    <a:cubicBezTo>
                      <a:pt x="42599" y="52395"/>
                      <a:pt x="42673" y="52302"/>
                      <a:pt x="42820" y="52117"/>
                    </a:cubicBezTo>
                    <a:cubicBezTo>
                      <a:pt x="42673" y="52302"/>
                      <a:pt x="42599" y="52395"/>
                      <a:pt x="42452" y="52395"/>
                    </a:cubicBezTo>
                    <a:moveTo>
                      <a:pt x="86229" y="46367"/>
                    </a:moveTo>
                    <a:cubicBezTo>
                      <a:pt x="86229" y="46089"/>
                      <a:pt x="86155" y="45811"/>
                      <a:pt x="85935" y="45625"/>
                    </a:cubicBezTo>
                    <a:cubicBezTo>
                      <a:pt x="85861" y="45533"/>
                      <a:pt x="85861" y="45533"/>
                      <a:pt x="85861" y="45533"/>
                    </a:cubicBezTo>
                    <a:cubicBezTo>
                      <a:pt x="85861" y="45533"/>
                      <a:pt x="85861" y="45533"/>
                      <a:pt x="85935" y="45625"/>
                    </a:cubicBezTo>
                    <a:cubicBezTo>
                      <a:pt x="86155" y="45811"/>
                      <a:pt x="86229" y="46089"/>
                      <a:pt x="86229" y="46367"/>
                    </a:cubicBezTo>
                    <a:moveTo>
                      <a:pt x="52679" y="52117"/>
                    </a:moveTo>
                    <a:cubicBezTo>
                      <a:pt x="52679" y="52117"/>
                      <a:pt x="52605" y="52117"/>
                      <a:pt x="52532" y="52024"/>
                    </a:cubicBezTo>
                    <a:cubicBezTo>
                      <a:pt x="52605" y="51468"/>
                      <a:pt x="53047" y="50077"/>
                      <a:pt x="53341" y="50077"/>
                    </a:cubicBezTo>
                    <a:cubicBezTo>
                      <a:pt x="55254" y="50077"/>
                      <a:pt x="56505" y="48593"/>
                      <a:pt x="56505" y="45162"/>
                    </a:cubicBezTo>
                    <a:cubicBezTo>
                      <a:pt x="56799" y="45069"/>
                      <a:pt x="57020" y="44884"/>
                      <a:pt x="57240" y="44605"/>
                    </a:cubicBezTo>
                    <a:cubicBezTo>
                      <a:pt x="57020" y="44884"/>
                      <a:pt x="56799" y="45069"/>
                      <a:pt x="56505" y="45162"/>
                    </a:cubicBezTo>
                    <a:cubicBezTo>
                      <a:pt x="56505" y="48593"/>
                      <a:pt x="55254" y="50077"/>
                      <a:pt x="53341" y="50077"/>
                    </a:cubicBezTo>
                    <a:cubicBezTo>
                      <a:pt x="53047" y="50077"/>
                      <a:pt x="52605" y="51468"/>
                      <a:pt x="52532" y="52024"/>
                    </a:cubicBezTo>
                    <a:cubicBezTo>
                      <a:pt x="52605" y="52117"/>
                      <a:pt x="52679" y="52117"/>
                      <a:pt x="52679" y="52117"/>
                    </a:cubicBezTo>
                    <a:moveTo>
                      <a:pt x="37449" y="44142"/>
                    </a:moveTo>
                    <a:cubicBezTo>
                      <a:pt x="37596" y="44142"/>
                      <a:pt x="38185" y="43678"/>
                      <a:pt x="38185" y="43678"/>
                    </a:cubicBezTo>
                    <a:cubicBezTo>
                      <a:pt x="38700" y="43400"/>
                      <a:pt x="39068" y="43122"/>
                      <a:pt x="39730" y="43122"/>
                    </a:cubicBezTo>
                    <a:cubicBezTo>
                      <a:pt x="40833" y="43122"/>
                      <a:pt x="40980" y="43956"/>
                      <a:pt x="41422" y="44884"/>
                    </a:cubicBezTo>
                    <a:cubicBezTo>
                      <a:pt x="41348" y="44976"/>
                      <a:pt x="41201" y="45069"/>
                      <a:pt x="41054" y="45069"/>
                    </a:cubicBezTo>
                    <a:cubicBezTo>
                      <a:pt x="40833" y="45069"/>
                      <a:pt x="40613" y="44884"/>
                      <a:pt x="40318" y="44884"/>
                    </a:cubicBezTo>
                    <a:cubicBezTo>
                      <a:pt x="39803" y="44884"/>
                      <a:pt x="38994" y="45625"/>
                      <a:pt x="38920" y="45625"/>
                    </a:cubicBezTo>
                    <a:cubicBezTo>
                      <a:pt x="38920" y="45625"/>
                      <a:pt x="38920" y="45625"/>
                      <a:pt x="38920" y="45625"/>
                    </a:cubicBezTo>
                    <a:cubicBezTo>
                      <a:pt x="38920" y="46275"/>
                      <a:pt x="39288" y="46275"/>
                      <a:pt x="39362" y="46553"/>
                    </a:cubicBezTo>
                    <a:cubicBezTo>
                      <a:pt x="39803" y="47573"/>
                      <a:pt x="40318" y="48037"/>
                      <a:pt x="40318" y="49242"/>
                    </a:cubicBezTo>
                    <a:cubicBezTo>
                      <a:pt x="40465" y="49057"/>
                      <a:pt x="40907" y="48778"/>
                      <a:pt x="40980" y="48778"/>
                    </a:cubicBezTo>
                    <a:cubicBezTo>
                      <a:pt x="41054" y="49242"/>
                      <a:pt x="41348" y="49428"/>
                      <a:pt x="41348" y="49891"/>
                    </a:cubicBezTo>
                    <a:cubicBezTo>
                      <a:pt x="40760" y="49891"/>
                      <a:pt x="40760" y="49891"/>
                      <a:pt x="40760" y="49891"/>
                    </a:cubicBezTo>
                    <a:cubicBezTo>
                      <a:pt x="40539" y="49891"/>
                      <a:pt x="40392" y="50170"/>
                      <a:pt x="40318" y="50633"/>
                    </a:cubicBezTo>
                    <a:cubicBezTo>
                      <a:pt x="40760" y="50726"/>
                      <a:pt x="41054" y="51375"/>
                      <a:pt x="41054" y="51931"/>
                    </a:cubicBezTo>
                    <a:cubicBezTo>
                      <a:pt x="41054" y="52302"/>
                      <a:pt x="40907" y="52395"/>
                      <a:pt x="40907" y="52673"/>
                    </a:cubicBezTo>
                    <a:cubicBezTo>
                      <a:pt x="40907" y="52952"/>
                      <a:pt x="41128" y="53323"/>
                      <a:pt x="41128" y="53323"/>
                    </a:cubicBezTo>
                    <a:cubicBezTo>
                      <a:pt x="41128" y="53879"/>
                      <a:pt x="41128" y="53879"/>
                      <a:pt x="41128" y="53879"/>
                    </a:cubicBezTo>
                    <a:cubicBezTo>
                      <a:pt x="40907" y="53972"/>
                      <a:pt x="40539" y="54064"/>
                      <a:pt x="40171" y="54064"/>
                    </a:cubicBezTo>
                    <a:cubicBezTo>
                      <a:pt x="40098" y="54064"/>
                      <a:pt x="39950" y="54064"/>
                      <a:pt x="39803" y="54064"/>
                    </a:cubicBezTo>
                    <a:cubicBezTo>
                      <a:pt x="39583" y="54064"/>
                      <a:pt x="39362" y="54064"/>
                      <a:pt x="39215" y="53879"/>
                    </a:cubicBezTo>
                    <a:cubicBezTo>
                      <a:pt x="39068" y="53693"/>
                      <a:pt x="39068" y="53415"/>
                      <a:pt x="38847" y="53323"/>
                    </a:cubicBezTo>
                    <a:cubicBezTo>
                      <a:pt x="38847" y="53323"/>
                      <a:pt x="38773" y="53323"/>
                      <a:pt x="38773" y="53323"/>
                    </a:cubicBezTo>
                    <a:cubicBezTo>
                      <a:pt x="38700" y="53323"/>
                      <a:pt x="38700" y="53323"/>
                      <a:pt x="38626" y="53323"/>
                    </a:cubicBezTo>
                    <a:cubicBezTo>
                      <a:pt x="38626" y="53323"/>
                      <a:pt x="38553" y="53323"/>
                      <a:pt x="38553" y="53323"/>
                    </a:cubicBezTo>
                    <a:cubicBezTo>
                      <a:pt x="38405" y="53323"/>
                      <a:pt x="38332" y="53323"/>
                      <a:pt x="38258" y="53137"/>
                    </a:cubicBezTo>
                    <a:cubicBezTo>
                      <a:pt x="38185" y="52766"/>
                      <a:pt x="38332" y="52488"/>
                      <a:pt x="38185" y="52117"/>
                    </a:cubicBezTo>
                    <a:cubicBezTo>
                      <a:pt x="38111" y="51839"/>
                      <a:pt x="37890" y="51931"/>
                      <a:pt x="37890" y="51561"/>
                    </a:cubicBezTo>
                    <a:cubicBezTo>
                      <a:pt x="37890" y="51561"/>
                      <a:pt x="37890" y="51468"/>
                      <a:pt x="37890" y="51375"/>
                    </a:cubicBezTo>
                    <a:cubicBezTo>
                      <a:pt x="37817" y="51282"/>
                      <a:pt x="37817" y="51004"/>
                      <a:pt x="37743" y="50819"/>
                    </a:cubicBezTo>
                    <a:cubicBezTo>
                      <a:pt x="37670" y="50911"/>
                      <a:pt x="37670" y="50819"/>
                      <a:pt x="37522" y="50911"/>
                    </a:cubicBezTo>
                    <a:cubicBezTo>
                      <a:pt x="37155" y="51097"/>
                      <a:pt x="37228" y="51653"/>
                      <a:pt x="36787" y="51653"/>
                    </a:cubicBezTo>
                    <a:cubicBezTo>
                      <a:pt x="36787" y="51653"/>
                      <a:pt x="36787" y="51653"/>
                      <a:pt x="36787" y="51653"/>
                    </a:cubicBezTo>
                    <a:cubicBezTo>
                      <a:pt x="37228" y="51653"/>
                      <a:pt x="37155" y="51097"/>
                      <a:pt x="37522" y="50911"/>
                    </a:cubicBezTo>
                    <a:cubicBezTo>
                      <a:pt x="37670" y="50819"/>
                      <a:pt x="37670" y="50911"/>
                      <a:pt x="37743" y="50819"/>
                    </a:cubicBezTo>
                    <a:cubicBezTo>
                      <a:pt x="37817" y="51004"/>
                      <a:pt x="37817" y="51282"/>
                      <a:pt x="37890" y="51375"/>
                    </a:cubicBezTo>
                    <a:cubicBezTo>
                      <a:pt x="37890" y="51468"/>
                      <a:pt x="37890" y="51561"/>
                      <a:pt x="37890" y="51561"/>
                    </a:cubicBezTo>
                    <a:cubicBezTo>
                      <a:pt x="38185" y="51653"/>
                      <a:pt x="38185" y="51653"/>
                      <a:pt x="38185" y="51653"/>
                    </a:cubicBezTo>
                    <a:cubicBezTo>
                      <a:pt x="38479" y="51190"/>
                      <a:pt x="38479" y="50448"/>
                      <a:pt x="38773" y="50170"/>
                    </a:cubicBezTo>
                    <a:cubicBezTo>
                      <a:pt x="38258" y="49706"/>
                      <a:pt x="37375" y="47851"/>
                      <a:pt x="37375" y="46831"/>
                    </a:cubicBezTo>
                    <a:cubicBezTo>
                      <a:pt x="37375" y="46553"/>
                      <a:pt x="36934" y="46089"/>
                      <a:pt x="36934" y="45625"/>
                    </a:cubicBezTo>
                    <a:cubicBezTo>
                      <a:pt x="36934" y="45440"/>
                      <a:pt x="37302" y="44327"/>
                      <a:pt x="37449" y="44142"/>
                    </a:cubicBezTo>
                    <a:cubicBezTo>
                      <a:pt x="37449" y="44142"/>
                      <a:pt x="37449" y="44142"/>
                      <a:pt x="37449" y="44142"/>
                    </a:cubicBezTo>
                    <a:moveTo>
                      <a:pt x="23470" y="42009"/>
                    </a:moveTo>
                    <a:cubicBezTo>
                      <a:pt x="23249" y="42009"/>
                      <a:pt x="23028" y="41916"/>
                      <a:pt x="23028" y="41267"/>
                    </a:cubicBezTo>
                    <a:cubicBezTo>
                      <a:pt x="23028" y="41267"/>
                      <a:pt x="23028" y="41267"/>
                      <a:pt x="23028" y="41267"/>
                    </a:cubicBezTo>
                    <a:cubicBezTo>
                      <a:pt x="23028" y="41916"/>
                      <a:pt x="23249" y="42009"/>
                      <a:pt x="23470" y="42009"/>
                    </a:cubicBezTo>
                    <a:moveTo>
                      <a:pt x="87112" y="41823"/>
                    </a:moveTo>
                    <a:cubicBezTo>
                      <a:pt x="87332" y="41638"/>
                      <a:pt x="87553" y="41267"/>
                      <a:pt x="88068" y="41267"/>
                    </a:cubicBezTo>
                    <a:cubicBezTo>
                      <a:pt x="88068" y="41267"/>
                      <a:pt x="88068" y="41267"/>
                      <a:pt x="88068" y="41267"/>
                    </a:cubicBezTo>
                    <a:cubicBezTo>
                      <a:pt x="87553" y="41267"/>
                      <a:pt x="87332" y="41638"/>
                      <a:pt x="87112" y="41823"/>
                    </a:cubicBezTo>
                    <a:moveTo>
                      <a:pt x="85493" y="41081"/>
                    </a:moveTo>
                    <a:cubicBezTo>
                      <a:pt x="85419" y="40896"/>
                      <a:pt x="85346" y="40803"/>
                      <a:pt x="85346" y="40710"/>
                    </a:cubicBezTo>
                    <a:cubicBezTo>
                      <a:pt x="85052" y="40247"/>
                      <a:pt x="84389" y="40154"/>
                      <a:pt x="84022" y="39783"/>
                    </a:cubicBezTo>
                    <a:cubicBezTo>
                      <a:pt x="84389" y="40154"/>
                      <a:pt x="85052" y="40247"/>
                      <a:pt x="85346" y="40710"/>
                    </a:cubicBezTo>
                    <a:cubicBezTo>
                      <a:pt x="85346" y="40803"/>
                      <a:pt x="85419" y="40896"/>
                      <a:pt x="85493" y="41081"/>
                    </a:cubicBezTo>
                    <a:moveTo>
                      <a:pt x="83874" y="39598"/>
                    </a:moveTo>
                    <a:cubicBezTo>
                      <a:pt x="83874" y="39598"/>
                      <a:pt x="83874" y="39598"/>
                      <a:pt x="83874" y="39598"/>
                    </a:cubicBezTo>
                    <a:cubicBezTo>
                      <a:pt x="83874" y="39598"/>
                      <a:pt x="83874" y="39598"/>
                      <a:pt x="83874" y="39598"/>
                    </a:cubicBezTo>
                    <a:moveTo>
                      <a:pt x="58565" y="43214"/>
                    </a:moveTo>
                    <a:cubicBezTo>
                      <a:pt x="59816" y="43214"/>
                      <a:pt x="59301" y="41731"/>
                      <a:pt x="59595" y="41267"/>
                    </a:cubicBezTo>
                    <a:cubicBezTo>
                      <a:pt x="60404" y="40247"/>
                      <a:pt x="61655" y="40154"/>
                      <a:pt x="62611" y="39319"/>
                    </a:cubicBezTo>
                    <a:cubicBezTo>
                      <a:pt x="62685" y="39227"/>
                      <a:pt x="62685" y="39227"/>
                      <a:pt x="62759" y="39134"/>
                    </a:cubicBezTo>
                    <a:cubicBezTo>
                      <a:pt x="62685" y="39227"/>
                      <a:pt x="62685" y="39227"/>
                      <a:pt x="62611" y="39319"/>
                    </a:cubicBezTo>
                    <a:cubicBezTo>
                      <a:pt x="61655" y="40154"/>
                      <a:pt x="60404" y="40247"/>
                      <a:pt x="59595" y="41267"/>
                    </a:cubicBezTo>
                    <a:cubicBezTo>
                      <a:pt x="59301" y="41731"/>
                      <a:pt x="59816" y="43214"/>
                      <a:pt x="58565" y="43214"/>
                    </a:cubicBezTo>
                    <a:cubicBezTo>
                      <a:pt x="58491" y="43214"/>
                      <a:pt x="58344" y="43122"/>
                      <a:pt x="58270" y="43122"/>
                    </a:cubicBezTo>
                    <a:cubicBezTo>
                      <a:pt x="58197" y="43122"/>
                      <a:pt x="58197" y="43122"/>
                      <a:pt x="58197" y="43122"/>
                    </a:cubicBezTo>
                    <a:cubicBezTo>
                      <a:pt x="57976" y="43122"/>
                      <a:pt x="57829" y="43400"/>
                      <a:pt x="57682" y="43771"/>
                    </a:cubicBezTo>
                    <a:cubicBezTo>
                      <a:pt x="57829" y="43400"/>
                      <a:pt x="57976" y="43122"/>
                      <a:pt x="58197" y="43122"/>
                    </a:cubicBezTo>
                    <a:cubicBezTo>
                      <a:pt x="58197" y="43122"/>
                      <a:pt x="58197" y="43122"/>
                      <a:pt x="58270" y="43122"/>
                    </a:cubicBezTo>
                    <a:cubicBezTo>
                      <a:pt x="58344" y="43122"/>
                      <a:pt x="58491" y="43214"/>
                      <a:pt x="58565" y="43214"/>
                    </a:cubicBezTo>
                    <a:moveTo>
                      <a:pt x="73721" y="40340"/>
                    </a:moveTo>
                    <a:cubicBezTo>
                      <a:pt x="72397" y="40340"/>
                      <a:pt x="72029" y="38856"/>
                      <a:pt x="70778" y="38856"/>
                    </a:cubicBezTo>
                    <a:cubicBezTo>
                      <a:pt x="72029" y="38856"/>
                      <a:pt x="72397" y="40340"/>
                      <a:pt x="73721" y="40340"/>
                    </a:cubicBezTo>
                    <a:cubicBezTo>
                      <a:pt x="74530" y="40340"/>
                      <a:pt x="75634" y="39505"/>
                      <a:pt x="76664" y="39412"/>
                    </a:cubicBezTo>
                    <a:cubicBezTo>
                      <a:pt x="75634" y="39505"/>
                      <a:pt x="74530" y="40340"/>
                      <a:pt x="73721" y="40340"/>
                    </a:cubicBezTo>
                    <a:moveTo>
                      <a:pt x="65702" y="39412"/>
                    </a:moveTo>
                    <a:cubicBezTo>
                      <a:pt x="66290" y="39412"/>
                      <a:pt x="66511" y="38763"/>
                      <a:pt x="66658" y="38114"/>
                    </a:cubicBezTo>
                    <a:cubicBezTo>
                      <a:pt x="66511" y="38763"/>
                      <a:pt x="66290" y="39412"/>
                      <a:pt x="65702" y="39412"/>
                    </a:cubicBezTo>
                    <a:cubicBezTo>
                      <a:pt x="64819" y="39412"/>
                      <a:pt x="63936" y="38578"/>
                      <a:pt x="63421" y="38578"/>
                    </a:cubicBezTo>
                    <a:cubicBezTo>
                      <a:pt x="63274" y="38578"/>
                      <a:pt x="63053" y="38763"/>
                      <a:pt x="62832" y="38948"/>
                    </a:cubicBezTo>
                    <a:cubicBezTo>
                      <a:pt x="63053" y="38763"/>
                      <a:pt x="63274" y="38578"/>
                      <a:pt x="63421" y="38578"/>
                    </a:cubicBezTo>
                    <a:cubicBezTo>
                      <a:pt x="63936" y="38578"/>
                      <a:pt x="64819" y="39412"/>
                      <a:pt x="65702" y="39412"/>
                    </a:cubicBezTo>
                    <a:moveTo>
                      <a:pt x="23396" y="39412"/>
                    </a:moveTo>
                    <a:cubicBezTo>
                      <a:pt x="23543" y="39319"/>
                      <a:pt x="23838" y="39134"/>
                      <a:pt x="23838" y="38856"/>
                    </a:cubicBezTo>
                    <a:cubicBezTo>
                      <a:pt x="23838" y="38299"/>
                      <a:pt x="23543" y="37928"/>
                      <a:pt x="23470" y="37465"/>
                    </a:cubicBezTo>
                    <a:cubicBezTo>
                      <a:pt x="23543" y="37928"/>
                      <a:pt x="23838" y="38299"/>
                      <a:pt x="23838" y="38856"/>
                    </a:cubicBezTo>
                    <a:cubicBezTo>
                      <a:pt x="23838" y="39134"/>
                      <a:pt x="23543" y="39319"/>
                      <a:pt x="23396" y="39412"/>
                    </a:cubicBezTo>
                    <a:moveTo>
                      <a:pt x="67909" y="37279"/>
                    </a:moveTo>
                    <a:cubicBezTo>
                      <a:pt x="67614" y="37187"/>
                      <a:pt x="67320" y="37187"/>
                      <a:pt x="67173" y="37187"/>
                    </a:cubicBezTo>
                    <a:cubicBezTo>
                      <a:pt x="67320" y="37187"/>
                      <a:pt x="67614" y="37187"/>
                      <a:pt x="67909" y="37279"/>
                    </a:cubicBezTo>
                    <a:moveTo>
                      <a:pt x="83874" y="39598"/>
                    </a:moveTo>
                    <a:cubicBezTo>
                      <a:pt x="83801" y="39505"/>
                      <a:pt x="83801" y="39505"/>
                      <a:pt x="83801" y="39412"/>
                    </a:cubicBezTo>
                    <a:cubicBezTo>
                      <a:pt x="83286" y="38299"/>
                      <a:pt x="83212" y="36908"/>
                      <a:pt x="82550" y="36166"/>
                    </a:cubicBezTo>
                    <a:cubicBezTo>
                      <a:pt x="83212" y="36908"/>
                      <a:pt x="83286" y="38299"/>
                      <a:pt x="83801" y="39412"/>
                    </a:cubicBezTo>
                    <a:cubicBezTo>
                      <a:pt x="83801" y="39505"/>
                      <a:pt x="83801" y="39505"/>
                      <a:pt x="83874" y="39598"/>
                    </a:cubicBezTo>
                    <a:moveTo>
                      <a:pt x="23764" y="36166"/>
                    </a:moveTo>
                    <a:cubicBezTo>
                      <a:pt x="23764" y="36074"/>
                      <a:pt x="23764" y="35981"/>
                      <a:pt x="23690" y="35888"/>
                    </a:cubicBezTo>
                    <a:cubicBezTo>
                      <a:pt x="23764" y="35981"/>
                      <a:pt x="23764" y="36074"/>
                      <a:pt x="23764" y="36166"/>
                    </a:cubicBezTo>
                    <a:cubicBezTo>
                      <a:pt x="23764" y="36166"/>
                      <a:pt x="23764" y="36166"/>
                      <a:pt x="23764" y="36166"/>
                    </a:cubicBezTo>
                    <a:moveTo>
                      <a:pt x="79534" y="37372"/>
                    </a:moveTo>
                    <a:cubicBezTo>
                      <a:pt x="79828" y="36445"/>
                      <a:pt x="80343" y="35610"/>
                      <a:pt x="81373" y="35610"/>
                    </a:cubicBezTo>
                    <a:cubicBezTo>
                      <a:pt x="80343" y="35610"/>
                      <a:pt x="79828" y="36445"/>
                      <a:pt x="79534" y="37372"/>
                    </a:cubicBezTo>
                    <a:moveTo>
                      <a:pt x="27222" y="19196"/>
                    </a:moveTo>
                    <a:cubicBezTo>
                      <a:pt x="27222" y="18639"/>
                      <a:pt x="26781" y="18268"/>
                      <a:pt x="26781" y="17712"/>
                    </a:cubicBezTo>
                    <a:cubicBezTo>
                      <a:pt x="26781" y="17156"/>
                      <a:pt x="27148" y="16970"/>
                      <a:pt x="27148" y="16414"/>
                    </a:cubicBezTo>
                    <a:cubicBezTo>
                      <a:pt x="27148" y="15765"/>
                      <a:pt x="26486" y="15765"/>
                      <a:pt x="26486" y="15208"/>
                    </a:cubicBezTo>
                    <a:cubicBezTo>
                      <a:pt x="26486" y="15765"/>
                      <a:pt x="27148" y="15765"/>
                      <a:pt x="27148" y="16414"/>
                    </a:cubicBezTo>
                    <a:cubicBezTo>
                      <a:pt x="27148" y="16970"/>
                      <a:pt x="26781" y="17156"/>
                      <a:pt x="26781" y="17712"/>
                    </a:cubicBezTo>
                    <a:cubicBezTo>
                      <a:pt x="26781" y="18268"/>
                      <a:pt x="27222" y="18639"/>
                      <a:pt x="27222" y="19196"/>
                    </a:cubicBezTo>
                    <a:moveTo>
                      <a:pt x="70263" y="0"/>
                    </a:moveTo>
                    <a:cubicBezTo>
                      <a:pt x="69160" y="0"/>
                      <a:pt x="68792" y="1205"/>
                      <a:pt x="68203" y="1761"/>
                    </a:cubicBezTo>
                    <a:cubicBezTo>
                      <a:pt x="67909" y="2132"/>
                      <a:pt x="66584" y="2967"/>
                      <a:pt x="65849" y="2967"/>
                    </a:cubicBezTo>
                    <a:cubicBezTo>
                      <a:pt x="65554" y="2967"/>
                      <a:pt x="65334" y="2874"/>
                      <a:pt x="65407" y="2411"/>
                    </a:cubicBezTo>
                    <a:cubicBezTo>
                      <a:pt x="64745" y="2689"/>
                      <a:pt x="61876" y="3060"/>
                      <a:pt x="60404" y="5007"/>
                    </a:cubicBezTo>
                    <a:cubicBezTo>
                      <a:pt x="60036" y="5471"/>
                      <a:pt x="59963" y="6769"/>
                      <a:pt x="59521" y="6769"/>
                    </a:cubicBezTo>
                    <a:cubicBezTo>
                      <a:pt x="59301" y="6769"/>
                      <a:pt x="58933" y="6676"/>
                      <a:pt x="58565" y="6676"/>
                    </a:cubicBezTo>
                    <a:cubicBezTo>
                      <a:pt x="57535" y="6676"/>
                      <a:pt x="56284" y="6862"/>
                      <a:pt x="56284" y="8068"/>
                    </a:cubicBezTo>
                    <a:cubicBezTo>
                      <a:pt x="56284" y="8438"/>
                      <a:pt x="56578" y="8809"/>
                      <a:pt x="56652" y="9366"/>
                    </a:cubicBezTo>
                    <a:cubicBezTo>
                      <a:pt x="56505" y="9459"/>
                      <a:pt x="56358" y="9551"/>
                      <a:pt x="56210" y="9551"/>
                    </a:cubicBezTo>
                    <a:cubicBezTo>
                      <a:pt x="55916" y="9551"/>
                      <a:pt x="55548" y="9366"/>
                      <a:pt x="54592" y="9366"/>
                    </a:cubicBezTo>
                    <a:cubicBezTo>
                      <a:pt x="54224" y="10015"/>
                      <a:pt x="54003" y="10293"/>
                      <a:pt x="53782" y="10293"/>
                    </a:cubicBezTo>
                    <a:cubicBezTo>
                      <a:pt x="53415" y="10293"/>
                      <a:pt x="53415" y="8809"/>
                      <a:pt x="53194" y="8438"/>
                    </a:cubicBezTo>
                    <a:cubicBezTo>
                      <a:pt x="53120" y="9366"/>
                      <a:pt x="52679" y="9829"/>
                      <a:pt x="52164" y="10293"/>
                    </a:cubicBezTo>
                    <a:cubicBezTo>
                      <a:pt x="52311" y="11128"/>
                      <a:pt x="53194" y="12055"/>
                      <a:pt x="52532" y="12982"/>
                    </a:cubicBezTo>
                    <a:cubicBezTo>
                      <a:pt x="52090" y="13724"/>
                      <a:pt x="53415" y="16043"/>
                      <a:pt x="52752" y="16043"/>
                    </a:cubicBezTo>
                    <a:cubicBezTo>
                      <a:pt x="51870" y="16043"/>
                      <a:pt x="51649" y="11406"/>
                      <a:pt x="51649" y="10386"/>
                    </a:cubicBezTo>
                    <a:cubicBezTo>
                      <a:pt x="51649" y="9366"/>
                      <a:pt x="52752" y="8902"/>
                      <a:pt x="51060" y="8438"/>
                    </a:cubicBezTo>
                    <a:cubicBezTo>
                      <a:pt x="50987" y="8438"/>
                      <a:pt x="50913" y="8438"/>
                      <a:pt x="50839" y="8438"/>
                    </a:cubicBezTo>
                    <a:cubicBezTo>
                      <a:pt x="49957" y="8438"/>
                      <a:pt x="48485" y="10386"/>
                      <a:pt x="48485" y="11499"/>
                    </a:cubicBezTo>
                    <a:cubicBezTo>
                      <a:pt x="48485" y="12890"/>
                      <a:pt x="48927" y="13817"/>
                      <a:pt x="49368" y="14559"/>
                    </a:cubicBezTo>
                    <a:cubicBezTo>
                      <a:pt x="49736" y="15394"/>
                      <a:pt x="49736" y="15672"/>
                      <a:pt x="49515" y="15672"/>
                    </a:cubicBezTo>
                    <a:cubicBezTo>
                      <a:pt x="49074" y="15672"/>
                      <a:pt x="47529" y="14095"/>
                      <a:pt x="46793" y="13817"/>
                    </a:cubicBezTo>
                    <a:cubicBezTo>
                      <a:pt x="46057" y="13539"/>
                      <a:pt x="45542" y="13446"/>
                      <a:pt x="45248" y="13446"/>
                    </a:cubicBezTo>
                    <a:cubicBezTo>
                      <a:pt x="44438" y="13446"/>
                      <a:pt x="44954" y="14281"/>
                      <a:pt x="44954" y="14374"/>
                    </a:cubicBezTo>
                    <a:cubicBezTo>
                      <a:pt x="44880" y="15301"/>
                      <a:pt x="44733" y="15579"/>
                      <a:pt x="44586" y="15579"/>
                    </a:cubicBezTo>
                    <a:cubicBezTo>
                      <a:pt x="44365" y="15579"/>
                      <a:pt x="43997" y="14837"/>
                      <a:pt x="43776" y="14837"/>
                    </a:cubicBezTo>
                    <a:cubicBezTo>
                      <a:pt x="43335" y="14837"/>
                      <a:pt x="42378" y="15672"/>
                      <a:pt x="41569" y="15672"/>
                    </a:cubicBezTo>
                    <a:cubicBezTo>
                      <a:pt x="41348" y="15672"/>
                      <a:pt x="41128" y="15579"/>
                      <a:pt x="40980" y="15486"/>
                    </a:cubicBezTo>
                    <a:cubicBezTo>
                      <a:pt x="40833" y="15115"/>
                      <a:pt x="40686" y="15023"/>
                      <a:pt x="40465" y="15023"/>
                    </a:cubicBezTo>
                    <a:cubicBezTo>
                      <a:pt x="39435" y="15023"/>
                      <a:pt x="37302" y="17805"/>
                      <a:pt x="36713" y="17805"/>
                    </a:cubicBezTo>
                    <a:cubicBezTo>
                      <a:pt x="36419" y="17805"/>
                      <a:pt x="36051" y="17527"/>
                      <a:pt x="36198" y="17156"/>
                    </a:cubicBezTo>
                    <a:cubicBezTo>
                      <a:pt x="36345" y="16414"/>
                      <a:pt x="36272" y="15115"/>
                      <a:pt x="35977" y="15115"/>
                    </a:cubicBezTo>
                    <a:cubicBezTo>
                      <a:pt x="35757" y="15115"/>
                      <a:pt x="35536" y="15672"/>
                      <a:pt x="35168" y="17341"/>
                    </a:cubicBezTo>
                    <a:cubicBezTo>
                      <a:pt x="35095" y="17619"/>
                      <a:pt x="35462" y="17712"/>
                      <a:pt x="35462" y="18268"/>
                    </a:cubicBezTo>
                    <a:cubicBezTo>
                      <a:pt x="35462" y="18732"/>
                      <a:pt x="35242" y="18825"/>
                      <a:pt x="34947" y="18825"/>
                    </a:cubicBezTo>
                    <a:cubicBezTo>
                      <a:pt x="34800" y="18825"/>
                      <a:pt x="34653" y="18825"/>
                      <a:pt x="34580" y="18825"/>
                    </a:cubicBezTo>
                    <a:cubicBezTo>
                      <a:pt x="34432" y="18825"/>
                      <a:pt x="34285" y="18825"/>
                      <a:pt x="34212" y="18825"/>
                    </a:cubicBezTo>
                    <a:cubicBezTo>
                      <a:pt x="34064" y="18825"/>
                      <a:pt x="33917" y="18825"/>
                      <a:pt x="33844" y="18825"/>
                    </a:cubicBezTo>
                    <a:cubicBezTo>
                      <a:pt x="33402" y="19103"/>
                      <a:pt x="33476" y="20958"/>
                      <a:pt x="32299" y="20958"/>
                    </a:cubicBezTo>
                    <a:cubicBezTo>
                      <a:pt x="32004" y="20958"/>
                      <a:pt x="31637" y="20865"/>
                      <a:pt x="31195" y="20587"/>
                    </a:cubicBezTo>
                    <a:cubicBezTo>
                      <a:pt x="31195" y="21792"/>
                      <a:pt x="31195" y="21792"/>
                      <a:pt x="31195" y="21792"/>
                    </a:cubicBezTo>
                    <a:cubicBezTo>
                      <a:pt x="30018" y="21607"/>
                      <a:pt x="30165" y="19752"/>
                      <a:pt x="29724" y="18825"/>
                    </a:cubicBezTo>
                    <a:cubicBezTo>
                      <a:pt x="29944" y="18825"/>
                      <a:pt x="30091" y="18825"/>
                      <a:pt x="30239" y="18825"/>
                    </a:cubicBezTo>
                    <a:cubicBezTo>
                      <a:pt x="30827" y="18825"/>
                      <a:pt x="31269" y="18918"/>
                      <a:pt x="31931" y="19196"/>
                    </a:cubicBezTo>
                    <a:cubicBezTo>
                      <a:pt x="32078" y="19196"/>
                      <a:pt x="32152" y="19196"/>
                      <a:pt x="32299" y="19196"/>
                    </a:cubicBezTo>
                    <a:cubicBezTo>
                      <a:pt x="33476" y="19196"/>
                      <a:pt x="35021" y="17341"/>
                      <a:pt x="31931" y="15765"/>
                    </a:cubicBezTo>
                    <a:cubicBezTo>
                      <a:pt x="30901" y="15301"/>
                      <a:pt x="28694" y="13632"/>
                      <a:pt x="28031" y="13632"/>
                    </a:cubicBezTo>
                    <a:cubicBezTo>
                      <a:pt x="27958" y="13632"/>
                      <a:pt x="27958" y="13539"/>
                      <a:pt x="27737" y="13539"/>
                    </a:cubicBezTo>
                    <a:cubicBezTo>
                      <a:pt x="27737" y="13539"/>
                      <a:pt x="27590" y="13539"/>
                      <a:pt x="27516" y="13632"/>
                    </a:cubicBezTo>
                    <a:cubicBezTo>
                      <a:pt x="27443" y="13632"/>
                      <a:pt x="27001" y="13539"/>
                      <a:pt x="26781" y="13446"/>
                    </a:cubicBezTo>
                    <a:cubicBezTo>
                      <a:pt x="26781" y="13261"/>
                      <a:pt x="26633" y="13261"/>
                      <a:pt x="26486" y="12982"/>
                    </a:cubicBezTo>
                    <a:cubicBezTo>
                      <a:pt x="26928" y="12797"/>
                      <a:pt x="27075" y="12982"/>
                      <a:pt x="27296" y="12241"/>
                    </a:cubicBezTo>
                    <a:cubicBezTo>
                      <a:pt x="27148" y="12148"/>
                      <a:pt x="26633" y="11777"/>
                      <a:pt x="26560" y="11777"/>
                    </a:cubicBezTo>
                    <a:cubicBezTo>
                      <a:pt x="26413" y="11777"/>
                      <a:pt x="26339" y="12055"/>
                      <a:pt x="26266" y="12241"/>
                    </a:cubicBezTo>
                    <a:cubicBezTo>
                      <a:pt x="26045" y="12241"/>
                      <a:pt x="26045" y="11962"/>
                      <a:pt x="26045" y="11591"/>
                    </a:cubicBezTo>
                    <a:cubicBezTo>
                      <a:pt x="25751" y="11870"/>
                      <a:pt x="25603" y="11962"/>
                      <a:pt x="25309" y="12426"/>
                    </a:cubicBezTo>
                    <a:cubicBezTo>
                      <a:pt x="25236" y="12241"/>
                      <a:pt x="25236" y="12055"/>
                      <a:pt x="25162" y="11870"/>
                    </a:cubicBezTo>
                    <a:cubicBezTo>
                      <a:pt x="24868" y="12148"/>
                      <a:pt x="24721" y="12797"/>
                      <a:pt x="24353" y="12797"/>
                    </a:cubicBezTo>
                    <a:cubicBezTo>
                      <a:pt x="24353" y="12797"/>
                      <a:pt x="24353" y="12797"/>
                      <a:pt x="24279" y="12797"/>
                    </a:cubicBezTo>
                    <a:cubicBezTo>
                      <a:pt x="24353" y="12333"/>
                      <a:pt x="24721" y="12241"/>
                      <a:pt x="24721" y="11777"/>
                    </a:cubicBezTo>
                    <a:cubicBezTo>
                      <a:pt x="24721" y="11684"/>
                      <a:pt x="24721" y="11684"/>
                      <a:pt x="24647" y="11684"/>
                    </a:cubicBezTo>
                    <a:cubicBezTo>
                      <a:pt x="24426" y="11684"/>
                      <a:pt x="23911" y="12148"/>
                      <a:pt x="23690" y="12148"/>
                    </a:cubicBezTo>
                    <a:cubicBezTo>
                      <a:pt x="23470" y="12148"/>
                      <a:pt x="23323" y="11962"/>
                      <a:pt x="23249" y="11684"/>
                    </a:cubicBezTo>
                    <a:cubicBezTo>
                      <a:pt x="23175" y="11870"/>
                      <a:pt x="22808" y="12055"/>
                      <a:pt x="22808" y="12148"/>
                    </a:cubicBezTo>
                    <a:cubicBezTo>
                      <a:pt x="22808" y="12333"/>
                      <a:pt x="22955" y="12426"/>
                      <a:pt x="23102" y="12519"/>
                    </a:cubicBezTo>
                    <a:cubicBezTo>
                      <a:pt x="22734" y="12797"/>
                      <a:pt x="22366" y="12612"/>
                      <a:pt x="22145" y="13353"/>
                    </a:cubicBezTo>
                    <a:cubicBezTo>
                      <a:pt x="22145" y="12890"/>
                      <a:pt x="22145" y="12890"/>
                      <a:pt x="22145" y="12890"/>
                    </a:cubicBezTo>
                    <a:cubicBezTo>
                      <a:pt x="21704" y="12890"/>
                      <a:pt x="21630" y="13632"/>
                      <a:pt x="21410" y="13724"/>
                    </a:cubicBezTo>
                    <a:cubicBezTo>
                      <a:pt x="21410" y="13353"/>
                      <a:pt x="21410" y="13353"/>
                      <a:pt x="21410" y="13353"/>
                    </a:cubicBezTo>
                    <a:cubicBezTo>
                      <a:pt x="21042" y="13446"/>
                      <a:pt x="20674" y="13353"/>
                      <a:pt x="20527" y="13724"/>
                    </a:cubicBezTo>
                    <a:cubicBezTo>
                      <a:pt x="20600" y="13817"/>
                      <a:pt x="20527" y="13817"/>
                      <a:pt x="20674" y="13910"/>
                    </a:cubicBezTo>
                    <a:cubicBezTo>
                      <a:pt x="20600" y="14003"/>
                      <a:pt x="20527" y="14003"/>
                      <a:pt x="20453" y="14003"/>
                    </a:cubicBezTo>
                    <a:cubicBezTo>
                      <a:pt x="20380" y="14003"/>
                      <a:pt x="20306" y="14003"/>
                      <a:pt x="20232" y="14003"/>
                    </a:cubicBezTo>
                    <a:cubicBezTo>
                      <a:pt x="20085" y="14003"/>
                      <a:pt x="19865" y="14281"/>
                      <a:pt x="19791" y="14466"/>
                    </a:cubicBezTo>
                    <a:cubicBezTo>
                      <a:pt x="19865" y="14466"/>
                      <a:pt x="19865" y="14466"/>
                      <a:pt x="19938" y="14466"/>
                    </a:cubicBezTo>
                    <a:cubicBezTo>
                      <a:pt x="20012" y="14466"/>
                      <a:pt x="20012" y="14559"/>
                      <a:pt x="20085" y="14559"/>
                    </a:cubicBezTo>
                    <a:cubicBezTo>
                      <a:pt x="20085" y="14559"/>
                      <a:pt x="19865" y="15301"/>
                      <a:pt x="19717" y="15301"/>
                    </a:cubicBezTo>
                    <a:cubicBezTo>
                      <a:pt x="19497" y="15301"/>
                      <a:pt x="19423" y="15023"/>
                      <a:pt x="19055" y="15023"/>
                    </a:cubicBezTo>
                    <a:cubicBezTo>
                      <a:pt x="19129" y="14837"/>
                      <a:pt x="19129" y="14652"/>
                      <a:pt x="18982" y="14466"/>
                    </a:cubicBezTo>
                    <a:cubicBezTo>
                      <a:pt x="18982" y="14559"/>
                      <a:pt x="18908" y="14652"/>
                      <a:pt x="18835" y="14837"/>
                    </a:cubicBezTo>
                    <a:cubicBezTo>
                      <a:pt x="18761" y="14837"/>
                      <a:pt x="18761" y="14744"/>
                      <a:pt x="18687" y="14744"/>
                    </a:cubicBezTo>
                    <a:cubicBezTo>
                      <a:pt x="18540" y="14744"/>
                      <a:pt x="18393" y="14930"/>
                      <a:pt x="18393" y="15301"/>
                    </a:cubicBezTo>
                    <a:cubicBezTo>
                      <a:pt x="18393" y="15301"/>
                      <a:pt x="18540" y="15394"/>
                      <a:pt x="18687" y="15394"/>
                    </a:cubicBezTo>
                    <a:cubicBezTo>
                      <a:pt x="18614" y="15394"/>
                      <a:pt x="18393" y="15579"/>
                      <a:pt x="18246" y="15765"/>
                    </a:cubicBezTo>
                    <a:cubicBezTo>
                      <a:pt x="18761" y="15765"/>
                      <a:pt x="18982" y="15394"/>
                      <a:pt x="19497" y="15208"/>
                    </a:cubicBezTo>
                    <a:cubicBezTo>
                      <a:pt x="19350" y="15857"/>
                      <a:pt x="18761" y="16970"/>
                      <a:pt x="18393" y="17156"/>
                    </a:cubicBezTo>
                    <a:cubicBezTo>
                      <a:pt x="17952" y="17434"/>
                      <a:pt x="17657" y="17805"/>
                      <a:pt x="17437" y="18454"/>
                    </a:cubicBezTo>
                    <a:cubicBezTo>
                      <a:pt x="17216" y="19196"/>
                      <a:pt x="17216" y="19196"/>
                      <a:pt x="17216" y="19196"/>
                    </a:cubicBezTo>
                    <a:cubicBezTo>
                      <a:pt x="17069" y="19196"/>
                      <a:pt x="17069" y="20123"/>
                      <a:pt x="16848" y="20401"/>
                    </a:cubicBezTo>
                    <a:cubicBezTo>
                      <a:pt x="16259" y="21143"/>
                      <a:pt x="15892" y="22256"/>
                      <a:pt x="15009" y="22534"/>
                    </a:cubicBezTo>
                    <a:cubicBezTo>
                      <a:pt x="15156" y="22627"/>
                      <a:pt x="15229" y="22720"/>
                      <a:pt x="15450" y="22720"/>
                    </a:cubicBezTo>
                    <a:cubicBezTo>
                      <a:pt x="15450" y="22720"/>
                      <a:pt x="15377" y="22720"/>
                      <a:pt x="15303" y="22720"/>
                    </a:cubicBezTo>
                    <a:cubicBezTo>
                      <a:pt x="14714" y="22720"/>
                      <a:pt x="14641" y="23369"/>
                      <a:pt x="14273" y="23554"/>
                    </a:cubicBezTo>
                    <a:cubicBezTo>
                      <a:pt x="13832" y="23740"/>
                      <a:pt x="13611" y="24111"/>
                      <a:pt x="13390" y="24574"/>
                    </a:cubicBezTo>
                    <a:cubicBezTo>
                      <a:pt x="13243" y="24853"/>
                      <a:pt x="12949" y="24853"/>
                      <a:pt x="12949" y="25316"/>
                    </a:cubicBezTo>
                    <a:cubicBezTo>
                      <a:pt x="12949" y="26151"/>
                      <a:pt x="12949" y="26986"/>
                      <a:pt x="13243" y="27542"/>
                    </a:cubicBezTo>
                    <a:cubicBezTo>
                      <a:pt x="13169" y="27727"/>
                      <a:pt x="12949" y="28098"/>
                      <a:pt x="12949" y="28284"/>
                    </a:cubicBezTo>
                    <a:cubicBezTo>
                      <a:pt x="13169" y="28191"/>
                      <a:pt x="13169" y="28191"/>
                      <a:pt x="13464" y="28191"/>
                    </a:cubicBezTo>
                    <a:cubicBezTo>
                      <a:pt x="13464" y="28562"/>
                      <a:pt x="13464" y="28562"/>
                      <a:pt x="13464" y="28562"/>
                    </a:cubicBezTo>
                    <a:cubicBezTo>
                      <a:pt x="13390" y="28655"/>
                      <a:pt x="13096" y="28840"/>
                      <a:pt x="13096" y="29026"/>
                    </a:cubicBezTo>
                    <a:cubicBezTo>
                      <a:pt x="13096" y="29211"/>
                      <a:pt x="13905" y="29953"/>
                      <a:pt x="14052" y="29953"/>
                    </a:cubicBezTo>
                    <a:cubicBezTo>
                      <a:pt x="14935" y="29953"/>
                      <a:pt x="15524" y="28748"/>
                      <a:pt x="15965" y="27820"/>
                    </a:cubicBezTo>
                    <a:cubicBezTo>
                      <a:pt x="16112" y="28098"/>
                      <a:pt x="16186" y="28377"/>
                      <a:pt x="16407" y="28562"/>
                    </a:cubicBezTo>
                    <a:cubicBezTo>
                      <a:pt x="16333" y="28655"/>
                      <a:pt x="16259" y="28840"/>
                      <a:pt x="16259" y="29026"/>
                    </a:cubicBezTo>
                    <a:cubicBezTo>
                      <a:pt x="16259" y="29582"/>
                      <a:pt x="16627" y="29675"/>
                      <a:pt x="16701" y="30139"/>
                    </a:cubicBezTo>
                    <a:cubicBezTo>
                      <a:pt x="16848" y="30788"/>
                      <a:pt x="16774" y="31251"/>
                      <a:pt x="17142" y="31808"/>
                    </a:cubicBezTo>
                    <a:cubicBezTo>
                      <a:pt x="17142" y="31901"/>
                      <a:pt x="17069" y="31993"/>
                      <a:pt x="17069" y="32086"/>
                    </a:cubicBezTo>
                    <a:cubicBezTo>
                      <a:pt x="17069" y="32272"/>
                      <a:pt x="17363" y="33477"/>
                      <a:pt x="17584" y="33477"/>
                    </a:cubicBezTo>
                    <a:cubicBezTo>
                      <a:pt x="18025" y="33477"/>
                      <a:pt x="18172" y="32550"/>
                      <a:pt x="18540" y="32550"/>
                    </a:cubicBezTo>
                    <a:cubicBezTo>
                      <a:pt x="19055" y="32550"/>
                      <a:pt x="19055" y="32550"/>
                      <a:pt x="19055" y="32550"/>
                    </a:cubicBezTo>
                    <a:cubicBezTo>
                      <a:pt x="19129" y="31993"/>
                      <a:pt x="19644" y="31901"/>
                      <a:pt x="19717" y="31066"/>
                    </a:cubicBezTo>
                    <a:cubicBezTo>
                      <a:pt x="19570" y="31066"/>
                      <a:pt x="19350" y="30880"/>
                      <a:pt x="19350" y="30510"/>
                    </a:cubicBezTo>
                    <a:cubicBezTo>
                      <a:pt x="19350" y="29860"/>
                      <a:pt x="19570" y="29026"/>
                      <a:pt x="19938" y="29026"/>
                    </a:cubicBezTo>
                    <a:cubicBezTo>
                      <a:pt x="20159" y="29026"/>
                      <a:pt x="20748" y="28191"/>
                      <a:pt x="20748" y="27820"/>
                    </a:cubicBezTo>
                    <a:cubicBezTo>
                      <a:pt x="20748" y="27171"/>
                      <a:pt x="20232" y="26615"/>
                      <a:pt x="19865" y="26522"/>
                    </a:cubicBezTo>
                    <a:cubicBezTo>
                      <a:pt x="19865" y="26336"/>
                      <a:pt x="19791" y="26151"/>
                      <a:pt x="19717" y="25965"/>
                    </a:cubicBezTo>
                    <a:cubicBezTo>
                      <a:pt x="19717" y="25409"/>
                      <a:pt x="19717" y="25409"/>
                      <a:pt x="19717" y="25409"/>
                    </a:cubicBezTo>
                    <a:cubicBezTo>
                      <a:pt x="20012" y="25131"/>
                      <a:pt x="19791" y="24574"/>
                      <a:pt x="19938" y="24111"/>
                    </a:cubicBezTo>
                    <a:cubicBezTo>
                      <a:pt x="20159" y="23554"/>
                      <a:pt x="20527" y="23462"/>
                      <a:pt x="20895" y="23183"/>
                    </a:cubicBezTo>
                    <a:cubicBezTo>
                      <a:pt x="21263" y="22812"/>
                      <a:pt x="22219" y="22163"/>
                      <a:pt x="22219" y="21514"/>
                    </a:cubicBezTo>
                    <a:cubicBezTo>
                      <a:pt x="22293" y="21329"/>
                      <a:pt x="22219" y="21143"/>
                      <a:pt x="22219" y="20772"/>
                    </a:cubicBezTo>
                    <a:cubicBezTo>
                      <a:pt x="22219" y="19938"/>
                      <a:pt x="22808" y="19567"/>
                      <a:pt x="23470" y="19567"/>
                    </a:cubicBezTo>
                    <a:cubicBezTo>
                      <a:pt x="23985" y="19567"/>
                      <a:pt x="24647" y="19659"/>
                      <a:pt x="24647" y="20494"/>
                    </a:cubicBezTo>
                    <a:cubicBezTo>
                      <a:pt x="24647" y="20958"/>
                      <a:pt x="24132" y="21143"/>
                      <a:pt x="23838" y="21421"/>
                    </a:cubicBezTo>
                    <a:cubicBezTo>
                      <a:pt x="23323" y="21885"/>
                      <a:pt x="22881" y="23554"/>
                      <a:pt x="21998" y="23554"/>
                    </a:cubicBezTo>
                    <a:cubicBezTo>
                      <a:pt x="22072" y="23740"/>
                      <a:pt x="21998" y="23925"/>
                      <a:pt x="21998" y="24111"/>
                    </a:cubicBezTo>
                    <a:cubicBezTo>
                      <a:pt x="21998" y="24482"/>
                      <a:pt x="22219" y="25224"/>
                      <a:pt x="22440" y="25316"/>
                    </a:cubicBezTo>
                    <a:cubicBezTo>
                      <a:pt x="22366" y="25502"/>
                      <a:pt x="22145" y="25687"/>
                      <a:pt x="22145" y="25965"/>
                    </a:cubicBezTo>
                    <a:cubicBezTo>
                      <a:pt x="22145" y="26615"/>
                      <a:pt x="22587" y="27078"/>
                      <a:pt x="23028" y="27078"/>
                    </a:cubicBezTo>
                    <a:cubicBezTo>
                      <a:pt x="23028" y="27449"/>
                      <a:pt x="23175" y="27449"/>
                      <a:pt x="23470" y="27449"/>
                    </a:cubicBezTo>
                    <a:cubicBezTo>
                      <a:pt x="23764" y="27449"/>
                      <a:pt x="24279" y="27171"/>
                      <a:pt x="24647" y="26986"/>
                    </a:cubicBezTo>
                    <a:cubicBezTo>
                      <a:pt x="24721" y="26986"/>
                      <a:pt x="24868" y="27078"/>
                      <a:pt x="24941" y="27078"/>
                    </a:cubicBezTo>
                    <a:cubicBezTo>
                      <a:pt x="25383" y="27078"/>
                      <a:pt x="26045" y="26893"/>
                      <a:pt x="26192" y="26429"/>
                    </a:cubicBezTo>
                    <a:cubicBezTo>
                      <a:pt x="26339" y="26707"/>
                      <a:pt x="26560" y="26893"/>
                      <a:pt x="26707" y="27449"/>
                    </a:cubicBezTo>
                    <a:cubicBezTo>
                      <a:pt x="26486" y="27727"/>
                      <a:pt x="25824" y="28191"/>
                      <a:pt x="25603" y="28191"/>
                    </a:cubicBezTo>
                    <a:cubicBezTo>
                      <a:pt x="25236" y="28191"/>
                      <a:pt x="25015" y="27913"/>
                      <a:pt x="24573" y="27913"/>
                    </a:cubicBezTo>
                    <a:cubicBezTo>
                      <a:pt x="24132" y="27913"/>
                      <a:pt x="23102" y="28562"/>
                      <a:pt x="23396" y="29026"/>
                    </a:cubicBezTo>
                    <a:cubicBezTo>
                      <a:pt x="24426" y="30417"/>
                      <a:pt x="23911" y="30973"/>
                      <a:pt x="23690" y="30973"/>
                    </a:cubicBezTo>
                    <a:cubicBezTo>
                      <a:pt x="23249" y="30973"/>
                      <a:pt x="23175" y="30231"/>
                      <a:pt x="22808" y="30231"/>
                    </a:cubicBezTo>
                    <a:cubicBezTo>
                      <a:pt x="22440" y="30231"/>
                      <a:pt x="21998" y="31622"/>
                      <a:pt x="21998" y="32364"/>
                    </a:cubicBezTo>
                    <a:cubicBezTo>
                      <a:pt x="21998" y="33570"/>
                      <a:pt x="21410" y="33384"/>
                      <a:pt x="21336" y="34497"/>
                    </a:cubicBezTo>
                    <a:cubicBezTo>
                      <a:pt x="21115" y="34497"/>
                      <a:pt x="20821" y="34590"/>
                      <a:pt x="20600" y="34590"/>
                    </a:cubicBezTo>
                    <a:cubicBezTo>
                      <a:pt x="20600" y="34497"/>
                      <a:pt x="20674" y="34312"/>
                      <a:pt x="20674" y="34219"/>
                    </a:cubicBezTo>
                    <a:cubicBezTo>
                      <a:pt x="20527" y="34126"/>
                      <a:pt x="20232" y="34126"/>
                      <a:pt x="20012" y="34126"/>
                    </a:cubicBezTo>
                    <a:cubicBezTo>
                      <a:pt x="19717" y="34126"/>
                      <a:pt x="19423" y="34590"/>
                      <a:pt x="19202" y="34683"/>
                    </a:cubicBezTo>
                    <a:cubicBezTo>
                      <a:pt x="18908" y="34868"/>
                      <a:pt x="18687" y="34775"/>
                      <a:pt x="18320" y="35054"/>
                    </a:cubicBezTo>
                    <a:cubicBezTo>
                      <a:pt x="18246" y="35146"/>
                      <a:pt x="18172" y="35332"/>
                      <a:pt x="17952" y="35332"/>
                    </a:cubicBezTo>
                    <a:cubicBezTo>
                      <a:pt x="17952" y="35332"/>
                      <a:pt x="17657" y="34961"/>
                      <a:pt x="17657" y="34868"/>
                    </a:cubicBezTo>
                    <a:cubicBezTo>
                      <a:pt x="17657" y="34775"/>
                      <a:pt x="17731" y="34683"/>
                      <a:pt x="17731" y="34590"/>
                    </a:cubicBezTo>
                    <a:cubicBezTo>
                      <a:pt x="17731" y="34590"/>
                      <a:pt x="17731" y="34590"/>
                      <a:pt x="17657" y="34590"/>
                    </a:cubicBezTo>
                    <a:cubicBezTo>
                      <a:pt x="17216" y="34590"/>
                      <a:pt x="16848" y="35146"/>
                      <a:pt x="16333" y="35146"/>
                    </a:cubicBezTo>
                    <a:cubicBezTo>
                      <a:pt x="16259" y="35146"/>
                      <a:pt x="16259" y="34961"/>
                      <a:pt x="16186" y="34775"/>
                    </a:cubicBezTo>
                    <a:cubicBezTo>
                      <a:pt x="16039" y="34775"/>
                      <a:pt x="15965" y="34683"/>
                      <a:pt x="15744" y="34683"/>
                    </a:cubicBezTo>
                    <a:cubicBezTo>
                      <a:pt x="15744" y="34590"/>
                      <a:pt x="15744" y="34497"/>
                      <a:pt x="15744" y="34312"/>
                    </a:cubicBezTo>
                    <a:cubicBezTo>
                      <a:pt x="15597" y="34312"/>
                      <a:pt x="15524" y="34126"/>
                      <a:pt x="15524" y="33755"/>
                    </a:cubicBezTo>
                    <a:cubicBezTo>
                      <a:pt x="15524" y="33292"/>
                      <a:pt x="15744" y="33013"/>
                      <a:pt x="15965" y="32642"/>
                    </a:cubicBezTo>
                    <a:cubicBezTo>
                      <a:pt x="16039" y="32550"/>
                      <a:pt x="16186" y="32550"/>
                      <a:pt x="16186" y="32364"/>
                    </a:cubicBezTo>
                    <a:cubicBezTo>
                      <a:pt x="16186" y="32086"/>
                      <a:pt x="16186" y="32086"/>
                      <a:pt x="16186" y="32086"/>
                    </a:cubicBezTo>
                    <a:cubicBezTo>
                      <a:pt x="16039" y="32086"/>
                      <a:pt x="15818" y="32086"/>
                      <a:pt x="15818" y="31808"/>
                    </a:cubicBezTo>
                    <a:cubicBezTo>
                      <a:pt x="15818" y="31437"/>
                      <a:pt x="15818" y="31251"/>
                      <a:pt x="15892" y="30973"/>
                    </a:cubicBezTo>
                    <a:cubicBezTo>
                      <a:pt x="15892" y="30602"/>
                      <a:pt x="15892" y="30602"/>
                      <a:pt x="15892" y="30602"/>
                    </a:cubicBezTo>
                    <a:cubicBezTo>
                      <a:pt x="15377" y="31159"/>
                      <a:pt x="14641" y="31251"/>
                      <a:pt x="14641" y="32550"/>
                    </a:cubicBezTo>
                    <a:cubicBezTo>
                      <a:pt x="14641" y="33292"/>
                      <a:pt x="14935" y="33477"/>
                      <a:pt x="15009" y="34312"/>
                    </a:cubicBezTo>
                    <a:cubicBezTo>
                      <a:pt x="15009" y="34404"/>
                      <a:pt x="15156" y="34961"/>
                      <a:pt x="15156" y="35146"/>
                    </a:cubicBezTo>
                    <a:cubicBezTo>
                      <a:pt x="15156" y="35332"/>
                      <a:pt x="14862" y="35610"/>
                      <a:pt x="14714" y="35610"/>
                    </a:cubicBezTo>
                    <a:cubicBezTo>
                      <a:pt x="14641" y="35610"/>
                      <a:pt x="14494" y="35610"/>
                      <a:pt x="14420" y="35610"/>
                    </a:cubicBezTo>
                    <a:cubicBezTo>
                      <a:pt x="14347" y="35610"/>
                      <a:pt x="14273" y="35610"/>
                      <a:pt x="14199" y="35703"/>
                    </a:cubicBezTo>
                    <a:cubicBezTo>
                      <a:pt x="14199" y="35703"/>
                      <a:pt x="14126" y="35888"/>
                      <a:pt x="14052" y="35888"/>
                    </a:cubicBezTo>
                    <a:cubicBezTo>
                      <a:pt x="14052" y="35888"/>
                      <a:pt x="14052" y="35888"/>
                      <a:pt x="14052" y="35888"/>
                    </a:cubicBezTo>
                    <a:cubicBezTo>
                      <a:pt x="13979" y="35888"/>
                      <a:pt x="13979" y="35888"/>
                      <a:pt x="13979" y="35888"/>
                    </a:cubicBezTo>
                    <a:cubicBezTo>
                      <a:pt x="13979" y="35888"/>
                      <a:pt x="13905" y="35888"/>
                      <a:pt x="13758" y="35888"/>
                    </a:cubicBezTo>
                    <a:cubicBezTo>
                      <a:pt x="13316" y="35888"/>
                      <a:pt x="13022" y="36352"/>
                      <a:pt x="12728" y="36816"/>
                    </a:cubicBezTo>
                    <a:cubicBezTo>
                      <a:pt x="12728" y="36816"/>
                      <a:pt x="12507" y="37001"/>
                      <a:pt x="12507" y="37187"/>
                    </a:cubicBezTo>
                    <a:cubicBezTo>
                      <a:pt x="12507" y="37557"/>
                      <a:pt x="12581" y="37928"/>
                      <a:pt x="12434" y="38114"/>
                    </a:cubicBezTo>
                    <a:cubicBezTo>
                      <a:pt x="12360" y="38299"/>
                      <a:pt x="11551" y="38763"/>
                      <a:pt x="11404" y="38763"/>
                    </a:cubicBezTo>
                    <a:cubicBezTo>
                      <a:pt x="11330" y="38856"/>
                      <a:pt x="11256" y="38856"/>
                      <a:pt x="11109" y="38856"/>
                    </a:cubicBezTo>
                    <a:cubicBezTo>
                      <a:pt x="10962" y="39598"/>
                      <a:pt x="10815" y="40247"/>
                      <a:pt x="10226" y="40247"/>
                    </a:cubicBezTo>
                    <a:cubicBezTo>
                      <a:pt x="10153" y="40525"/>
                      <a:pt x="10006" y="40710"/>
                      <a:pt x="9858" y="40710"/>
                    </a:cubicBezTo>
                    <a:cubicBezTo>
                      <a:pt x="9638" y="40710"/>
                      <a:pt x="9417" y="40618"/>
                      <a:pt x="9270" y="40340"/>
                    </a:cubicBezTo>
                    <a:cubicBezTo>
                      <a:pt x="9049" y="40340"/>
                      <a:pt x="9049" y="40340"/>
                      <a:pt x="9049" y="40340"/>
                    </a:cubicBezTo>
                    <a:cubicBezTo>
                      <a:pt x="9049" y="40618"/>
                      <a:pt x="9049" y="40618"/>
                      <a:pt x="9049" y="40618"/>
                    </a:cubicBezTo>
                    <a:cubicBezTo>
                      <a:pt x="9049" y="40710"/>
                      <a:pt x="9049" y="41174"/>
                      <a:pt x="9196" y="41174"/>
                    </a:cubicBezTo>
                    <a:cubicBezTo>
                      <a:pt x="9196" y="41452"/>
                      <a:pt x="9196" y="41452"/>
                      <a:pt x="9196" y="41452"/>
                    </a:cubicBezTo>
                    <a:cubicBezTo>
                      <a:pt x="9049" y="41452"/>
                      <a:pt x="8828" y="41545"/>
                      <a:pt x="8681" y="41545"/>
                    </a:cubicBezTo>
                    <a:cubicBezTo>
                      <a:pt x="8534" y="41545"/>
                      <a:pt x="8240" y="41452"/>
                      <a:pt x="8166" y="41267"/>
                    </a:cubicBezTo>
                    <a:cubicBezTo>
                      <a:pt x="7946" y="41360"/>
                      <a:pt x="7357" y="41545"/>
                      <a:pt x="7357" y="41823"/>
                    </a:cubicBezTo>
                    <a:cubicBezTo>
                      <a:pt x="7431" y="41916"/>
                      <a:pt x="7431" y="41916"/>
                      <a:pt x="7431" y="41916"/>
                    </a:cubicBezTo>
                    <a:cubicBezTo>
                      <a:pt x="7431" y="42380"/>
                      <a:pt x="8313" y="42658"/>
                      <a:pt x="8608" y="42843"/>
                    </a:cubicBezTo>
                    <a:cubicBezTo>
                      <a:pt x="8681" y="42843"/>
                      <a:pt x="8755" y="43029"/>
                      <a:pt x="8828" y="43029"/>
                    </a:cubicBezTo>
                    <a:cubicBezTo>
                      <a:pt x="8828" y="43493"/>
                      <a:pt x="8976" y="44049"/>
                      <a:pt x="9417" y="44049"/>
                    </a:cubicBezTo>
                    <a:cubicBezTo>
                      <a:pt x="9417" y="44327"/>
                      <a:pt x="9491" y="44234"/>
                      <a:pt x="9491" y="44513"/>
                    </a:cubicBezTo>
                    <a:cubicBezTo>
                      <a:pt x="9491" y="44605"/>
                      <a:pt x="9491" y="44884"/>
                      <a:pt x="9417" y="44976"/>
                    </a:cubicBezTo>
                    <a:cubicBezTo>
                      <a:pt x="9491" y="44976"/>
                      <a:pt x="9491" y="44976"/>
                      <a:pt x="9491" y="44976"/>
                    </a:cubicBezTo>
                    <a:cubicBezTo>
                      <a:pt x="9491" y="45162"/>
                      <a:pt x="9491" y="45625"/>
                      <a:pt x="9491" y="45811"/>
                    </a:cubicBezTo>
                    <a:cubicBezTo>
                      <a:pt x="9491" y="46367"/>
                      <a:pt x="9196" y="46553"/>
                      <a:pt x="9196" y="47202"/>
                    </a:cubicBezTo>
                    <a:cubicBezTo>
                      <a:pt x="9196" y="47202"/>
                      <a:pt x="8828" y="47295"/>
                      <a:pt x="8681" y="47295"/>
                    </a:cubicBezTo>
                    <a:cubicBezTo>
                      <a:pt x="8534" y="47295"/>
                      <a:pt x="8461" y="47202"/>
                      <a:pt x="8240" y="47202"/>
                    </a:cubicBezTo>
                    <a:cubicBezTo>
                      <a:pt x="8240" y="47202"/>
                      <a:pt x="8166" y="47202"/>
                      <a:pt x="8166" y="47202"/>
                    </a:cubicBezTo>
                    <a:cubicBezTo>
                      <a:pt x="7136" y="47202"/>
                      <a:pt x="7136" y="47202"/>
                      <a:pt x="7136" y="47202"/>
                    </a:cubicBezTo>
                    <a:cubicBezTo>
                      <a:pt x="7063" y="47202"/>
                      <a:pt x="6916" y="47109"/>
                      <a:pt x="6842" y="47017"/>
                    </a:cubicBezTo>
                    <a:cubicBezTo>
                      <a:pt x="5885" y="47017"/>
                      <a:pt x="5885" y="47017"/>
                      <a:pt x="5885" y="47017"/>
                    </a:cubicBezTo>
                    <a:cubicBezTo>
                      <a:pt x="5885" y="47017"/>
                      <a:pt x="5885" y="47017"/>
                      <a:pt x="5885" y="47017"/>
                    </a:cubicBezTo>
                    <a:cubicBezTo>
                      <a:pt x="5738" y="47017"/>
                      <a:pt x="5665" y="46924"/>
                      <a:pt x="5591" y="46924"/>
                    </a:cubicBezTo>
                    <a:cubicBezTo>
                      <a:pt x="5518" y="46924"/>
                      <a:pt x="4782" y="47573"/>
                      <a:pt x="4782" y="47758"/>
                    </a:cubicBezTo>
                    <a:cubicBezTo>
                      <a:pt x="4782" y="48037"/>
                      <a:pt x="5003" y="48408"/>
                      <a:pt x="5003" y="48871"/>
                    </a:cubicBezTo>
                    <a:cubicBezTo>
                      <a:pt x="5003" y="49706"/>
                      <a:pt x="4855" y="50448"/>
                      <a:pt x="4855" y="51282"/>
                    </a:cubicBezTo>
                    <a:cubicBezTo>
                      <a:pt x="4855" y="51468"/>
                      <a:pt x="4635" y="51561"/>
                      <a:pt x="4635" y="51931"/>
                    </a:cubicBezTo>
                    <a:cubicBezTo>
                      <a:pt x="4635" y="52210"/>
                      <a:pt x="4782" y="52395"/>
                      <a:pt x="4929" y="52395"/>
                    </a:cubicBezTo>
                    <a:cubicBezTo>
                      <a:pt x="4929" y="53601"/>
                      <a:pt x="4929" y="53601"/>
                      <a:pt x="4929" y="53601"/>
                    </a:cubicBezTo>
                    <a:cubicBezTo>
                      <a:pt x="4929" y="53693"/>
                      <a:pt x="5003" y="53879"/>
                      <a:pt x="5076" y="53879"/>
                    </a:cubicBezTo>
                    <a:cubicBezTo>
                      <a:pt x="5370" y="53879"/>
                      <a:pt x="5591" y="53693"/>
                      <a:pt x="5959" y="53693"/>
                    </a:cubicBezTo>
                    <a:cubicBezTo>
                      <a:pt x="6474" y="53693"/>
                      <a:pt x="6474" y="54806"/>
                      <a:pt x="6768" y="54806"/>
                    </a:cubicBezTo>
                    <a:cubicBezTo>
                      <a:pt x="7210" y="54806"/>
                      <a:pt x="7504" y="54157"/>
                      <a:pt x="7946" y="54157"/>
                    </a:cubicBezTo>
                    <a:cubicBezTo>
                      <a:pt x="8019" y="54157"/>
                      <a:pt x="8240" y="54064"/>
                      <a:pt x="8461" y="54064"/>
                    </a:cubicBezTo>
                    <a:cubicBezTo>
                      <a:pt x="8534" y="54064"/>
                      <a:pt x="8534" y="54064"/>
                      <a:pt x="8608" y="54157"/>
                    </a:cubicBezTo>
                    <a:cubicBezTo>
                      <a:pt x="8608" y="54064"/>
                      <a:pt x="8608" y="54064"/>
                      <a:pt x="8608" y="54064"/>
                    </a:cubicBezTo>
                    <a:cubicBezTo>
                      <a:pt x="8608" y="54064"/>
                      <a:pt x="8681" y="54157"/>
                      <a:pt x="8681" y="54157"/>
                    </a:cubicBezTo>
                    <a:cubicBezTo>
                      <a:pt x="9049" y="54157"/>
                      <a:pt x="9049" y="53508"/>
                      <a:pt x="9270" y="53323"/>
                    </a:cubicBezTo>
                    <a:cubicBezTo>
                      <a:pt x="9711" y="53044"/>
                      <a:pt x="9858" y="52673"/>
                      <a:pt x="10079" y="52024"/>
                    </a:cubicBezTo>
                    <a:cubicBezTo>
                      <a:pt x="10006" y="51931"/>
                      <a:pt x="9932" y="51839"/>
                      <a:pt x="9932" y="51653"/>
                    </a:cubicBezTo>
                    <a:cubicBezTo>
                      <a:pt x="9932" y="50911"/>
                      <a:pt x="10521" y="49706"/>
                      <a:pt x="10889" y="49520"/>
                    </a:cubicBezTo>
                    <a:cubicBezTo>
                      <a:pt x="11256" y="49428"/>
                      <a:pt x="11698" y="49242"/>
                      <a:pt x="11845" y="48593"/>
                    </a:cubicBezTo>
                    <a:cubicBezTo>
                      <a:pt x="11698" y="47944"/>
                      <a:pt x="11698" y="47944"/>
                      <a:pt x="11698" y="47944"/>
                    </a:cubicBezTo>
                    <a:cubicBezTo>
                      <a:pt x="11698" y="47480"/>
                      <a:pt x="12066" y="47109"/>
                      <a:pt x="12360" y="47109"/>
                    </a:cubicBezTo>
                    <a:cubicBezTo>
                      <a:pt x="12801" y="47109"/>
                      <a:pt x="13022" y="47480"/>
                      <a:pt x="13464" y="47480"/>
                    </a:cubicBezTo>
                    <a:cubicBezTo>
                      <a:pt x="13979" y="47480"/>
                      <a:pt x="14199" y="46924"/>
                      <a:pt x="14567" y="46646"/>
                    </a:cubicBezTo>
                    <a:cubicBezTo>
                      <a:pt x="14788" y="46553"/>
                      <a:pt x="14788" y="46089"/>
                      <a:pt x="15156" y="46089"/>
                    </a:cubicBezTo>
                    <a:cubicBezTo>
                      <a:pt x="15965" y="46089"/>
                      <a:pt x="16039" y="47387"/>
                      <a:pt x="16407" y="48129"/>
                    </a:cubicBezTo>
                    <a:cubicBezTo>
                      <a:pt x="16480" y="48315"/>
                      <a:pt x="16774" y="48408"/>
                      <a:pt x="16922" y="48686"/>
                    </a:cubicBezTo>
                    <a:cubicBezTo>
                      <a:pt x="17290" y="49149"/>
                      <a:pt x="17437" y="49428"/>
                      <a:pt x="18025" y="49613"/>
                    </a:cubicBezTo>
                    <a:cubicBezTo>
                      <a:pt x="18025" y="49799"/>
                      <a:pt x="18320" y="49984"/>
                      <a:pt x="18393" y="49984"/>
                    </a:cubicBezTo>
                    <a:cubicBezTo>
                      <a:pt x="18467" y="50170"/>
                      <a:pt x="18908" y="50911"/>
                      <a:pt x="18982" y="50911"/>
                    </a:cubicBezTo>
                    <a:cubicBezTo>
                      <a:pt x="19055" y="51190"/>
                      <a:pt x="19202" y="51282"/>
                      <a:pt x="19202" y="51746"/>
                    </a:cubicBezTo>
                    <a:cubicBezTo>
                      <a:pt x="19202" y="52117"/>
                      <a:pt x="19129" y="52581"/>
                      <a:pt x="18835" y="52581"/>
                    </a:cubicBezTo>
                    <a:cubicBezTo>
                      <a:pt x="18835" y="52673"/>
                      <a:pt x="18908" y="52766"/>
                      <a:pt x="19055" y="52766"/>
                    </a:cubicBezTo>
                    <a:cubicBezTo>
                      <a:pt x="19350" y="52766"/>
                      <a:pt x="19350" y="52117"/>
                      <a:pt x="19497" y="51839"/>
                    </a:cubicBezTo>
                    <a:cubicBezTo>
                      <a:pt x="19497" y="51839"/>
                      <a:pt x="19791" y="51839"/>
                      <a:pt x="19791" y="51746"/>
                    </a:cubicBezTo>
                    <a:cubicBezTo>
                      <a:pt x="19791" y="51282"/>
                      <a:pt x="19423" y="51190"/>
                      <a:pt x="19423" y="50819"/>
                    </a:cubicBezTo>
                    <a:cubicBezTo>
                      <a:pt x="19423" y="50540"/>
                      <a:pt x="19570" y="50355"/>
                      <a:pt x="19865" y="50355"/>
                    </a:cubicBezTo>
                    <a:cubicBezTo>
                      <a:pt x="20159" y="50355"/>
                      <a:pt x="20306" y="50726"/>
                      <a:pt x="20527" y="50819"/>
                    </a:cubicBezTo>
                    <a:cubicBezTo>
                      <a:pt x="20527" y="50170"/>
                      <a:pt x="20085" y="49891"/>
                      <a:pt x="19644" y="49613"/>
                    </a:cubicBezTo>
                    <a:cubicBezTo>
                      <a:pt x="19570" y="49520"/>
                      <a:pt x="19055" y="49335"/>
                      <a:pt x="19129" y="48964"/>
                    </a:cubicBezTo>
                    <a:cubicBezTo>
                      <a:pt x="19202" y="48964"/>
                      <a:pt x="19202" y="48871"/>
                      <a:pt x="19202" y="48778"/>
                    </a:cubicBezTo>
                    <a:cubicBezTo>
                      <a:pt x="18982" y="48778"/>
                      <a:pt x="18835" y="48778"/>
                      <a:pt x="18687" y="48778"/>
                    </a:cubicBezTo>
                    <a:cubicBezTo>
                      <a:pt x="18614" y="48778"/>
                      <a:pt x="18467" y="48778"/>
                      <a:pt x="18393" y="48686"/>
                    </a:cubicBezTo>
                    <a:cubicBezTo>
                      <a:pt x="18172" y="48593"/>
                      <a:pt x="18025" y="48037"/>
                      <a:pt x="17952" y="47666"/>
                    </a:cubicBezTo>
                    <a:cubicBezTo>
                      <a:pt x="17952" y="47387"/>
                      <a:pt x="17731" y="46831"/>
                      <a:pt x="17437" y="46646"/>
                    </a:cubicBezTo>
                    <a:cubicBezTo>
                      <a:pt x="17216" y="46553"/>
                      <a:pt x="16995" y="46367"/>
                      <a:pt x="16995" y="45904"/>
                    </a:cubicBezTo>
                    <a:cubicBezTo>
                      <a:pt x="16995" y="45718"/>
                      <a:pt x="17069" y="45533"/>
                      <a:pt x="17069" y="45347"/>
                    </a:cubicBezTo>
                    <a:cubicBezTo>
                      <a:pt x="17069" y="45347"/>
                      <a:pt x="16995" y="45255"/>
                      <a:pt x="16995" y="45162"/>
                    </a:cubicBezTo>
                    <a:cubicBezTo>
                      <a:pt x="16995" y="44791"/>
                      <a:pt x="17437" y="44791"/>
                      <a:pt x="17657" y="44605"/>
                    </a:cubicBezTo>
                    <a:cubicBezTo>
                      <a:pt x="17805" y="44791"/>
                      <a:pt x="17657" y="45440"/>
                      <a:pt x="17952" y="45440"/>
                    </a:cubicBezTo>
                    <a:cubicBezTo>
                      <a:pt x="18540" y="45440"/>
                      <a:pt x="18540" y="45440"/>
                      <a:pt x="18540" y="45440"/>
                    </a:cubicBezTo>
                    <a:cubicBezTo>
                      <a:pt x="18540" y="46182"/>
                      <a:pt x="19055" y="47202"/>
                      <a:pt x="19497" y="47202"/>
                    </a:cubicBezTo>
                    <a:cubicBezTo>
                      <a:pt x="19791" y="47202"/>
                      <a:pt x="19791" y="47202"/>
                      <a:pt x="19791" y="47202"/>
                    </a:cubicBezTo>
                    <a:cubicBezTo>
                      <a:pt x="19791" y="47666"/>
                      <a:pt x="20085" y="47666"/>
                      <a:pt x="20380" y="47851"/>
                    </a:cubicBezTo>
                    <a:cubicBezTo>
                      <a:pt x="20674" y="48129"/>
                      <a:pt x="21115" y="48778"/>
                      <a:pt x="21115" y="49149"/>
                    </a:cubicBezTo>
                    <a:cubicBezTo>
                      <a:pt x="21115" y="49984"/>
                      <a:pt x="21115" y="49984"/>
                      <a:pt x="21115" y="49984"/>
                    </a:cubicBezTo>
                    <a:cubicBezTo>
                      <a:pt x="21115" y="50633"/>
                      <a:pt x="21483" y="50911"/>
                      <a:pt x="21704" y="51282"/>
                    </a:cubicBezTo>
                    <a:cubicBezTo>
                      <a:pt x="21851" y="51561"/>
                      <a:pt x="22072" y="51839"/>
                      <a:pt x="22145" y="52210"/>
                    </a:cubicBezTo>
                    <a:cubicBezTo>
                      <a:pt x="22145" y="52302"/>
                      <a:pt x="22145" y="52581"/>
                      <a:pt x="22219" y="52581"/>
                    </a:cubicBezTo>
                    <a:cubicBezTo>
                      <a:pt x="22587" y="52581"/>
                      <a:pt x="22587" y="52581"/>
                      <a:pt x="22587" y="52581"/>
                    </a:cubicBezTo>
                    <a:cubicBezTo>
                      <a:pt x="22513" y="52766"/>
                      <a:pt x="22366" y="52859"/>
                      <a:pt x="22366" y="53044"/>
                    </a:cubicBezTo>
                    <a:cubicBezTo>
                      <a:pt x="22366" y="53601"/>
                      <a:pt x="22587" y="54064"/>
                      <a:pt x="22955" y="54064"/>
                    </a:cubicBezTo>
                    <a:cubicBezTo>
                      <a:pt x="23249" y="54064"/>
                      <a:pt x="23249" y="54064"/>
                      <a:pt x="23249" y="54064"/>
                    </a:cubicBezTo>
                    <a:cubicBezTo>
                      <a:pt x="23028" y="53879"/>
                      <a:pt x="23249" y="53508"/>
                      <a:pt x="23249" y="53323"/>
                    </a:cubicBezTo>
                    <a:cubicBezTo>
                      <a:pt x="23249" y="53137"/>
                      <a:pt x="23175" y="53044"/>
                      <a:pt x="23102" y="52859"/>
                    </a:cubicBezTo>
                    <a:cubicBezTo>
                      <a:pt x="23102" y="52581"/>
                      <a:pt x="23102" y="52581"/>
                      <a:pt x="23102" y="52581"/>
                    </a:cubicBezTo>
                    <a:cubicBezTo>
                      <a:pt x="23175" y="52766"/>
                      <a:pt x="23396" y="52952"/>
                      <a:pt x="23617" y="53044"/>
                    </a:cubicBezTo>
                    <a:cubicBezTo>
                      <a:pt x="23690" y="53044"/>
                      <a:pt x="23690" y="53044"/>
                      <a:pt x="23690" y="53044"/>
                    </a:cubicBezTo>
                    <a:cubicBezTo>
                      <a:pt x="23690" y="52859"/>
                      <a:pt x="23911" y="52952"/>
                      <a:pt x="23985" y="52859"/>
                    </a:cubicBezTo>
                    <a:cubicBezTo>
                      <a:pt x="23985" y="52766"/>
                      <a:pt x="23911" y="52673"/>
                      <a:pt x="23911" y="52581"/>
                    </a:cubicBezTo>
                    <a:cubicBezTo>
                      <a:pt x="23764" y="52581"/>
                      <a:pt x="23249" y="51839"/>
                      <a:pt x="23249" y="51746"/>
                    </a:cubicBezTo>
                    <a:cubicBezTo>
                      <a:pt x="23249" y="51653"/>
                      <a:pt x="23323" y="51561"/>
                      <a:pt x="23323" y="51375"/>
                    </a:cubicBezTo>
                    <a:cubicBezTo>
                      <a:pt x="22955" y="50633"/>
                      <a:pt x="22955" y="50633"/>
                      <a:pt x="22955" y="50633"/>
                    </a:cubicBezTo>
                    <a:cubicBezTo>
                      <a:pt x="22955" y="50540"/>
                      <a:pt x="23028" y="50355"/>
                      <a:pt x="23175" y="50355"/>
                    </a:cubicBezTo>
                    <a:cubicBezTo>
                      <a:pt x="23323" y="50355"/>
                      <a:pt x="23396" y="50819"/>
                      <a:pt x="23690" y="50819"/>
                    </a:cubicBezTo>
                    <a:cubicBezTo>
                      <a:pt x="23690" y="50540"/>
                      <a:pt x="23690" y="50355"/>
                      <a:pt x="23690" y="50077"/>
                    </a:cubicBezTo>
                    <a:cubicBezTo>
                      <a:pt x="23911" y="49984"/>
                      <a:pt x="23985" y="49706"/>
                      <a:pt x="24353" y="49706"/>
                    </a:cubicBezTo>
                    <a:cubicBezTo>
                      <a:pt x="24721" y="49706"/>
                      <a:pt x="24868" y="50355"/>
                      <a:pt x="25236" y="50355"/>
                    </a:cubicBezTo>
                    <a:cubicBezTo>
                      <a:pt x="25456" y="50355"/>
                      <a:pt x="25530" y="49891"/>
                      <a:pt x="25824" y="49706"/>
                    </a:cubicBezTo>
                    <a:cubicBezTo>
                      <a:pt x="25898" y="49706"/>
                      <a:pt x="25898" y="49706"/>
                      <a:pt x="25971" y="49706"/>
                    </a:cubicBezTo>
                    <a:cubicBezTo>
                      <a:pt x="26045" y="49706"/>
                      <a:pt x="26045" y="49706"/>
                      <a:pt x="26045" y="49706"/>
                    </a:cubicBezTo>
                    <a:cubicBezTo>
                      <a:pt x="26118" y="49706"/>
                      <a:pt x="26118" y="49706"/>
                      <a:pt x="26118" y="49706"/>
                    </a:cubicBezTo>
                    <a:cubicBezTo>
                      <a:pt x="26192" y="49706"/>
                      <a:pt x="26266" y="49706"/>
                      <a:pt x="26266" y="49613"/>
                    </a:cubicBezTo>
                    <a:cubicBezTo>
                      <a:pt x="26413" y="49613"/>
                      <a:pt x="26486" y="49613"/>
                      <a:pt x="26560" y="49520"/>
                    </a:cubicBezTo>
                    <a:cubicBezTo>
                      <a:pt x="26413" y="49242"/>
                      <a:pt x="25898" y="48871"/>
                      <a:pt x="25898" y="48222"/>
                    </a:cubicBezTo>
                    <a:cubicBezTo>
                      <a:pt x="25898" y="47758"/>
                      <a:pt x="26266" y="47202"/>
                      <a:pt x="26486" y="46831"/>
                    </a:cubicBezTo>
                    <a:cubicBezTo>
                      <a:pt x="26486" y="46089"/>
                      <a:pt x="26486" y="46089"/>
                      <a:pt x="26486" y="46089"/>
                    </a:cubicBezTo>
                    <a:cubicBezTo>
                      <a:pt x="26560" y="45904"/>
                      <a:pt x="26486" y="46089"/>
                      <a:pt x="26560" y="45625"/>
                    </a:cubicBezTo>
                    <a:cubicBezTo>
                      <a:pt x="26560" y="45347"/>
                      <a:pt x="26781" y="45162"/>
                      <a:pt x="27001" y="45069"/>
                    </a:cubicBezTo>
                    <a:cubicBezTo>
                      <a:pt x="27001" y="44976"/>
                      <a:pt x="27001" y="44791"/>
                      <a:pt x="27001" y="44605"/>
                    </a:cubicBezTo>
                    <a:cubicBezTo>
                      <a:pt x="27443" y="44420"/>
                      <a:pt x="27516" y="43678"/>
                      <a:pt x="27958" y="43678"/>
                    </a:cubicBezTo>
                    <a:cubicBezTo>
                      <a:pt x="28326" y="43678"/>
                      <a:pt x="29209" y="45996"/>
                      <a:pt x="29503" y="45996"/>
                    </a:cubicBezTo>
                    <a:cubicBezTo>
                      <a:pt x="29797" y="45996"/>
                      <a:pt x="30754" y="45347"/>
                      <a:pt x="30974" y="44976"/>
                    </a:cubicBezTo>
                    <a:cubicBezTo>
                      <a:pt x="30901" y="44976"/>
                      <a:pt x="30386" y="44884"/>
                      <a:pt x="30386" y="44884"/>
                    </a:cubicBezTo>
                    <a:cubicBezTo>
                      <a:pt x="30312" y="44884"/>
                      <a:pt x="30018" y="44791"/>
                      <a:pt x="30018" y="44420"/>
                    </a:cubicBezTo>
                    <a:cubicBezTo>
                      <a:pt x="30018" y="44142"/>
                      <a:pt x="31489" y="43400"/>
                      <a:pt x="32078" y="43029"/>
                    </a:cubicBezTo>
                    <a:cubicBezTo>
                      <a:pt x="32078" y="43029"/>
                      <a:pt x="31784" y="43493"/>
                      <a:pt x="31710" y="43585"/>
                    </a:cubicBezTo>
                    <a:cubicBezTo>
                      <a:pt x="31710" y="43771"/>
                      <a:pt x="32299" y="44605"/>
                      <a:pt x="31048" y="45069"/>
                    </a:cubicBezTo>
                    <a:cubicBezTo>
                      <a:pt x="31563" y="46831"/>
                      <a:pt x="33917" y="46553"/>
                      <a:pt x="33917" y="48964"/>
                    </a:cubicBezTo>
                    <a:cubicBezTo>
                      <a:pt x="33991" y="48964"/>
                      <a:pt x="33991" y="48964"/>
                      <a:pt x="33991" y="48964"/>
                    </a:cubicBezTo>
                    <a:cubicBezTo>
                      <a:pt x="34064" y="48964"/>
                      <a:pt x="34064" y="48964"/>
                      <a:pt x="34064" y="48964"/>
                    </a:cubicBezTo>
                    <a:cubicBezTo>
                      <a:pt x="33697" y="49149"/>
                      <a:pt x="33402" y="49613"/>
                      <a:pt x="33034" y="49613"/>
                    </a:cubicBezTo>
                    <a:cubicBezTo>
                      <a:pt x="31857" y="49613"/>
                      <a:pt x="31857" y="49613"/>
                      <a:pt x="31857" y="49613"/>
                    </a:cubicBezTo>
                    <a:cubicBezTo>
                      <a:pt x="31637" y="49613"/>
                      <a:pt x="30827" y="49428"/>
                      <a:pt x="30827" y="49057"/>
                    </a:cubicBezTo>
                    <a:cubicBezTo>
                      <a:pt x="30386" y="49057"/>
                      <a:pt x="30386" y="48593"/>
                      <a:pt x="29871" y="48593"/>
                    </a:cubicBezTo>
                    <a:cubicBezTo>
                      <a:pt x="29503" y="48593"/>
                      <a:pt x="28914" y="48593"/>
                      <a:pt x="28694" y="48871"/>
                    </a:cubicBezTo>
                    <a:cubicBezTo>
                      <a:pt x="28473" y="49057"/>
                      <a:pt x="28105" y="49428"/>
                      <a:pt x="27811" y="49428"/>
                    </a:cubicBezTo>
                    <a:cubicBezTo>
                      <a:pt x="27222" y="49428"/>
                      <a:pt x="27222" y="49428"/>
                      <a:pt x="27222" y="49428"/>
                    </a:cubicBezTo>
                    <a:cubicBezTo>
                      <a:pt x="27148" y="49428"/>
                      <a:pt x="27001" y="49428"/>
                      <a:pt x="26928" y="49428"/>
                    </a:cubicBezTo>
                    <a:cubicBezTo>
                      <a:pt x="26781" y="49428"/>
                      <a:pt x="26707" y="49520"/>
                      <a:pt x="26707" y="49613"/>
                    </a:cubicBezTo>
                    <a:cubicBezTo>
                      <a:pt x="26707" y="49799"/>
                      <a:pt x="26854" y="49706"/>
                      <a:pt x="26854" y="49984"/>
                    </a:cubicBezTo>
                    <a:cubicBezTo>
                      <a:pt x="26486" y="50262"/>
                      <a:pt x="25015" y="50077"/>
                      <a:pt x="25015" y="51004"/>
                    </a:cubicBezTo>
                    <a:cubicBezTo>
                      <a:pt x="25015" y="51190"/>
                      <a:pt x="25162" y="51190"/>
                      <a:pt x="25236" y="51190"/>
                    </a:cubicBezTo>
                    <a:cubicBezTo>
                      <a:pt x="25309" y="51190"/>
                      <a:pt x="25383" y="51190"/>
                      <a:pt x="25383" y="51190"/>
                    </a:cubicBezTo>
                    <a:cubicBezTo>
                      <a:pt x="25309" y="51375"/>
                      <a:pt x="25383" y="51375"/>
                      <a:pt x="25383" y="51561"/>
                    </a:cubicBezTo>
                    <a:cubicBezTo>
                      <a:pt x="25383" y="52117"/>
                      <a:pt x="25162" y="52117"/>
                      <a:pt x="24941" y="52395"/>
                    </a:cubicBezTo>
                    <a:cubicBezTo>
                      <a:pt x="25236" y="52581"/>
                      <a:pt x="25456" y="52581"/>
                      <a:pt x="25677" y="52952"/>
                    </a:cubicBezTo>
                    <a:cubicBezTo>
                      <a:pt x="25456" y="53323"/>
                      <a:pt x="26045" y="53786"/>
                      <a:pt x="26192" y="53972"/>
                    </a:cubicBezTo>
                    <a:cubicBezTo>
                      <a:pt x="26118" y="53972"/>
                      <a:pt x="26045" y="54064"/>
                      <a:pt x="25971" y="54157"/>
                    </a:cubicBezTo>
                    <a:cubicBezTo>
                      <a:pt x="26192" y="54157"/>
                      <a:pt x="26192" y="54157"/>
                      <a:pt x="26192" y="54157"/>
                    </a:cubicBezTo>
                    <a:cubicBezTo>
                      <a:pt x="26266" y="54064"/>
                      <a:pt x="26339" y="54064"/>
                      <a:pt x="26339" y="54064"/>
                    </a:cubicBezTo>
                    <a:cubicBezTo>
                      <a:pt x="26633" y="54064"/>
                      <a:pt x="26854" y="54621"/>
                      <a:pt x="27222" y="54621"/>
                    </a:cubicBezTo>
                    <a:cubicBezTo>
                      <a:pt x="27590" y="54621"/>
                      <a:pt x="27443" y="53972"/>
                      <a:pt x="27884" y="53972"/>
                    </a:cubicBezTo>
                    <a:cubicBezTo>
                      <a:pt x="28326" y="53972"/>
                      <a:pt x="28473" y="54714"/>
                      <a:pt x="28914" y="54714"/>
                    </a:cubicBezTo>
                    <a:cubicBezTo>
                      <a:pt x="29503" y="54714"/>
                      <a:pt x="29650" y="54343"/>
                      <a:pt x="29944" y="53972"/>
                    </a:cubicBezTo>
                    <a:cubicBezTo>
                      <a:pt x="30018" y="54064"/>
                      <a:pt x="30165" y="54250"/>
                      <a:pt x="30386" y="54250"/>
                    </a:cubicBezTo>
                    <a:cubicBezTo>
                      <a:pt x="30533" y="54250"/>
                      <a:pt x="30606" y="54064"/>
                      <a:pt x="30754" y="53972"/>
                    </a:cubicBezTo>
                    <a:cubicBezTo>
                      <a:pt x="30754" y="54250"/>
                      <a:pt x="30754" y="54250"/>
                      <a:pt x="30754" y="54250"/>
                    </a:cubicBezTo>
                    <a:cubicBezTo>
                      <a:pt x="30680" y="54250"/>
                      <a:pt x="30606" y="54343"/>
                      <a:pt x="30606" y="54528"/>
                    </a:cubicBezTo>
                    <a:cubicBezTo>
                      <a:pt x="30606" y="54899"/>
                      <a:pt x="30680" y="55363"/>
                      <a:pt x="30680" y="55826"/>
                    </a:cubicBezTo>
                    <a:cubicBezTo>
                      <a:pt x="30680" y="56568"/>
                      <a:pt x="30312" y="56754"/>
                      <a:pt x="30165" y="57310"/>
                    </a:cubicBezTo>
                    <a:cubicBezTo>
                      <a:pt x="30018" y="57959"/>
                      <a:pt x="30018" y="58330"/>
                      <a:pt x="29871" y="58979"/>
                    </a:cubicBezTo>
                    <a:cubicBezTo>
                      <a:pt x="29797" y="59072"/>
                      <a:pt x="29650" y="59072"/>
                      <a:pt x="29650" y="59350"/>
                    </a:cubicBezTo>
                    <a:cubicBezTo>
                      <a:pt x="29797" y="59721"/>
                      <a:pt x="29797" y="59721"/>
                      <a:pt x="29797" y="59721"/>
                    </a:cubicBezTo>
                    <a:cubicBezTo>
                      <a:pt x="29797" y="59629"/>
                      <a:pt x="29724" y="59536"/>
                      <a:pt x="29724" y="59536"/>
                    </a:cubicBezTo>
                    <a:cubicBezTo>
                      <a:pt x="29429" y="59629"/>
                      <a:pt x="29429" y="59721"/>
                      <a:pt x="29135" y="59721"/>
                    </a:cubicBezTo>
                    <a:cubicBezTo>
                      <a:pt x="28694" y="59721"/>
                      <a:pt x="28473" y="59350"/>
                      <a:pt x="28105" y="59350"/>
                    </a:cubicBezTo>
                    <a:cubicBezTo>
                      <a:pt x="27443" y="59350"/>
                      <a:pt x="27222" y="59814"/>
                      <a:pt x="26633" y="59814"/>
                    </a:cubicBezTo>
                    <a:cubicBezTo>
                      <a:pt x="25898" y="59814"/>
                      <a:pt x="24941" y="59350"/>
                      <a:pt x="24353" y="58979"/>
                    </a:cubicBezTo>
                    <a:cubicBezTo>
                      <a:pt x="23985" y="58794"/>
                      <a:pt x="23543" y="59072"/>
                      <a:pt x="23323" y="58701"/>
                    </a:cubicBezTo>
                    <a:cubicBezTo>
                      <a:pt x="23249" y="58516"/>
                      <a:pt x="23028" y="58423"/>
                      <a:pt x="23028" y="57959"/>
                    </a:cubicBezTo>
                    <a:cubicBezTo>
                      <a:pt x="22587" y="57959"/>
                      <a:pt x="22587" y="57959"/>
                      <a:pt x="22587" y="57959"/>
                    </a:cubicBezTo>
                    <a:cubicBezTo>
                      <a:pt x="22513" y="57867"/>
                      <a:pt x="22513" y="57867"/>
                      <a:pt x="22513" y="57867"/>
                    </a:cubicBezTo>
                    <a:cubicBezTo>
                      <a:pt x="21925" y="58238"/>
                      <a:pt x="21410" y="58238"/>
                      <a:pt x="21410" y="59165"/>
                    </a:cubicBezTo>
                    <a:cubicBezTo>
                      <a:pt x="21410" y="59814"/>
                      <a:pt x="21410" y="59814"/>
                      <a:pt x="21410" y="59814"/>
                    </a:cubicBezTo>
                    <a:cubicBezTo>
                      <a:pt x="21410" y="59907"/>
                      <a:pt x="21189" y="60278"/>
                      <a:pt x="21042" y="60278"/>
                    </a:cubicBezTo>
                    <a:cubicBezTo>
                      <a:pt x="19497" y="60278"/>
                      <a:pt x="19055" y="57774"/>
                      <a:pt x="17731" y="57774"/>
                    </a:cubicBezTo>
                    <a:cubicBezTo>
                      <a:pt x="17142" y="57774"/>
                      <a:pt x="17142" y="57774"/>
                      <a:pt x="17142" y="57774"/>
                    </a:cubicBezTo>
                    <a:cubicBezTo>
                      <a:pt x="16774" y="57774"/>
                      <a:pt x="16259" y="57125"/>
                      <a:pt x="16259" y="56383"/>
                    </a:cubicBezTo>
                    <a:cubicBezTo>
                      <a:pt x="16259" y="55919"/>
                      <a:pt x="16480" y="55641"/>
                      <a:pt x="16480" y="55177"/>
                    </a:cubicBezTo>
                    <a:cubicBezTo>
                      <a:pt x="16480" y="54899"/>
                      <a:pt x="16259" y="54806"/>
                      <a:pt x="16259" y="54528"/>
                    </a:cubicBezTo>
                    <a:cubicBezTo>
                      <a:pt x="16259" y="54157"/>
                      <a:pt x="16480" y="54157"/>
                      <a:pt x="16554" y="53693"/>
                    </a:cubicBezTo>
                    <a:cubicBezTo>
                      <a:pt x="16407" y="53786"/>
                      <a:pt x="16333" y="53879"/>
                      <a:pt x="16259" y="53879"/>
                    </a:cubicBezTo>
                    <a:cubicBezTo>
                      <a:pt x="15892" y="53879"/>
                      <a:pt x="16039" y="53323"/>
                      <a:pt x="15597" y="53323"/>
                    </a:cubicBezTo>
                    <a:cubicBezTo>
                      <a:pt x="15229" y="53323"/>
                      <a:pt x="15229" y="53786"/>
                      <a:pt x="14788" y="53786"/>
                    </a:cubicBezTo>
                    <a:cubicBezTo>
                      <a:pt x="14567" y="53786"/>
                      <a:pt x="14420" y="53601"/>
                      <a:pt x="14199" y="53601"/>
                    </a:cubicBezTo>
                    <a:cubicBezTo>
                      <a:pt x="13905" y="53601"/>
                      <a:pt x="13537" y="54064"/>
                      <a:pt x="13316" y="54064"/>
                    </a:cubicBezTo>
                    <a:cubicBezTo>
                      <a:pt x="13169" y="54064"/>
                      <a:pt x="12875" y="53786"/>
                      <a:pt x="12654" y="53786"/>
                    </a:cubicBezTo>
                    <a:cubicBezTo>
                      <a:pt x="11698" y="53786"/>
                      <a:pt x="10226" y="54621"/>
                      <a:pt x="9417" y="55177"/>
                    </a:cubicBezTo>
                    <a:cubicBezTo>
                      <a:pt x="9196" y="55363"/>
                      <a:pt x="9049" y="55734"/>
                      <a:pt x="8681" y="55734"/>
                    </a:cubicBezTo>
                    <a:cubicBezTo>
                      <a:pt x="7946" y="55734"/>
                      <a:pt x="7431" y="55548"/>
                      <a:pt x="6916" y="54992"/>
                    </a:cubicBezTo>
                    <a:cubicBezTo>
                      <a:pt x="6695" y="55177"/>
                      <a:pt x="6695" y="55455"/>
                      <a:pt x="6548" y="55826"/>
                    </a:cubicBezTo>
                    <a:cubicBezTo>
                      <a:pt x="6548" y="55826"/>
                      <a:pt x="6548" y="55826"/>
                      <a:pt x="6548" y="55826"/>
                    </a:cubicBezTo>
                    <a:cubicBezTo>
                      <a:pt x="6033" y="56754"/>
                      <a:pt x="5370" y="57681"/>
                      <a:pt x="4855" y="58701"/>
                    </a:cubicBezTo>
                    <a:cubicBezTo>
                      <a:pt x="4414" y="59536"/>
                      <a:pt x="4708" y="60000"/>
                      <a:pt x="4488" y="61112"/>
                    </a:cubicBezTo>
                    <a:cubicBezTo>
                      <a:pt x="4414" y="61576"/>
                      <a:pt x="3899" y="62225"/>
                      <a:pt x="3605" y="62503"/>
                    </a:cubicBezTo>
                    <a:cubicBezTo>
                      <a:pt x="3237" y="62782"/>
                      <a:pt x="2648" y="62782"/>
                      <a:pt x="2354" y="63338"/>
                    </a:cubicBezTo>
                    <a:cubicBezTo>
                      <a:pt x="1912" y="64358"/>
                      <a:pt x="1324" y="65935"/>
                      <a:pt x="1030" y="67140"/>
                    </a:cubicBezTo>
                    <a:cubicBezTo>
                      <a:pt x="956" y="67697"/>
                      <a:pt x="441" y="68068"/>
                      <a:pt x="441" y="68624"/>
                    </a:cubicBezTo>
                    <a:cubicBezTo>
                      <a:pt x="441" y="69922"/>
                      <a:pt x="882" y="70757"/>
                      <a:pt x="882" y="72055"/>
                    </a:cubicBezTo>
                    <a:cubicBezTo>
                      <a:pt x="882" y="72890"/>
                      <a:pt x="441" y="74559"/>
                      <a:pt x="0" y="74837"/>
                    </a:cubicBezTo>
                    <a:cubicBezTo>
                      <a:pt x="147" y="75301"/>
                      <a:pt x="294" y="75486"/>
                      <a:pt x="294" y="75857"/>
                    </a:cubicBezTo>
                    <a:cubicBezTo>
                      <a:pt x="294" y="76136"/>
                      <a:pt x="441" y="76414"/>
                      <a:pt x="441" y="76877"/>
                    </a:cubicBezTo>
                    <a:cubicBezTo>
                      <a:pt x="367" y="76877"/>
                      <a:pt x="367" y="76877"/>
                      <a:pt x="367" y="76877"/>
                    </a:cubicBezTo>
                    <a:cubicBezTo>
                      <a:pt x="441" y="77063"/>
                      <a:pt x="515" y="77063"/>
                      <a:pt x="588" y="77248"/>
                    </a:cubicBezTo>
                    <a:cubicBezTo>
                      <a:pt x="588" y="77434"/>
                      <a:pt x="1692" y="78825"/>
                      <a:pt x="1839" y="79010"/>
                    </a:cubicBezTo>
                    <a:cubicBezTo>
                      <a:pt x="2354" y="79659"/>
                      <a:pt x="2501" y="80401"/>
                      <a:pt x="2869" y="81236"/>
                    </a:cubicBezTo>
                    <a:cubicBezTo>
                      <a:pt x="3310" y="82256"/>
                      <a:pt x="4488" y="83276"/>
                      <a:pt x="5003" y="83925"/>
                    </a:cubicBezTo>
                    <a:cubicBezTo>
                      <a:pt x="5150" y="84018"/>
                      <a:pt x="5370" y="84204"/>
                      <a:pt x="5665" y="84204"/>
                    </a:cubicBezTo>
                    <a:cubicBezTo>
                      <a:pt x="6474" y="84204"/>
                      <a:pt x="6768" y="83554"/>
                      <a:pt x="7578" y="83554"/>
                    </a:cubicBezTo>
                    <a:cubicBezTo>
                      <a:pt x="8019" y="83554"/>
                      <a:pt x="8461" y="84018"/>
                      <a:pt x="8828" y="84018"/>
                    </a:cubicBezTo>
                    <a:cubicBezTo>
                      <a:pt x="9123" y="84018"/>
                      <a:pt x="9196" y="83647"/>
                      <a:pt x="9491" y="83462"/>
                    </a:cubicBezTo>
                    <a:cubicBezTo>
                      <a:pt x="10300" y="83091"/>
                      <a:pt x="11036" y="82349"/>
                      <a:pt x="12066" y="82349"/>
                    </a:cubicBezTo>
                    <a:cubicBezTo>
                      <a:pt x="12875" y="82349"/>
                      <a:pt x="13022" y="84204"/>
                      <a:pt x="13611" y="84204"/>
                    </a:cubicBezTo>
                    <a:cubicBezTo>
                      <a:pt x="14494" y="84204"/>
                      <a:pt x="14494" y="84204"/>
                      <a:pt x="14494" y="84204"/>
                    </a:cubicBezTo>
                    <a:cubicBezTo>
                      <a:pt x="15156" y="84204"/>
                      <a:pt x="15524" y="84760"/>
                      <a:pt x="15744" y="85502"/>
                    </a:cubicBezTo>
                    <a:cubicBezTo>
                      <a:pt x="15597" y="85687"/>
                      <a:pt x="15597" y="86615"/>
                      <a:pt x="15597" y="86986"/>
                    </a:cubicBezTo>
                    <a:cubicBezTo>
                      <a:pt x="15597" y="87078"/>
                      <a:pt x="15524" y="87171"/>
                      <a:pt x="15597" y="87449"/>
                    </a:cubicBezTo>
                    <a:cubicBezTo>
                      <a:pt x="15450" y="87542"/>
                      <a:pt x="15082" y="88377"/>
                      <a:pt x="15082" y="88655"/>
                    </a:cubicBezTo>
                    <a:cubicBezTo>
                      <a:pt x="15082" y="90139"/>
                      <a:pt x="16259" y="91251"/>
                      <a:pt x="16774" y="92179"/>
                    </a:cubicBezTo>
                    <a:cubicBezTo>
                      <a:pt x="17069" y="92735"/>
                      <a:pt x="16995" y="93477"/>
                      <a:pt x="17142" y="94034"/>
                    </a:cubicBezTo>
                    <a:cubicBezTo>
                      <a:pt x="17363" y="94868"/>
                      <a:pt x="17510" y="95332"/>
                      <a:pt x="17657" y="96630"/>
                    </a:cubicBezTo>
                    <a:cubicBezTo>
                      <a:pt x="17731" y="97279"/>
                      <a:pt x="17952" y="97557"/>
                      <a:pt x="17952" y="98392"/>
                    </a:cubicBezTo>
                    <a:cubicBezTo>
                      <a:pt x="17952" y="99969"/>
                      <a:pt x="16627" y="100525"/>
                      <a:pt x="16627" y="102658"/>
                    </a:cubicBezTo>
                    <a:cubicBezTo>
                      <a:pt x="16627" y="104698"/>
                      <a:pt x="17216" y="105811"/>
                      <a:pt x="17805" y="107295"/>
                    </a:cubicBezTo>
                    <a:cubicBezTo>
                      <a:pt x="17952" y="107758"/>
                      <a:pt x="18246" y="107851"/>
                      <a:pt x="18246" y="108315"/>
                    </a:cubicBezTo>
                    <a:cubicBezTo>
                      <a:pt x="18246" y="109149"/>
                      <a:pt x="18246" y="109149"/>
                      <a:pt x="18246" y="109149"/>
                    </a:cubicBezTo>
                    <a:cubicBezTo>
                      <a:pt x="18246" y="111839"/>
                      <a:pt x="19129" y="113601"/>
                      <a:pt x="19865" y="115548"/>
                    </a:cubicBezTo>
                    <a:cubicBezTo>
                      <a:pt x="20012" y="115826"/>
                      <a:pt x="20527" y="116754"/>
                      <a:pt x="20527" y="117217"/>
                    </a:cubicBezTo>
                    <a:cubicBezTo>
                      <a:pt x="20527" y="117588"/>
                      <a:pt x="20453" y="117774"/>
                      <a:pt x="20306" y="118052"/>
                    </a:cubicBezTo>
                    <a:cubicBezTo>
                      <a:pt x="20453" y="118330"/>
                      <a:pt x="20674" y="118979"/>
                      <a:pt x="20674" y="119536"/>
                    </a:cubicBezTo>
                    <a:cubicBezTo>
                      <a:pt x="20674" y="119536"/>
                      <a:pt x="20748" y="119443"/>
                      <a:pt x="20895" y="119443"/>
                    </a:cubicBezTo>
                    <a:cubicBezTo>
                      <a:pt x="20968" y="119721"/>
                      <a:pt x="21189" y="120000"/>
                      <a:pt x="21483" y="120000"/>
                    </a:cubicBezTo>
                    <a:cubicBezTo>
                      <a:pt x="22293" y="120000"/>
                      <a:pt x="22808" y="119072"/>
                      <a:pt x="23690" y="119072"/>
                    </a:cubicBezTo>
                    <a:cubicBezTo>
                      <a:pt x="23911" y="119072"/>
                      <a:pt x="23985" y="119443"/>
                      <a:pt x="24206" y="119443"/>
                    </a:cubicBezTo>
                    <a:cubicBezTo>
                      <a:pt x="24426" y="119443"/>
                      <a:pt x="24573" y="119258"/>
                      <a:pt x="24868" y="119165"/>
                    </a:cubicBezTo>
                    <a:cubicBezTo>
                      <a:pt x="24868" y="118608"/>
                      <a:pt x="25383" y="118887"/>
                      <a:pt x="25751" y="118608"/>
                    </a:cubicBezTo>
                    <a:cubicBezTo>
                      <a:pt x="26560" y="118052"/>
                      <a:pt x="26781" y="117217"/>
                      <a:pt x="27296" y="116197"/>
                    </a:cubicBezTo>
                    <a:cubicBezTo>
                      <a:pt x="27664" y="115548"/>
                      <a:pt x="27664" y="114899"/>
                      <a:pt x="28105" y="114157"/>
                    </a:cubicBezTo>
                    <a:cubicBezTo>
                      <a:pt x="28399" y="113786"/>
                      <a:pt x="28914" y="113137"/>
                      <a:pt x="28914" y="112302"/>
                    </a:cubicBezTo>
                    <a:cubicBezTo>
                      <a:pt x="28914" y="112024"/>
                      <a:pt x="28841" y="111839"/>
                      <a:pt x="28620" y="111653"/>
                    </a:cubicBezTo>
                    <a:cubicBezTo>
                      <a:pt x="28914" y="110911"/>
                      <a:pt x="29135" y="110540"/>
                      <a:pt x="29650" y="110170"/>
                    </a:cubicBezTo>
                    <a:cubicBezTo>
                      <a:pt x="29797" y="110077"/>
                      <a:pt x="30165" y="110262"/>
                      <a:pt x="30239" y="109984"/>
                    </a:cubicBezTo>
                    <a:cubicBezTo>
                      <a:pt x="30386" y="109706"/>
                      <a:pt x="30459" y="108686"/>
                      <a:pt x="30459" y="108222"/>
                    </a:cubicBezTo>
                    <a:cubicBezTo>
                      <a:pt x="30459" y="107295"/>
                      <a:pt x="29871" y="106831"/>
                      <a:pt x="29871" y="106182"/>
                    </a:cubicBezTo>
                    <a:cubicBezTo>
                      <a:pt x="29871" y="105811"/>
                      <a:pt x="30165" y="105255"/>
                      <a:pt x="30459" y="105255"/>
                    </a:cubicBezTo>
                    <a:cubicBezTo>
                      <a:pt x="30680" y="103214"/>
                      <a:pt x="33402" y="103493"/>
                      <a:pt x="33402" y="101081"/>
                    </a:cubicBezTo>
                    <a:cubicBezTo>
                      <a:pt x="33402" y="100803"/>
                      <a:pt x="33329" y="100618"/>
                      <a:pt x="33182" y="100432"/>
                    </a:cubicBezTo>
                    <a:cubicBezTo>
                      <a:pt x="33182" y="99598"/>
                      <a:pt x="33255" y="99041"/>
                      <a:pt x="33255" y="98485"/>
                    </a:cubicBezTo>
                    <a:cubicBezTo>
                      <a:pt x="33255" y="97743"/>
                      <a:pt x="33255" y="97743"/>
                      <a:pt x="33255" y="97743"/>
                    </a:cubicBezTo>
                    <a:cubicBezTo>
                      <a:pt x="33329" y="97650"/>
                      <a:pt x="33402" y="97465"/>
                      <a:pt x="33402" y="97279"/>
                    </a:cubicBezTo>
                    <a:cubicBezTo>
                      <a:pt x="33402" y="96723"/>
                      <a:pt x="32667" y="96166"/>
                      <a:pt x="32667" y="95146"/>
                    </a:cubicBezTo>
                    <a:cubicBezTo>
                      <a:pt x="32667" y="94219"/>
                      <a:pt x="32519" y="93755"/>
                      <a:pt x="32519" y="92828"/>
                    </a:cubicBezTo>
                    <a:cubicBezTo>
                      <a:pt x="32519" y="91993"/>
                      <a:pt x="33034" y="91715"/>
                      <a:pt x="33182" y="90973"/>
                    </a:cubicBezTo>
                    <a:cubicBezTo>
                      <a:pt x="33697" y="88284"/>
                      <a:pt x="35168" y="87727"/>
                      <a:pt x="36492" y="86151"/>
                    </a:cubicBezTo>
                    <a:cubicBezTo>
                      <a:pt x="37228" y="85316"/>
                      <a:pt x="37522" y="84204"/>
                      <a:pt x="38111" y="82905"/>
                    </a:cubicBezTo>
                    <a:cubicBezTo>
                      <a:pt x="38626" y="81885"/>
                      <a:pt x="39509" y="79659"/>
                      <a:pt x="39509" y="77897"/>
                    </a:cubicBezTo>
                    <a:cubicBezTo>
                      <a:pt x="39509" y="77712"/>
                      <a:pt x="39435" y="77619"/>
                      <a:pt x="39362" y="77434"/>
                    </a:cubicBezTo>
                    <a:cubicBezTo>
                      <a:pt x="38626" y="77712"/>
                      <a:pt x="37890" y="78176"/>
                      <a:pt x="37155" y="78361"/>
                    </a:cubicBezTo>
                    <a:cubicBezTo>
                      <a:pt x="37081" y="78361"/>
                      <a:pt x="37081" y="78361"/>
                      <a:pt x="37007" y="78361"/>
                    </a:cubicBezTo>
                    <a:cubicBezTo>
                      <a:pt x="36934" y="78361"/>
                      <a:pt x="36860" y="78361"/>
                      <a:pt x="36787" y="78268"/>
                    </a:cubicBezTo>
                    <a:cubicBezTo>
                      <a:pt x="36713" y="78268"/>
                      <a:pt x="36640" y="78268"/>
                      <a:pt x="36566" y="78268"/>
                    </a:cubicBezTo>
                    <a:cubicBezTo>
                      <a:pt x="36492" y="78268"/>
                      <a:pt x="36419" y="78268"/>
                      <a:pt x="36345" y="78361"/>
                    </a:cubicBezTo>
                    <a:cubicBezTo>
                      <a:pt x="36051" y="78454"/>
                      <a:pt x="36051" y="78825"/>
                      <a:pt x="35757" y="78825"/>
                    </a:cubicBezTo>
                    <a:cubicBezTo>
                      <a:pt x="35389" y="78825"/>
                      <a:pt x="35095" y="77897"/>
                      <a:pt x="34874" y="77527"/>
                    </a:cubicBezTo>
                    <a:cubicBezTo>
                      <a:pt x="35021" y="77156"/>
                      <a:pt x="34874" y="77156"/>
                      <a:pt x="34874" y="76599"/>
                    </a:cubicBezTo>
                    <a:cubicBezTo>
                      <a:pt x="34212" y="76599"/>
                      <a:pt x="33991" y="75301"/>
                      <a:pt x="33697" y="74930"/>
                    </a:cubicBezTo>
                    <a:cubicBezTo>
                      <a:pt x="33329" y="74559"/>
                      <a:pt x="33108" y="74559"/>
                      <a:pt x="32740" y="74003"/>
                    </a:cubicBezTo>
                    <a:cubicBezTo>
                      <a:pt x="32372" y="73446"/>
                      <a:pt x="32593" y="72704"/>
                      <a:pt x="32299" y="71962"/>
                    </a:cubicBezTo>
                    <a:cubicBezTo>
                      <a:pt x="31931" y="71313"/>
                      <a:pt x="31563" y="71313"/>
                      <a:pt x="31342" y="70479"/>
                    </a:cubicBezTo>
                    <a:cubicBezTo>
                      <a:pt x="31342" y="68902"/>
                      <a:pt x="31342" y="68902"/>
                      <a:pt x="31342" y="68902"/>
                    </a:cubicBezTo>
                    <a:cubicBezTo>
                      <a:pt x="31048" y="68531"/>
                      <a:pt x="30459" y="67140"/>
                      <a:pt x="30533" y="66491"/>
                    </a:cubicBezTo>
                    <a:cubicBezTo>
                      <a:pt x="28620" y="61298"/>
                      <a:pt x="28620" y="61298"/>
                      <a:pt x="28620" y="61298"/>
                    </a:cubicBezTo>
                    <a:cubicBezTo>
                      <a:pt x="28620" y="60834"/>
                      <a:pt x="28620" y="60834"/>
                      <a:pt x="28620" y="60834"/>
                    </a:cubicBezTo>
                    <a:cubicBezTo>
                      <a:pt x="28914" y="61298"/>
                      <a:pt x="29282" y="62689"/>
                      <a:pt x="29724" y="62782"/>
                    </a:cubicBezTo>
                    <a:cubicBezTo>
                      <a:pt x="29797" y="62503"/>
                      <a:pt x="30018" y="61761"/>
                      <a:pt x="30091" y="61298"/>
                    </a:cubicBezTo>
                    <a:cubicBezTo>
                      <a:pt x="30018" y="61669"/>
                      <a:pt x="30018" y="62040"/>
                      <a:pt x="30018" y="62225"/>
                    </a:cubicBezTo>
                    <a:cubicBezTo>
                      <a:pt x="30018" y="62318"/>
                      <a:pt x="30239" y="62874"/>
                      <a:pt x="30312" y="62967"/>
                    </a:cubicBezTo>
                    <a:cubicBezTo>
                      <a:pt x="30533" y="63523"/>
                      <a:pt x="30754" y="63987"/>
                      <a:pt x="30974" y="64544"/>
                    </a:cubicBezTo>
                    <a:cubicBezTo>
                      <a:pt x="31048" y="64729"/>
                      <a:pt x="31195" y="64914"/>
                      <a:pt x="31269" y="65285"/>
                    </a:cubicBezTo>
                    <a:cubicBezTo>
                      <a:pt x="31342" y="65471"/>
                      <a:pt x="31269" y="65935"/>
                      <a:pt x="31416" y="66120"/>
                    </a:cubicBezTo>
                    <a:cubicBezTo>
                      <a:pt x="31489" y="66213"/>
                      <a:pt x="31710" y="66120"/>
                      <a:pt x="31784" y="66213"/>
                    </a:cubicBezTo>
                    <a:cubicBezTo>
                      <a:pt x="31857" y="66306"/>
                      <a:pt x="32004" y="66491"/>
                      <a:pt x="32078" y="66676"/>
                    </a:cubicBezTo>
                    <a:cubicBezTo>
                      <a:pt x="32152" y="67233"/>
                      <a:pt x="32446" y="67418"/>
                      <a:pt x="32446" y="68068"/>
                    </a:cubicBezTo>
                    <a:cubicBezTo>
                      <a:pt x="32446" y="69273"/>
                      <a:pt x="32593" y="69922"/>
                      <a:pt x="33329" y="70108"/>
                    </a:cubicBezTo>
                    <a:cubicBezTo>
                      <a:pt x="33329" y="70850"/>
                      <a:pt x="33844" y="71962"/>
                      <a:pt x="34138" y="72333"/>
                    </a:cubicBezTo>
                    <a:cubicBezTo>
                      <a:pt x="34359" y="72612"/>
                      <a:pt x="34653" y="72890"/>
                      <a:pt x="34580" y="73632"/>
                    </a:cubicBezTo>
                    <a:cubicBezTo>
                      <a:pt x="34506" y="73910"/>
                      <a:pt x="34359" y="74466"/>
                      <a:pt x="34580" y="74466"/>
                    </a:cubicBezTo>
                    <a:cubicBezTo>
                      <a:pt x="34580" y="75115"/>
                      <a:pt x="34727" y="75579"/>
                      <a:pt x="34947" y="76043"/>
                    </a:cubicBezTo>
                    <a:cubicBezTo>
                      <a:pt x="35095" y="76321"/>
                      <a:pt x="34947" y="76321"/>
                      <a:pt x="35021" y="76414"/>
                    </a:cubicBezTo>
                    <a:cubicBezTo>
                      <a:pt x="35021" y="76414"/>
                      <a:pt x="35536" y="76785"/>
                      <a:pt x="35610" y="76785"/>
                    </a:cubicBezTo>
                    <a:cubicBezTo>
                      <a:pt x="35757" y="76692"/>
                      <a:pt x="35757" y="76692"/>
                      <a:pt x="35757" y="76692"/>
                    </a:cubicBezTo>
                    <a:cubicBezTo>
                      <a:pt x="36198" y="76692"/>
                      <a:pt x="36198" y="76414"/>
                      <a:pt x="36566" y="76043"/>
                    </a:cubicBezTo>
                    <a:cubicBezTo>
                      <a:pt x="37228" y="76043"/>
                      <a:pt x="37228" y="76043"/>
                      <a:pt x="37228" y="76043"/>
                    </a:cubicBezTo>
                    <a:cubicBezTo>
                      <a:pt x="37449" y="75857"/>
                      <a:pt x="38258" y="75023"/>
                      <a:pt x="38553" y="74930"/>
                    </a:cubicBezTo>
                    <a:cubicBezTo>
                      <a:pt x="38994" y="74744"/>
                      <a:pt x="39656" y="74559"/>
                      <a:pt x="40098" y="74188"/>
                    </a:cubicBezTo>
                    <a:cubicBezTo>
                      <a:pt x="40098" y="74188"/>
                      <a:pt x="40024" y="74003"/>
                      <a:pt x="40024" y="73910"/>
                    </a:cubicBezTo>
                    <a:cubicBezTo>
                      <a:pt x="40024" y="73261"/>
                      <a:pt x="41275" y="72890"/>
                      <a:pt x="41863" y="72797"/>
                    </a:cubicBezTo>
                    <a:cubicBezTo>
                      <a:pt x="41863" y="72426"/>
                      <a:pt x="42231" y="71870"/>
                      <a:pt x="42378" y="71870"/>
                    </a:cubicBezTo>
                    <a:cubicBezTo>
                      <a:pt x="42673" y="71870"/>
                      <a:pt x="42673" y="70942"/>
                      <a:pt x="42967" y="70942"/>
                    </a:cubicBezTo>
                    <a:cubicBezTo>
                      <a:pt x="43261" y="70942"/>
                      <a:pt x="43188" y="70479"/>
                      <a:pt x="43261" y="70108"/>
                    </a:cubicBezTo>
                    <a:cubicBezTo>
                      <a:pt x="43408" y="69737"/>
                      <a:pt x="43556" y="69644"/>
                      <a:pt x="43850" y="69644"/>
                    </a:cubicBezTo>
                    <a:cubicBezTo>
                      <a:pt x="43850" y="68902"/>
                      <a:pt x="44438" y="68624"/>
                      <a:pt x="44438" y="67882"/>
                    </a:cubicBezTo>
                    <a:cubicBezTo>
                      <a:pt x="44438" y="67604"/>
                      <a:pt x="44218" y="67697"/>
                      <a:pt x="44071" y="67418"/>
                    </a:cubicBezTo>
                    <a:cubicBezTo>
                      <a:pt x="44071" y="67418"/>
                      <a:pt x="44071" y="67418"/>
                      <a:pt x="44071" y="67418"/>
                    </a:cubicBezTo>
                    <a:cubicBezTo>
                      <a:pt x="43923" y="67326"/>
                      <a:pt x="43923" y="66769"/>
                      <a:pt x="43703" y="66676"/>
                    </a:cubicBezTo>
                    <a:cubicBezTo>
                      <a:pt x="43114" y="66398"/>
                      <a:pt x="42746" y="66306"/>
                      <a:pt x="42452" y="65378"/>
                    </a:cubicBezTo>
                    <a:cubicBezTo>
                      <a:pt x="42452" y="64265"/>
                      <a:pt x="42452" y="64265"/>
                      <a:pt x="42452" y="64265"/>
                    </a:cubicBezTo>
                    <a:cubicBezTo>
                      <a:pt x="41716" y="65100"/>
                      <a:pt x="41569" y="66306"/>
                      <a:pt x="40245" y="66306"/>
                    </a:cubicBezTo>
                    <a:cubicBezTo>
                      <a:pt x="39950" y="66306"/>
                      <a:pt x="39435" y="66120"/>
                      <a:pt x="39435" y="65656"/>
                    </a:cubicBezTo>
                    <a:cubicBezTo>
                      <a:pt x="39435" y="65285"/>
                      <a:pt x="39583" y="65100"/>
                      <a:pt x="39583" y="64729"/>
                    </a:cubicBezTo>
                    <a:cubicBezTo>
                      <a:pt x="39583" y="64636"/>
                      <a:pt x="39583" y="64544"/>
                      <a:pt x="39509" y="64358"/>
                    </a:cubicBezTo>
                    <a:cubicBezTo>
                      <a:pt x="39288" y="64451"/>
                      <a:pt x="39362" y="64822"/>
                      <a:pt x="39141" y="64914"/>
                    </a:cubicBezTo>
                    <a:cubicBezTo>
                      <a:pt x="39068" y="64636"/>
                      <a:pt x="38994" y="64544"/>
                      <a:pt x="38994" y="64265"/>
                    </a:cubicBezTo>
                    <a:cubicBezTo>
                      <a:pt x="38479" y="64080"/>
                      <a:pt x="37964" y="62782"/>
                      <a:pt x="37817" y="62040"/>
                    </a:cubicBezTo>
                    <a:cubicBezTo>
                      <a:pt x="37743" y="61761"/>
                      <a:pt x="37743" y="61576"/>
                      <a:pt x="37743" y="61298"/>
                    </a:cubicBezTo>
                    <a:cubicBezTo>
                      <a:pt x="37743" y="60834"/>
                      <a:pt x="37890" y="60278"/>
                      <a:pt x="38185" y="60278"/>
                    </a:cubicBezTo>
                    <a:cubicBezTo>
                      <a:pt x="38773" y="60278"/>
                      <a:pt x="39215" y="61298"/>
                      <a:pt x="39435" y="61947"/>
                    </a:cubicBezTo>
                    <a:cubicBezTo>
                      <a:pt x="39435" y="62040"/>
                      <a:pt x="39435" y="62318"/>
                      <a:pt x="39509" y="62503"/>
                    </a:cubicBezTo>
                    <a:cubicBezTo>
                      <a:pt x="39730" y="62874"/>
                      <a:pt x="40098" y="62689"/>
                      <a:pt x="40318" y="63060"/>
                    </a:cubicBezTo>
                    <a:cubicBezTo>
                      <a:pt x="40539" y="63338"/>
                      <a:pt x="40686" y="63709"/>
                      <a:pt x="40980" y="63894"/>
                    </a:cubicBezTo>
                    <a:cubicBezTo>
                      <a:pt x="42011" y="63894"/>
                      <a:pt x="42011" y="63894"/>
                      <a:pt x="42011" y="63894"/>
                    </a:cubicBezTo>
                    <a:cubicBezTo>
                      <a:pt x="42158" y="63709"/>
                      <a:pt x="42231" y="63431"/>
                      <a:pt x="42452" y="63431"/>
                    </a:cubicBezTo>
                    <a:cubicBezTo>
                      <a:pt x="42893" y="63431"/>
                      <a:pt x="42893" y="64358"/>
                      <a:pt x="43114" y="64636"/>
                    </a:cubicBezTo>
                    <a:cubicBezTo>
                      <a:pt x="43114" y="64729"/>
                      <a:pt x="43703" y="64914"/>
                      <a:pt x="43776" y="64914"/>
                    </a:cubicBezTo>
                    <a:cubicBezTo>
                      <a:pt x="44365" y="64914"/>
                      <a:pt x="45248" y="65285"/>
                      <a:pt x="45616" y="65285"/>
                    </a:cubicBezTo>
                    <a:cubicBezTo>
                      <a:pt x="45763" y="65285"/>
                      <a:pt x="45763" y="65285"/>
                      <a:pt x="45763" y="65285"/>
                    </a:cubicBezTo>
                    <a:cubicBezTo>
                      <a:pt x="46425" y="65193"/>
                      <a:pt x="46425" y="65193"/>
                      <a:pt x="46425" y="65193"/>
                    </a:cubicBezTo>
                    <a:cubicBezTo>
                      <a:pt x="46499" y="65193"/>
                      <a:pt x="46572" y="65100"/>
                      <a:pt x="46646" y="65007"/>
                    </a:cubicBezTo>
                    <a:cubicBezTo>
                      <a:pt x="47161" y="65193"/>
                      <a:pt x="47161" y="65193"/>
                      <a:pt x="47161" y="65193"/>
                    </a:cubicBezTo>
                    <a:cubicBezTo>
                      <a:pt x="47381" y="65193"/>
                      <a:pt x="47455" y="65007"/>
                      <a:pt x="47676" y="65007"/>
                    </a:cubicBezTo>
                    <a:cubicBezTo>
                      <a:pt x="47823" y="65007"/>
                      <a:pt x="47896" y="65007"/>
                      <a:pt x="48044" y="65007"/>
                    </a:cubicBezTo>
                    <a:cubicBezTo>
                      <a:pt x="48117" y="65007"/>
                      <a:pt x="48191" y="65007"/>
                      <a:pt x="48264" y="65007"/>
                    </a:cubicBezTo>
                    <a:cubicBezTo>
                      <a:pt x="48485" y="65100"/>
                      <a:pt x="48632" y="65842"/>
                      <a:pt x="48779" y="66213"/>
                    </a:cubicBezTo>
                    <a:cubicBezTo>
                      <a:pt x="49000" y="66676"/>
                      <a:pt x="49589" y="67326"/>
                      <a:pt x="50030" y="67326"/>
                    </a:cubicBezTo>
                    <a:cubicBezTo>
                      <a:pt x="50177" y="67326"/>
                      <a:pt x="50324" y="67326"/>
                      <a:pt x="50472" y="67418"/>
                    </a:cubicBezTo>
                    <a:cubicBezTo>
                      <a:pt x="50398" y="67511"/>
                      <a:pt x="50398" y="67789"/>
                      <a:pt x="50177" y="67882"/>
                    </a:cubicBezTo>
                    <a:cubicBezTo>
                      <a:pt x="50177" y="67882"/>
                      <a:pt x="50104" y="67882"/>
                      <a:pt x="50030" y="67882"/>
                    </a:cubicBezTo>
                    <a:cubicBezTo>
                      <a:pt x="50030" y="67882"/>
                      <a:pt x="50030" y="67882"/>
                      <a:pt x="50030" y="67882"/>
                    </a:cubicBezTo>
                    <a:cubicBezTo>
                      <a:pt x="49957" y="67882"/>
                      <a:pt x="49957" y="67882"/>
                      <a:pt x="49957" y="67882"/>
                    </a:cubicBezTo>
                    <a:cubicBezTo>
                      <a:pt x="49883" y="67882"/>
                      <a:pt x="49809" y="67882"/>
                      <a:pt x="49736" y="67975"/>
                    </a:cubicBezTo>
                    <a:cubicBezTo>
                      <a:pt x="50030" y="68438"/>
                      <a:pt x="50251" y="69366"/>
                      <a:pt x="50913" y="69366"/>
                    </a:cubicBezTo>
                    <a:cubicBezTo>
                      <a:pt x="51428" y="69366"/>
                      <a:pt x="51428" y="68346"/>
                      <a:pt x="51722" y="67975"/>
                    </a:cubicBezTo>
                    <a:cubicBezTo>
                      <a:pt x="51870" y="67975"/>
                      <a:pt x="51870" y="67975"/>
                      <a:pt x="51870" y="67975"/>
                    </a:cubicBezTo>
                    <a:cubicBezTo>
                      <a:pt x="51870" y="68068"/>
                      <a:pt x="51722" y="68253"/>
                      <a:pt x="51722" y="68346"/>
                    </a:cubicBezTo>
                    <a:cubicBezTo>
                      <a:pt x="51722" y="68809"/>
                      <a:pt x="51943" y="69180"/>
                      <a:pt x="51943" y="69644"/>
                    </a:cubicBezTo>
                    <a:cubicBezTo>
                      <a:pt x="51943" y="70015"/>
                      <a:pt x="51870" y="70108"/>
                      <a:pt x="51870" y="70479"/>
                    </a:cubicBezTo>
                    <a:cubicBezTo>
                      <a:pt x="51796" y="70479"/>
                      <a:pt x="51796" y="70479"/>
                      <a:pt x="51796" y="70479"/>
                    </a:cubicBezTo>
                    <a:cubicBezTo>
                      <a:pt x="51796" y="70571"/>
                      <a:pt x="51870" y="70850"/>
                      <a:pt x="51870" y="70942"/>
                    </a:cubicBezTo>
                    <a:cubicBezTo>
                      <a:pt x="51870" y="71499"/>
                      <a:pt x="52090" y="72055"/>
                      <a:pt x="52237" y="72704"/>
                    </a:cubicBezTo>
                    <a:cubicBezTo>
                      <a:pt x="52311" y="73353"/>
                      <a:pt x="52679" y="74374"/>
                      <a:pt x="52826" y="74837"/>
                    </a:cubicBezTo>
                    <a:cubicBezTo>
                      <a:pt x="52900" y="75301"/>
                      <a:pt x="52900" y="75486"/>
                      <a:pt x="53047" y="75857"/>
                    </a:cubicBezTo>
                    <a:cubicBezTo>
                      <a:pt x="53194" y="76228"/>
                      <a:pt x="53120" y="76599"/>
                      <a:pt x="53267" y="77063"/>
                    </a:cubicBezTo>
                    <a:cubicBezTo>
                      <a:pt x="53341" y="77341"/>
                      <a:pt x="53635" y="77619"/>
                      <a:pt x="53709" y="78083"/>
                    </a:cubicBezTo>
                    <a:cubicBezTo>
                      <a:pt x="53856" y="78732"/>
                      <a:pt x="54077" y="79381"/>
                      <a:pt x="54224" y="80123"/>
                    </a:cubicBezTo>
                    <a:cubicBezTo>
                      <a:pt x="54297" y="80216"/>
                      <a:pt x="54371" y="80401"/>
                      <a:pt x="54445" y="80401"/>
                    </a:cubicBezTo>
                    <a:cubicBezTo>
                      <a:pt x="54445" y="80587"/>
                      <a:pt x="54592" y="80680"/>
                      <a:pt x="54665" y="80680"/>
                    </a:cubicBezTo>
                    <a:cubicBezTo>
                      <a:pt x="54739" y="80680"/>
                      <a:pt x="54739" y="80680"/>
                      <a:pt x="54739" y="80680"/>
                    </a:cubicBezTo>
                    <a:cubicBezTo>
                      <a:pt x="54886" y="80680"/>
                      <a:pt x="54960" y="80309"/>
                      <a:pt x="55033" y="80123"/>
                    </a:cubicBezTo>
                    <a:cubicBezTo>
                      <a:pt x="55107" y="79752"/>
                      <a:pt x="55180" y="79938"/>
                      <a:pt x="55401" y="79752"/>
                    </a:cubicBezTo>
                    <a:cubicBezTo>
                      <a:pt x="55548" y="79567"/>
                      <a:pt x="55475" y="78825"/>
                      <a:pt x="55769" y="78639"/>
                    </a:cubicBezTo>
                    <a:cubicBezTo>
                      <a:pt x="55843" y="78639"/>
                      <a:pt x="55990" y="78639"/>
                      <a:pt x="55990" y="78547"/>
                    </a:cubicBezTo>
                    <a:cubicBezTo>
                      <a:pt x="56063" y="78547"/>
                      <a:pt x="56063" y="78547"/>
                      <a:pt x="56063" y="78547"/>
                    </a:cubicBezTo>
                    <a:cubicBezTo>
                      <a:pt x="55990" y="77712"/>
                      <a:pt x="55990" y="77712"/>
                      <a:pt x="55990" y="77712"/>
                    </a:cubicBezTo>
                    <a:cubicBezTo>
                      <a:pt x="55990" y="77156"/>
                      <a:pt x="56210" y="76599"/>
                      <a:pt x="56210" y="75857"/>
                    </a:cubicBezTo>
                    <a:cubicBezTo>
                      <a:pt x="56210" y="75394"/>
                      <a:pt x="56063" y="75115"/>
                      <a:pt x="56063" y="74559"/>
                    </a:cubicBezTo>
                    <a:cubicBezTo>
                      <a:pt x="56063" y="73910"/>
                      <a:pt x="56505" y="73817"/>
                      <a:pt x="56873" y="73632"/>
                    </a:cubicBezTo>
                    <a:cubicBezTo>
                      <a:pt x="57020" y="73539"/>
                      <a:pt x="57240" y="73168"/>
                      <a:pt x="57388" y="72890"/>
                    </a:cubicBezTo>
                    <a:cubicBezTo>
                      <a:pt x="57829" y="72333"/>
                      <a:pt x="58197" y="71684"/>
                      <a:pt x="58565" y="71128"/>
                    </a:cubicBezTo>
                    <a:cubicBezTo>
                      <a:pt x="58933" y="70664"/>
                      <a:pt x="59521" y="70479"/>
                      <a:pt x="59889" y="69922"/>
                    </a:cubicBezTo>
                    <a:cubicBezTo>
                      <a:pt x="60036" y="69644"/>
                      <a:pt x="60036" y="69273"/>
                      <a:pt x="60110" y="68902"/>
                    </a:cubicBezTo>
                    <a:cubicBezTo>
                      <a:pt x="60183" y="68624"/>
                      <a:pt x="60551" y="68531"/>
                      <a:pt x="60698" y="68068"/>
                    </a:cubicBezTo>
                    <a:cubicBezTo>
                      <a:pt x="60919" y="68253"/>
                      <a:pt x="60919" y="68438"/>
                      <a:pt x="61213" y="68438"/>
                    </a:cubicBezTo>
                    <a:cubicBezTo>
                      <a:pt x="61729" y="68438"/>
                      <a:pt x="62317" y="68253"/>
                      <a:pt x="62317" y="67326"/>
                    </a:cubicBezTo>
                    <a:cubicBezTo>
                      <a:pt x="62611" y="67418"/>
                      <a:pt x="62979" y="67604"/>
                      <a:pt x="63053" y="67975"/>
                    </a:cubicBezTo>
                    <a:cubicBezTo>
                      <a:pt x="63126" y="68346"/>
                      <a:pt x="63126" y="68902"/>
                      <a:pt x="63274" y="69273"/>
                    </a:cubicBezTo>
                    <a:cubicBezTo>
                      <a:pt x="63421" y="69644"/>
                      <a:pt x="63641" y="69922"/>
                      <a:pt x="63936" y="70200"/>
                    </a:cubicBezTo>
                    <a:cubicBezTo>
                      <a:pt x="64156" y="70664"/>
                      <a:pt x="64377" y="71221"/>
                      <a:pt x="64524" y="71870"/>
                    </a:cubicBezTo>
                    <a:cubicBezTo>
                      <a:pt x="64524" y="71962"/>
                      <a:pt x="64671" y="72055"/>
                      <a:pt x="64671" y="72241"/>
                    </a:cubicBezTo>
                    <a:cubicBezTo>
                      <a:pt x="64671" y="72612"/>
                      <a:pt x="64524" y="72797"/>
                      <a:pt x="64524" y="73168"/>
                    </a:cubicBezTo>
                    <a:cubicBezTo>
                      <a:pt x="64524" y="73539"/>
                      <a:pt x="64524" y="73910"/>
                      <a:pt x="64892" y="73910"/>
                    </a:cubicBezTo>
                    <a:cubicBezTo>
                      <a:pt x="65407" y="73910"/>
                      <a:pt x="65554" y="73075"/>
                      <a:pt x="65922" y="72519"/>
                    </a:cubicBezTo>
                    <a:cubicBezTo>
                      <a:pt x="66069" y="72704"/>
                      <a:pt x="65996" y="72797"/>
                      <a:pt x="66069" y="72982"/>
                    </a:cubicBezTo>
                    <a:cubicBezTo>
                      <a:pt x="66143" y="73075"/>
                      <a:pt x="66290" y="72982"/>
                      <a:pt x="66364" y="73168"/>
                    </a:cubicBezTo>
                    <a:cubicBezTo>
                      <a:pt x="66584" y="73632"/>
                      <a:pt x="66217" y="74559"/>
                      <a:pt x="66511" y="74559"/>
                    </a:cubicBezTo>
                    <a:cubicBezTo>
                      <a:pt x="66511" y="75579"/>
                      <a:pt x="67026" y="76321"/>
                      <a:pt x="67026" y="77712"/>
                    </a:cubicBezTo>
                    <a:cubicBezTo>
                      <a:pt x="67026" y="77990"/>
                      <a:pt x="66879" y="78732"/>
                      <a:pt x="67026" y="78825"/>
                    </a:cubicBezTo>
                    <a:cubicBezTo>
                      <a:pt x="66952" y="78825"/>
                      <a:pt x="66952" y="78825"/>
                      <a:pt x="66952" y="78825"/>
                    </a:cubicBezTo>
                    <a:cubicBezTo>
                      <a:pt x="66952" y="78825"/>
                      <a:pt x="66952" y="78825"/>
                      <a:pt x="66952" y="78825"/>
                    </a:cubicBezTo>
                    <a:cubicBezTo>
                      <a:pt x="66879" y="79289"/>
                      <a:pt x="66805" y="79567"/>
                      <a:pt x="66805" y="80030"/>
                    </a:cubicBezTo>
                    <a:cubicBezTo>
                      <a:pt x="66805" y="80123"/>
                      <a:pt x="66805" y="80216"/>
                      <a:pt x="66805" y="80216"/>
                    </a:cubicBezTo>
                    <a:cubicBezTo>
                      <a:pt x="66879" y="80309"/>
                      <a:pt x="66879" y="80309"/>
                      <a:pt x="66952" y="80309"/>
                    </a:cubicBezTo>
                    <a:cubicBezTo>
                      <a:pt x="66952" y="80309"/>
                      <a:pt x="66952" y="80216"/>
                      <a:pt x="67099" y="80216"/>
                    </a:cubicBezTo>
                    <a:cubicBezTo>
                      <a:pt x="67394" y="80216"/>
                      <a:pt x="67541" y="81329"/>
                      <a:pt x="67688" y="81700"/>
                    </a:cubicBezTo>
                    <a:cubicBezTo>
                      <a:pt x="67909" y="82442"/>
                      <a:pt x="67982" y="83091"/>
                      <a:pt x="68129" y="84018"/>
                    </a:cubicBezTo>
                    <a:cubicBezTo>
                      <a:pt x="68350" y="85038"/>
                      <a:pt x="68939" y="85965"/>
                      <a:pt x="69527" y="86244"/>
                    </a:cubicBezTo>
                    <a:cubicBezTo>
                      <a:pt x="69675" y="86336"/>
                      <a:pt x="69675" y="86522"/>
                      <a:pt x="69895" y="86522"/>
                    </a:cubicBezTo>
                    <a:cubicBezTo>
                      <a:pt x="69969" y="86522"/>
                      <a:pt x="69969" y="86336"/>
                      <a:pt x="70042" y="86336"/>
                    </a:cubicBezTo>
                    <a:cubicBezTo>
                      <a:pt x="70116" y="86336"/>
                      <a:pt x="70190" y="86336"/>
                      <a:pt x="70337" y="86336"/>
                    </a:cubicBezTo>
                    <a:cubicBezTo>
                      <a:pt x="70190" y="86058"/>
                      <a:pt x="70190" y="85873"/>
                      <a:pt x="70116" y="85502"/>
                    </a:cubicBezTo>
                    <a:cubicBezTo>
                      <a:pt x="70042" y="85131"/>
                      <a:pt x="69748" y="84945"/>
                      <a:pt x="69748" y="84389"/>
                    </a:cubicBezTo>
                    <a:cubicBezTo>
                      <a:pt x="69748" y="84111"/>
                      <a:pt x="69822" y="84111"/>
                      <a:pt x="69822" y="83740"/>
                    </a:cubicBezTo>
                    <a:cubicBezTo>
                      <a:pt x="69822" y="82256"/>
                      <a:pt x="68645" y="82071"/>
                      <a:pt x="68056" y="81236"/>
                    </a:cubicBezTo>
                    <a:cubicBezTo>
                      <a:pt x="67909" y="81051"/>
                      <a:pt x="67909" y="80494"/>
                      <a:pt x="67835" y="80216"/>
                    </a:cubicBezTo>
                    <a:cubicBezTo>
                      <a:pt x="67909" y="80216"/>
                      <a:pt x="67909" y="80216"/>
                      <a:pt x="67909" y="80216"/>
                    </a:cubicBezTo>
                    <a:cubicBezTo>
                      <a:pt x="67909" y="79381"/>
                      <a:pt x="67173" y="79752"/>
                      <a:pt x="67173" y="78732"/>
                    </a:cubicBezTo>
                    <a:cubicBezTo>
                      <a:pt x="67173" y="77897"/>
                      <a:pt x="67762" y="77712"/>
                      <a:pt x="67762" y="76785"/>
                    </a:cubicBezTo>
                    <a:cubicBezTo>
                      <a:pt x="67762" y="76506"/>
                      <a:pt x="67688" y="76414"/>
                      <a:pt x="67688" y="76136"/>
                    </a:cubicBezTo>
                    <a:cubicBezTo>
                      <a:pt x="67688" y="76043"/>
                      <a:pt x="67614" y="75857"/>
                      <a:pt x="67835" y="75857"/>
                    </a:cubicBezTo>
                    <a:cubicBezTo>
                      <a:pt x="68056" y="75857"/>
                      <a:pt x="68277" y="75857"/>
                      <a:pt x="68350" y="76228"/>
                    </a:cubicBezTo>
                    <a:cubicBezTo>
                      <a:pt x="68350" y="76228"/>
                      <a:pt x="68424" y="76599"/>
                      <a:pt x="68424" y="76599"/>
                    </a:cubicBezTo>
                    <a:cubicBezTo>
                      <a:pt x="68792" y="76785"/>
                      <a:pt x="69086" y="76785"/>
                      <a:pt x="69307" y="77248"/>
                    </a:cubicBezTo>
                    <a:cubicBezTo>
                      <a:pt x="69601" y="77619"/>
                      <a:pt x="69380" y="78083"/>
                      <a:pt x="69822" y="78083"/>
                    </a:cubicBezTo>
                    <a:cubicBezTo>
                      <a:pt x="69822" y="78547"/>
                      <a:pt x="70190" y="78732"/>
                      <a:pt x="70484" y="78732"/>
                    </a:cubicBezTo>
                    <a:cubicBezTo>
                      <a:pt x="70557" y="78825"/>
                      <a:pt x="70557" y="79103"/>
                      <a:pt x="70631" y="79196"/>
                    </a:cubicBezTo>
                    <a:cubicBezTo>
                      <a:pt x="70557" y="79196"/>
                      <a:pt x="70557" y="79381"/>
                      <a:pt x="70557" y="79567"/>
                    </a:cubicBezTo>
                    <a:cubicBezTo>
                      <a:pt x="70557" y="79752"/>
                      <a:pt x="70631" y="80216"/>
                      <a:pt x="70778" y="80216"/>
                    </a:cubicBezTo>
                    <a:cubicBezTo>
                      <a:pt x="70852" y="80216"/>
                      <a:pt x="71220" y="79752"/>
                      <a:pt x="71220" y="79474"/>
                    </a:cubicBezTo>
                    <a:cubicBezTo>
                      <a:pt x="71220" y="79103"/>
                      <a:pt x="71220" y="79103"/>
                      <a:pt x="71220" y="79103"/>
                    </a:cubicBezTo>
                    <a:cubicBezTo>
                      <a:pt x="71220" y="79196"/>
                      <a:pt x="71220" y="79381"/>
                      <a:pt x="71293" y="79381"/>
                    </a:cubicBezTo>
                    <a:cubicBezTo>
                      <a:pt x="71514" y="79381"/>
                      <a:pt x="71514" y="78918"/>
                      <a:pt x="71735" y="78732"/>
                    </a:cubicBezTo>
                    <a:cubicBezTo>
                      <a:pt x="72250" y="78268"/>
                      <a:pt x="72323" y="77990"/>
                      <a:pt x="72985" y="77712"/>
                    </a:cubicBezTo>
                    <a:cubicBezTo>
                      <a:pt x="72985" y="77156"/>
                      <a:pt x="73206" y="76877"/>
                      <a:pt x="73206" y="76136"/>
                    </a:cubicBezTo>
                    <a:cubicBezTo>
                      <a:pt x="73206" y="75208"/>
                      <a:pt x="72912" y="73817"/>
                      <a:pt x="72397" y="73353"/>
                    </a:cubicBezTo>
                    <a:cubicBezTo>
                      <a:pt x="71882" y="72797"/>
                      <a:pt x="71735" y="72055"/>
                      <a:pt x="71220" y="71313"/>
                    </a:cubicBezTo>
                    <a:cubicBezTo>
                      <a:pt x="71146" y="71221"/>
                      <a:pt x="71072" y="71128"/>
                      <a:pt x="71072" y="70850"/>
                    </a:cubicBezTo>
                    <a:cubicBezTo>
                      <a:pt x="71072" y="69551"/>
                      <a:pt x="72029" y="69366"/>
                      <a:pt x="72470" y="68346"/>
                    </a:cubicBezTo>
                    <a:cubicBezTo>
                      <a:pt x="72765" y="68624"/>
                      <a:pt x="73059" y="68438"/>
                      <a:pt x="73427" y="68717"/>
                    </a:cubicBezTo>
                    <a:cubicBezTo>
                      <a:pt x="73427" y="68902"/>
                      <a:pt x="73353" y="69459"/>
                      <a:pt x="73500" y="69459"/>
                    </a:cubicBezTo>
                    <a:cubicBezTo>
                      <a:pt x="73721" y="69459"/>
                      <a:pt x="73648" y="69088"/>
                      <a:pt x="73795" y="68809"/>
                    </a:cubicBezTo>
                    <a:cubicBezTo>
                      <a:pt x="73942" y="68624"/>
                      <a:pt x="74310" y="68531"/>
                      <a:pt x="74530" y="68438"/>
                    </a:cubicBezTo>
                    <a:cubicBezTo>
                      <a:pt x="74898" y="68160"/>
                      <a:pt x="75266" y="68253"/>
                      <a:pt x="75561" y="67882"/>
                    </a:cubicBezTo>
                    <a:cubicBezTo>
                      <a:pt x="75561" y="67882"/>
                      <a:pt x="75708" y="67326"/>
                      <a:pt x="75781" y="67326"/>
                    </a:cubicBezTo>
                    <a:cubicBezTo>
                      <a:pt x="76002" y="67326"/>
                      <a:pt x="76076" y="67511"/>
                      <a:pt x="76296" y="67511"/>
                    </a:cubicBezTo>
                    <a:cubicBezTo>
                      <a:pt x="77179" y="67511"/>
                      <a:pt x="77473" y="66676"/>
                      <a:pt x="77988" y="66213"/>
                    </a:cubicBezTo>
                    <a:cubicBezTo>
                      <a:pt x="78136" y="66027"/>
                      <a:pt x="78283" y="65935"/>
                      <a:pt x="78283" y="65656"/>
                    </a:cubicBezTo>
                    <a:cubicBezTo>
                      <a:pt x="78798" y="65656"/>
                      <a:pt x="78945" y="64544"/>
                      <a:pt x="79092" y="63894"/>
                    </a:cubicBezTo>
                    <a:cubicBezTo>
                      <a:pt x="79239" y="63523"/>
                      <a:pt x="79828" y="62318"/>
                      <a:pt x="80122" y="62225"/>
                    </a:cubicBezTo>
                    <a:cubicBezTo>
                      <a:pt x="80122" y="61576"/>
                      <a:pt x="80416" y="61205"/>
                      <a:pt x="80416" y="60370"/>
                    </a:cubicBezTo>
                    <a:cubicBezTo>
                      <a:pt x="80416" y="59072"/>
                      <a:pt x="80196" y="58516"/>
                      <a:pt x="79828" y="57681"/>
                    </a:cubicBezTo>
                    <a:cubicBezTo>
                      <a:pt x="79754" y="57588"/>
                      <a:pt x="79754" y="57217"/>
                      <a:pt x="79607" y="57032"/>
                    </a:cubicBezTo>
                    <a:cubicBezTo>
                      <a:pt x="79607" y="57032"/>
                      <a:pt x="79607" y="57032"/>
                      <a:pt x="79607" y="57032"/>
                    </a:cubicBezTo>
                    <a:cubicBezTo>
                      <a:pt x="79607" y="57032"/>
                      <a:pt x="79607" y="57032"/>
                      <a:pt x="79607" y="57032"/>
                    </a:cubicBezTo>
                    <a:cubicBezTo>
                      <a:pt x="79607" y="57032"/>
                      <a:pt x="79534" y="56476"/>
                      <a:pt x="79534" y="56383"/>
                    </a:cubicBezTo>
                    <a:cubicBezTo>
                      <a:pt x="79386" y="56383"/>
                      <a:pt x="79019" y="56105"/>
                      <a:pt x="79019" y="55641"/>
                    </a:cubicBezTo>
                    <a:cubicBezTo>
                      <a:pt x="79019" y="55270"/>
                      <a:pt x="79386" y="55270"/>
                      <a:pt x="79460" y="54899"/>
                    </a:cubicBezTo>
                    <a:cubicBezTo>
                      <a:pt x="79607" y="54064"/>
                      <a:pt x="80490" y="54064"/>
                      <a:pt x="80931" y="53415"/>
                    </a:cubicBezTo>
                    <a:cubicBezTo>
                      <a:pt x="80858" y="53323"/>
                      <a:pt x="80711" y="53230"/>
                      <a:pt x="80637" y="53230"/>
                    </a:cubicBezTo>
                    <a:cubicBezTo>
                      <a:pt x="80637" y="53230"/>
                      <a:pt x="80564" y="53230"/>
                      <a:pt x="80564" y="53323"/>
                    </a:cubicBezTo>
                    <a:cubicBezTo>
                      <a:pt x="80490" y="53323"/>
                      <a:pt x="80490" y="53323"/>
                      <a:pt x="80490" y="53323"/>
                    </a:cubicBezTo>
                    <a:cubicBezTo>
                      <a:pt x="80343" y="53323"/>
                      <a:pt x="80269" y="53230"/>
                      <a:pt x="80122" y="53137"/>
                    </a:cubicBezTo>
                    <a:cubicBezTo>
                      <a:pt x="79975" y="53044"/>
                      <a:pt x="79901" y="52766"/>
                      <a:pt x="79681" y="52766"/>
                    </a:cubicBezTo>
                    <a:cubicBezTo>
                      <a:pt x="79534" y="52766"/>
                      <a:pt x="79534" y="53508"/>
                      <a:pt x="79386" y="53508"/>
                    </a:cubicBezTo>
                    <a:cubicBezTo>
                      <a:pt x="79313" y="53508"/>
                      <a:pt x="79239" y="53508"/>
                      <a:pt x="79092" y="53508"/>
                    </a:cubicBezTo>
                    <a:cubicBezTo>
                      <a:pt x="79019" y="53508"/>
                      <a:pt x="78945" y="53508"/>
                      <a:pt x="78871" y="53415"/>
                    </a:cubicBezTo>
                    <a:cubicBezTo>
                      <a:pt x="78651" y="53137"/>
                      <a:pt x="78724" y="52859"/>
                      <a:pt x="78503" y="52581"/>
                    </a:cubicBezTo>
                    <a:cubicBezTo>
                      <a:pt x="78430" y="52488"/>
                      <a:pt x="78062" y="52395"/>
                      <a:pt x="78062" y="52024"/>
                    </a:cubicBezTo>
                    <a:cubicBezTo>
                      <a:pt x="78062" y="51375"/>
                      <a:pt x="78651" y="51653"/>
                      <a:pt x="78945" y="51282"/>
                    </a:cubicBezTo>
                    <a:cubicBezTo>
                      <a:pt x="79166" y="51004"/>
                      <a:pt x="79607" y="50540"/>
                      <a:pt x="79828" y="50170"/>
                    </a:cubicBezTo>
                    <a:cubicBezTo>
                      <a:pt x="79828" y="50077"/>
                      <a:pt x="79901" y="49799"/>
                      <a:pt x="80122" y="49799"/>
                    </a:cubicBezTo>
                    <a:cubicBezTo>
                      <a:pt x="80269" y="49799"/>
                      <a:pt x="80490" y="50170"/>
                      <a:pt x="80490" y="50355"/>
                    </a:cubicBezTo>
                    <a:cubicBezTo>
                      <a:pt x="80490" y="50819"/>
                      <a:pt x="80122" y="51097"/>
                      <a:pt x="80122" y="51653"/>
                    </a:cubicBezTo>
                    <a:cubicBezTo>
                      <a:pt x="80711" y="51653"/>
                      <a:pt x="81152" y="50726"/>
                      <a:pt x="81814" y="50726"/>
                    </a:cubicBezTo>
                    <a:cubicBezTo>
                      <a:pt x="82035" y="50726"/>
                      <a:pt x="82182" y="51004"/>
                      <a:pt x="82477" y="51004"/>
                    </a:cubicBezTo>
                    <a:cubicBezTo>
                      <a:pt x="82329" y="51375"/>
                      <a:pt x="82477" y="51375"/>
                      <a:pt x="82477" y="51746"/>
                    </a:cubicBezTo>
                    <a:cubicBezTo>
                      <a:pt x="82477" y="52024"/>
                      <a:pt x="82256" y="52024"/>
                      <a:pt x="82256" y="52395"/>
                    </a:cubicBezTo>
                    <a:cubicBezTo>
                      <a:pt x="82256" y="52488"/>
                      <a:pt x="82329" y="52859"/>
                      <a:pt x="82477" y="52859"/>
                    </a:cubicBezTo>
                    <a:cubicBezTo>
                      <a:pt x="82477" y="52859"/>
                      <a:pt x="82550" y="52766"/>
                      <a:pt x="82697" y="52766"/>
                    </a:cubicBezTo>
                    <a:cubicBezTo>
                      <a:pt x="82992" y="52766"/>
                      <a:pt x="83286" y="52952"/>
                      <a:pt x="83286" y="53323"/>
                    </a:cubicBezTo>
                    <a:cubicBezTo>
                      <a:pt x="83286" y="53601"/>
                      <a:pt x="83139" y="53786"/>
                      <a:pt x="82918" y="53786"/>
                    </a:cubicBezTo>
                    <a:cubicBezTo>
                      <a:pt x="82918" y="54064"/>
                      <a:pt x="82918" y="54064"/>
                      <a:pt x="82918" y="54064"/>
                    </a:cubicBezTo>
                    <a:cubicBezTo>
                      <a:pt x="82992" y="54157"/>
                      <a:pt x="83065" y="54250"/>
                      <a:pt x="83139" y="54250"/>
                    </a:cubicBezTo>
                    <a:cubicBezTo>
                      <a:pt x="83139" y="54435"/>
                      <a:pt x="83286" y="54621"/>
                      <a:pt x="83286" y="54806"/>
                    </a:cubicBezTo>
                    <a:cubicBezTo>
                      <a:pt x="83286" y="54899"/>
                      <a:pt x="83065" y="55270"/>
                      <a:pt x="83065" y="55455"/>
                    </a:cubicBezTo>
                    <a:cubicBezTo>
                      <a:pt x="83065" y="55641"/>
                      <a:pt x="83065" y="55734"/>
                      <a:pt x="83212" y="55826"/>
                    </a:cubicBezTo>
                    <a:cubicBezTo>
                      <a:pt x="83139" y="55919"/>
                      <a:pt x="83065" y="56012"/>
                      <a:pt x="83065" y="56197"/>
                    </a:cubicBezTo>
                    <a:cubicBezTo>
                      <a:pt x="83359" y="56197"/>
                      <a:pt x="83359" y="56197"/>
                      <a:pt x="83359" y="56197"/>
                    </a:cubicBezTo>
                    <a:cubicBezTo>
                      <a:pt x="83507" y="56012"/>
                      <a:pt x="83507" y="56012"/>
                      <a:pt x="83801" y="55919"/>
                    </a:cubicBezTo>
                    <a:cubicBezTo>
                      <a:pt x="83801" y="55641"/>
                      <a:pt x="84242" y="55641"/>
                      <a:pt x="84389" y="55548"/>
                    </a:cubicBezTo>
                    <a:cubicBezTo>
                      <a:pt x="84684" y="55455"/>
                      <a:pt x="84831" y="55085"/>
                      <a:pt x="84831" y="54435"/>
                    </a:cubicBezTo>
                    <a:cubicBezTo>
                      <a:pt x="84831" y="53230"/>
                      <a:pt x="84537" y="52488"/>
                      <a:pt x="84022" y="51839"/>
                    </a:cubicBezTo>
                    <a:cubicBezTo>
                      <a:pt x="83874" y="51561"/>
                      <a:pt x="83654" y="51282"/>
                      <a:pt x="83727" y="50726"/>
                    </a:cubicBezTo>
                    <a:cubicBezTo>
                      <a:pt x="83948" y="50726"/>
                      <a:pt x="84169" y="50540"/>
                      <a:pt x="84316" y="50262"/>
                    </a:cubicBezTo>
                    <a:cubicBezTo>
                      <a:pt x="84463" y="50077"/>
                      <a:pt x="84831" y="49706"/>
                      <a:pt x="84904" y="49520"/>
                    </a:cubicBezTo>
                    <a:cubicBezTo>
                      <a:pt x="85199" y="48686"/>
                      <a:pt x="85346" y="48222"/>
                      <a:pt x="85787" y="47573"/>
                    </a:cubicBezTo>
                    <a:cubicBezTo>
                      <a:pt x="85787" y="47573"/>
                      <a:pt x="85787" y="47573"/>
                      <a:pt x="85787" y="47573"/>
                    </a:cubicBezTo>
                    <a:cubicBezTo>
                      <a:pt x="85861" y="47573"/>
                      <a:pt x="86597" y="47944"/>
                      <a:pt x="87259" y="47944"/>
                    </a:cubicBezTo>
                    <a:cubicBezTo>
                      <a:pt x="88436" y="47944"/>
                      <a:pt x="89466" y="44234"/>
                      <a:pt x="90349" y="42936"/>
                    </a:cubicBezTo>
                    <a:cubicBezTo>
                      <a:pt x="90643" y="42472"/>
                      <a:pt x="91085" y="41452"/>
                      <a:pt x="91232" y="40710"/>
                    </a:cubicBezTo>
                    <a:cubicBezTo>
                      <a:pt x="91379" y="39783"/>
                      <a:pt x="91085" y="39227"/>
                      <a:pt x="91453" y="38392"/>
                    </a:cubicBezTo>
                    <a:cubicBezTo>
                      <a:pt x="91526" y="38021"/>
                      <a:pt x="91820" y="37372"/>
                      <a:pt x="91820" y="36630"/>
                    </a:cubicBezTo>
                    <a:cubicBezTo>
                      <a:pt x="91820" y="35981"/>
                      <a:pt x="91085" y="34590"/>
                      <a:pt x="90643" y="34590"/>
                    </a:cubicBezTo>
                    <a:cubicBezTo>
                      <a:pt x="90643" y="34590"/>
                      <a:pt x="90570" y="34590"/>
                      <a:pt x="90496" y="34683"/>
                    </a:cubicBezTo>
                    <a:cubicBezTo>
                      <a:pt x="90202" y="35054"/>
                      <a:pt x="89981" y="35146"/>
                      <a:pt x="89760" y="35146"/>
                    </a:cubicBezTo>
                    <a:cubicBezTo>
                      <a:pt x="89025" y="35146"/>
                      <a:pt x="88657" y="33941"/>
                      <a:pt x="88657" y="33755"/>
                    </a:cubicBezTo>
                    <a:cubicBezTo>
                      <a:pt x="88657" y="32921"/>
                      <a:pt x="89760" y="31993"/>
                      <a:pt x="90202" y="31344"/>
                    </a:cubicBezTo>
                    <a:cubicBezTo>
                      <a:pt x="90864" y="30324"/>
                      <a:pt x="91673" y="28748"/>
                      <a:pt x="92556" y="28377"/>
                    </a:cubicBezTo>
                    <a:cubicBezTo>
                      <a:pt x="93292" y="28098"/>
                      <a:pt x="95720" y="27820"/>
                      <a:pt x="96382" y="27820"/>
                    </a:cubicBezTo>
                    <a:cubicBezTo>
                      <a:pt x="97265" y="27820"/>
                      <a:pt x="97633" y="28377"/>
                      <a:pt x="98148" y="28377"/>
                    </a:cubicBezTo>
                    <a:cubicBezTo>
                      <a:pt x="99251" y="28377"/>
                      <a:pt x="99251" y="28377"/>
                      <a:pt x="99251" y="28377"/>
                    </a:cubicBezTo>
                    <a:cubicBezTo>
                      <a:pt x="99546" y="26336"/>
                      <a:pt x="100208" y="25131"/>
                      <a:pt x="101606" y="25131"/>
                    </a:cubicBezTo>
                    <a:cubicBezTo>
                      <a:pt x="101827" y="25131"/>
                      <a:pt x="101974" y="25131"/>
                      <a:pt x="102268" y="25131"/>
                    </a:cubicBezTo>
                    <a:cubicBezTo>
                      <a:pt x="102415" y="25131"/>
                      <a:pt x="102562" y="25131"/>
                      <a:pt x="102783" y="25131"/>
                    </a:cubicBezTo>
                    <a:cubicBezTo>
                      <a:pt x="102636" y="25409"/>
                      <a:pt x="102489" y="26336"/>
                      <a:pt x="102857" y="26336"/>
                    </a:cubicBezTo>
                    <a:cubicBezTo>
                      <a:pt x="103077" y="26336"/>
                      <a:pt x="103592" y="25873"/>
                      <a:pt x="104549" y="24111"/>
                    </a:cubicBezTo>
                    <a:cubicBezTo>
                      <a:pt x="104549" y="24111"/>
                      <a:pt x="104549" y="24111"/>
                      <a:pt x="104549" y="24111"/>
                    </a:cubicBezTo>
                    <a:cubicBezTo>
                      <a:pt x="104843" y="24111"/>
                      <a:pt x="105726" y="24760"/>
                      <a:pt x="104255" y="26244"/>
                    </a:cubicBezTo>
                    <a:cubicBezTo>
                      <a:pt x="103666" y="26800"/>
                      <a:pt x="103151" y="26522"/>
                      <a:pt x="102783" y="27357"/>
                    </a:cubicBezTo>
                    <a:cubicBezTo>
                      <a:pt x="102415" y="28191"/>
                      <a:pt x="101974" y="29397"/>
                      <a:pt x="101385" y="29953"/>
                    </a:cubicBezTo>
                    <a:cubicBezTo>
                      <a:pt x="100870" y="30324"/>
                      <a:pt x="100134" y="31066"/>
                      <a:pt x="100134" y="32364"/>
                    </a:cubicBezTo>
                    <a:cubicBezTo>
                      <a:pt x="100134" y="33477"/>
                      <a:pt x="100429" y="37279"/>
                      <a:pt x="101017" y="37928"/>
                    </a:cubicBezTo>
                    <a:cubicBezTo>
                      <a:pt x="101385" y="37001"/>
                      <a:pt x="101679" y="35332"/>
                      <a:pt x="102489" y="34961"/>
                    </a:cubicBezTo>
                    <a:cubicBezTo>
                      <a:pt x="102415" y="34126"/>
                      <a:pt x="103298" y="33941"/>
                      <a:pt x="103298" y="33292"/>
                    </a:cubicBezTo>
                    <a:cubicBezTo>
                      <a:pt x="103298" y="32272"/>
                      <a:pt x="104034" y="31993"/>
                      <a:pt x="104034" y="31437"/>
                    </a:cubicBezTo>
                    <a:cubicBezTo>
                      <a:pt x="104034" y="31066"/>
                      <a:pt x="103813" y="30695"/>
                      <a:pt x="104034" y="30046"/>
                    </a:cubicBezTo>
                    <a:cubicBezTo>
                      <a:pt x="104843" y="27542"/>
                      <a:pt x="105579" y="26893"/>
                      <a:pt x="106241" y="26893"/>
                    </a:cubicBezTo>
                    <a:cubicBezTo>
                      <a:pt x="106903" y="26893"/>
                      <a:pt x="107492" y="27635"/>
                      <a:pt x="107786" y="27635"/>
                    </a:cubicBezTo>
                    <a:cubicBezTo>
                      <a:pt x="109625" y="27635"/>
                      <a:pt x="110876" y="24111"/>
                      <a:pt x="112495" y="24111"/>
                    </a:cubicBezTo>
                    <a:cubicBezTo>
                      <a:pt x="115511" y="24018"/>
                      <a:pt x="113083" y="22256"/>
                      <a:pt x="113083" y="21792"/>
                    </a:cubicBezTo>
                    <a:cubicBezTo>
                      <a:pt x="113083" y="20494"/>
                      <a:pt x="114261" y="20680"/>
                      <a:pt x="114481" y="19938"/>
                    </a:cubicBezTo>
                    <a:cubicBezTo>
                      <a:pt x="114629" y="19659"/>
                      <a:pt x="114408" y="18825"/>
                      <a:pt x="114849" y="18825"/>
                    </a:cubicBezTo>
                    <a:cubicBezTo>
                      <a:pt x="116100" y="18825"/>
                      <a:pt x="117130" y="21514"/>
                      <a:pt x="118087" y="21514"/>
                    </a:cubicBezTo>
                    <a:cubicBezTo>
                      <a:pt x="118454" y="21514"/>
                      <a:pt x="118528" y="20309"/>
                      <a:pt x="118822" y="19938"/>
                    </a:cubicBezTo>
                    <a:cubicBezTo>
                      <a:pt x="119117" y="19289"/>
                      <a:pt x="119484" y="19381"/>
                      <a:pt x="120000" y="19103"/>
                    </a:cubicBezTo>
                    <a:cubicBezTo>
                      <a:pt x="119264" y="17619"/>
                      <a:pt x="116909" y="16785"/>
                      <a:pt x="115732" y="15765"/>
                    </a:cubicBezTo>
                    <a:cubicBezTo>
                      <a:pt x="114114" y="14374"/>
                      <a:pt x="111980" y="12890"/>
                      <a:pt x="109625" y="12890"/>
                    </a:cubicBezTo>
                    <a:cubicBezTo>
                      <a:pt x="108963" y="12890"/>
                      <a:pt x="108522" y="13075"/>
                      <a:pt x="108595" y="13446"/>
                    </a:cubicBezTo>
                    <a:cubicBezTo>
                      <a:pt x="108816" y="14466"/>
                      <a:pt x="108816" y="14837"/>
                      <a:pt x="108669" y="14837"/>
                    </a:cubicBezTo>
                    <a:cubicBezTo>
                      <a:pt x="108522" y="14837"/>
                      <a:pt x="108228" y="14466"/>
                      <a:pt x="107933" y="14188"/>
                    </a:cubicBezTo>
                    <a:cubicBezTo>
                      <a:pt x="107713" y="13817"/>
                      <a:pt x="107418" y="13446"/>
                      <a:pt x="107271" y="13446"/>
                    </a:cubicBezTo>
                    <a:cubicBezTo>
                      <a:pt x="107271" y="13446"/>
                      <a:pt x="107271" y="13446"/>
                      <a:pt x="107271" y="13446"/>
                    </a:cubicBezTo>
                    <a:cubicBezTo>
                      <a:pt x="102636" y="13353"/>
                      <a:pt x="102636" y="13353"/>
                      <a:pt x="102636" y="13353"/>
                    </a:cubicBezTo>
                    <a:cubicBezTo>
                      <a:pt x="102342" y="11777"/>
                      <a:pt x="101679" y="11221"/>
                      <a:pt x="100282" y="11221"/>
                    </a:cubicBezTo>
                    <a:cubicBezTo>
                      <a:pt x="99840" y="11221"/>
                      <a:pt x="99251" y="11313"/>
                      <a:pt x="98736" y="11313"/>
                    </a:cubicBezTo>
                    <a:cubicBezTo>
                      <a:pt x="98369" y="11313"/>
                      <a:pt x="98148" y="11221"/>
                      <a:pt x="97927" y="11035"/>
                    </a:cubicBezTo>
                    <a:cubicBezTo>
                      <a:pt x="97559" y="10479"/>
                      <a:pt x="97486" y="9737"/>
                      <a:pt x="96897" y="9459"/>
                    </a:cubicBezTo>
                    <a:cubicBezTo>
                      <a:pt x="95646" y="8902"/>
                      <a:pt x="94322" y="8438"/>
                      <a:pt x="92703" y="8438"/>
                    </a:cubicBezTo>
                    <a:cubicBezTo>
                      <a:pt x="91158" y="8438"/>
                      <a:pt x="90938" y="9644"/>
                      <a:pt x="90790" y="10850"/>
                    </a:cubicBezTo>
                    <a:cubicBezTo>
                      <a:pt x="87553" y="10850"/>
                      <a:pt x="87553" y="10850"/>
                      <a:pt x="87553" y="10850"/>
                    </a:cubicBezTo>
                    <a:cubicBezTo>
                      <a:pt x="86965" y="10850"/>
                      <a:pt x="86891" y="10200"/>
                      <a:pt x="86229" y="10108"/>
                    </a:cubicBezTo>
                    <a:cubicBezTo>
                      <a:pt x="86155" y="10571"/>
                      <a:pt x="86082" y="11499"/>
                      <a:pt x="85714" y="11499"/>
                    </a:cubicBezTo>
                    <a:cubicBezTo>
                      <a:pt x="84831" y="11499"/>
                      <a:pt x="84537" y="9922"/>
                      <a:pt x="84537" y="8995"/>
                    </a:cubicBezTo>
                    <a:cubicBezTo>
                      <a:pt x="84537" y="8809"/>
                      <a:pt x="86155" y="7233"/>
                      <a:pt x="81961" y="6769"/>
                    </a:cubicBezTo>
                    <a:cubicBezTo>
                      <a:pt x="81888" y="6676"/>
                      <a:pt x="81888" y="6676"/>
                      <a:pt x="81814" y="6676"/>
                    </a:cubicBezTo>
                    <a:cubicBezTo>
                      <a:pt x="81373" y="6676"/>
                      <a:pt x="81152" y="7047"/>
                      <a:pt x="81152" y="7975"/>
                    </a:cubicBezTo>
                    <a:cubicBezTo>
                      <a:pt x="78871" y="7975"/>
                      <a:pt x="78871" y="7975"/>
                      <a:pt x="78871" y="7975"/>
                    </a:cubicBezTo>
                    <a:cubicBezTo>
                      <a:pt x="78209" y="7697"/>
                      <a:pt x="74678" y="7047"/>
                      <a:pt x="74236" y="5935"/>
                    </a:cubicBezTo>
                    <a:cubicBezTo>
                      <a:pt x="73059" y="7418"/>
                      <a:pt x="72544" y="7789"/>
                      <a:pt x="72323" y="7789"/>
                    </a:cubicBezTo>
                    <a:cubicBezTo>
                      <a:pt x="72029" y="7789"/>
                      <a:pt x="72176" y="7140"/>
                      <a:pt x="72176" y="7140"/>
                    </a:cubicBezTo>
                    <a:cubicBezTo>
                      <a:pt x="72838" y="6027"/>
                      <a:pt x="78945" y="3523"/>
                      <a:pt x="73942" y="1669"/>
                    </a:cubicBezTo>
                    <a:cubicBezTo>
                      <a:pt x="71808" y="1669"/>
                      <a:pt x="71808" y="1669"/>
                      <a:pt x="71808" y="1669"/>
                    </a:cubicBezTo>
                    <a:cubicBezTo>
                      <a:pt x="71587" y="834"/>
                      <a:pt x="71146" y="0"/>
                      <a:pt x="7026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137" name="Google Shape;137;p9"/>
              <p:cNvSpPr/>
              <p:nvPr/>
            </p:nvSpPr>
            <p:spPr>
              <a:xfrm>
                <a:off x="-2181226" y="1704975"/>
                <a:ext cx="101700" cy="55500"/>
              </a:xfrm>
              <a:custGeom>
                <a:rect b="b" l="l" r="r" t="t"/>
                <a:pathLst>
                  <a:path extrusionOk="0" h="120000" w="120000">
                    <a:moveTo>
                      <a:pt x="57777" y="0"/>
                    </a:moveTo>
                    <a:cubicBezTo>
                      <a:pt x="35555" y="0"/>
                      <a:pt x="0" y="48000"/>
                      <a:pt x="0" y="88000"/>
                    </a:cubicBezTo>
                    <a:cubicBezTo>
                      <a:pt x="0" y="104000"/>
                      <a:pt x="4444" y="120000"/>
                      <a:pt x="8888" y="120000"/>
                    </a:cubicBezTo>
                    <a:cubicBezTo>
                      <a:pt x="22222" y="120000"/>
                      <a:pt x="120000" y="104000"/>
                      <a:pt x="120000" y="72000"/>
                    </a:cubicBezTo>
                    <a:cubicBezTo>
                      <a:pt x="120000" y="32000"/>
                      <a:pt x="75555" y="0"/>
                      <a:pt x="5777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138" name="Google Shape;138;p9"/>
              <p:cNvSpPr/>
              <p:nvPr/>
            </p:nvSpPr>
            <p:spPr>
              <a:xfrm>
                <a:off x="-2497138" y="1809750"/>
                <a:ext cx="41400" cy="27000"/>
              </a:xfrm>
              <a:custGeom>
                <a:rect b="b" l="l" r="r" t="t"/>
                <a:pathLst>
                  <a:path extrusionOk="0" h="120000" w="120000">
                    <a:moveTo>
                      <a:pt x="98181" y="0"/>
                    </a:moveTo>
                    <a:cubicBezTo>
                      <a:pt x="0" y="0"/>
                      <a:pt x="0" y="0"/>
                      <a:pt x="0" y="0"/>
                    </a:cubicBezTo>
                    <a:cubicBezTo>
                      <a:pt x="21818" y="68571"/>
                      <a:pt x="43636" y="119999"/>
                      <a:pt x="87272" y="119999"/>
                    </a:cubicBezTo>
                    <a:cubicBezTo>
                      <a:pt x="109090" y="119999"/>
                      <a:pt x="120000" y="85714"/>
                      <a:pt x="120000" y="68571"/>
                    </a:cubicBezTo>
                    <a:cubicBezTo>
                      <a:pt x="120000" y="34285"/>
                      <a:pt x="98181" y="17142"/>
                      <a:pt x="9818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139" name="Google Shape;139;p9"/>
              <p:cNvSpPr/>
              <p:nvPr/>
            </p:nvSpPr>
            <p:spPr>
              <a:xfrm>
                <a:off x="-3462338" y="1411288"/>
                <a:ext cx="18900" cy="30300"/>
              </a:xfrm>
              <a:custGeom>
                <a:rect b="b" l="l" r="r" t="t"/>
                <a:pathLst>
                  <a:path extrusionOk="0" h="120000" w="120000">
                    <a:moveTo>
                      <a:pt x="48000" y="0"/>
                    </a:moveTo>
                    <a:cubicBezTo>
                      <a:pt x="24000" y="30000"/>
                      <a:pt x="0" y="45000"/>
                      <a:pt x="0" y="75000"/>
                    </a:cubicBezTo>
                    <a:cubicBezTo>
                      <a:pt x="0" y="105000"/>
                      <a:pt x="24000" y="120000"/>
                      <a:pt x="48000" y="120000"/>
                    </a:cubicBezTo>
                    <a:cubicBezTo>
                      <a:pt x="96000" y="120000"/>
                      <a:pt x="96000" y="90000"/>
                      <a:pt x="120000" y="60000"/>
                    </a:cubicBezTo>
                    <a:cubicBezTo>
                      <a:pt x="120000" y="60000"/>
                      <a:pt x="120000" y="60000"/>
                      <a:pt x="120000" y="60000"/>
                    </a:cubicBezTo>
                    <a:cubicBezTo>
                      <a:pt x="120000" y="60000"/>
                      <a:pt x="120000" y="60000"/>
                      <a:pt x="120000" y="60000"/>
                    </a:cubicBezTo>
                    <a:cubicBezTo>
                      <a:pt x="120000" y="45000"/>
                      <a:pt x="120000" y="45000"/>
                      <a:pt x="120000" y="45000"/>
                    </a:cubicBezTo>
                    <a:cubicBezTo>
                      <a:pt x="96000" y="45000"/>
                      <a:pt x="96000" y="45000"/>
                      <a:pt x="96000" y="45000"/>
                    </a:cubicBezTo>
                    <a:cubicBezTo>
                      <a:pt x="48000" y="0"/>
                      <a:pt x="48000" y="0"/>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140" name="Google Shape;140;p9"/>
              <p:cNvSpPr/>
              <p:nvPr/>
            </p:nvSpPr>
            <p:spPr>
              <a:xfrm>
                <a:off x="-4159251" y="1506538"/>
                <a:ext cx="44400" cy="33300"/>
              </a:xfrm>
              <a:custGeom>
                <a:rect b="b" l="l" r="r" t="t"/>
                <a:pathLst>
                  <a:path extrusionOk="0" h="120000" w="120000">
                    <a:moveTo>
                      <a:pt x="60000" y="0"/>
                    </a:moveTo>
                    <a:cubicBezTo>
                      <a:pt x="30000" y="0"/>
                      <a:pt x="0" y="13333"/>
                      <a:pt x="0" y="66666"/>
                    </a:cubicBezTo>
                    <a:cubicBezTo>
                      <a:pt x="0" y="106666"/>
                      <a:pt x="30000" y="120000"/>
                      <a:pt x="60000" y="120000"/>
                    </a:cubicBezTo>
                    <a:cubicBezTo>
                      <a:pt x="80000" y="120000"/>
                      <a:pt x="100000" y="106666"/>
                      <a:pt x="120000" y="93333"/>
                    </a:cubicBezTo>
                    <a:cubicBezTo>
                      <a:pt x="120000" y="93333"/>
                      <a:pt x="120000" y="93333"/>
                      <a:pt x="120000" y="93333"/>
                    </a:cubicBezTo>
                    <a:cubicBezTo>
                      <a:pt x="120000" y="80000"/>
                      <a:pt x="120000" y="66666"/>
                      <a:pt x="120000" y="66666"/>
                    </a:cubicBezTo>
                    <a:cubicBezTo>
                      <a:pt x="120000" y="13333"/>
                      <a:pt x="10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141" name="Google Shape;141;p9"/>
              <p:cNvSpPr/>
              <p:nvPr/>
            </p:nvSpPr>
            <p:spPr>
              <a:xfrm>
                <a:off x="-4122738" y="1528763"/>
                <a:ext cx="7800" cy="11100"/>
              </a:xfrm>
              <a:custGeom>
                <a:rect b="b" l="l" r="r" t="t"/>
                <a:pathLst>
                  <a:path extrusionOk="0" h="120000" w="120000">
                    <a:moveTo>
                      <a:pt x="120000" y="0"/>
                    </a:moveTo>
                    <a:cubicBezTo>
                      <a:pt x="120000" y="40000"/>
                      <a:pt x="120000" y="40000"/>
                      <a:pt x="120000" y="40000"/>
                    </a:cubicBezTo>
                    <a:cubicBezTo>
                      <a:pt x="120000" y="40000"/>
                      <a:pt x="120000" y="40000"/>
                      <a:pt x="120000" y="40000"/>
                    </a:cubicBezTo>
                    <a:cubicBezTo>
                      <a:pt x="60000" y="40000"/>
                      <a:pt x="60000" y="80000"/>
                      <a:pt x="0" y="120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142" name="Google Shape;142;p9"/>
              <p:cNvSpPr/>
              <p:nvPr/>
            </p:nvSpPr>
            <p:spPr>
              <a:xfrm>
                <a:off x="-4527551" y="1141413"/>
                <a:ext cx="179400" cy="123900"/>
              </a:xfrm>
              <a:custGeom>
                <a:rect b="b" l="l" r="r" t="t"/>
                <a:pathLst>
                  <a:path extrusionOk="0" h="120000" w="120000">
                    <a:moveTo>
                      <a:pt x="72500" y="0"/>
                    </a:moveTo>
                    <a:cubicBezTo>
                      <a:pt x="62500" y="0"/>
                      <a:pt x="62500" y="0"/>
                      <a:pt x="62500" y="0"/>
                    </a:cubicBezTo>
                    <a:cubicBezTo>
                      <a:pt x="35000" y="0"/>
                      <a:pt x="30000" y="47272"/>
                      <a:pt x="12500" y="72727"/>
                    </a:cubicBezTo>
                    <a:cubicBezTo>
                      <a:pt x="7500" y="80000"/>
                      <a:pt x="0" y="80000"/>
                      <a:pt x="0" y="101818"/>
                    </a:cubicBezTo>
                    <a:cubicBezTo>
                      <a:pt x="0" y="112727"/>
                      <a:pt x="2500" y="120000"/>
                      <a:pt x="10000" y="120000"/>
                    </a:cubicBezTo>
                    <a:cubicBezTo>
                      <a:pt x="47500" y="101818"/>
                      <a:pt x="47500" y="101818"/>
                      <a:pt x="47500" y="101818"/>
                    </a:cubicBezTo>
                    <a:cubicBezTo>
                      <a:pt x="47500" y="101818"/>
                      <a:pt x="70000" y="94545"/>
                      <a:pt x="72500" y="94545"/>
                    </a:cubicBezTo>
                    <a:cubicBezTo>
                      <a:pt x="75000" y="94545"/>
                      <a:pt x="77500" y="94545"/>
                      <a:pt x="80000" y="94545"/>
                    </a:cubicBezTo>
                    <a:cubicBezTo>
                      <a:pt x="95000" y="94545"/>
                      <a:pt x="120000" y="87272"/>
                      <a:pt x="120000" y="65454"/>
                    </a:cubicBezTo>
                    <a:cubicBezTo>
                      <a:pt x="120000" y="47272"/>
                      <a:pt x="92500" y="14545"/>
                      <a:pt x="82500" y="14545"/>
                    </a:cubicBezTo>
                    <a:cubicBezTo>
                      <a:pt x="77500" y="14545"/>
                      <a:pt x="75000" y="25454"/>
                      <a:pt x="70000" y="29090"/>
                    </a:cubicBezTo>
                    <a:cubicBezTo>
                      <a:pt x="75000" y="18181"/>
                      <a:pt x="72500" y="18181"/>
                      <a:pt x="725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143" name="Google Shape;143;p9"/>
              <p:cNvSpPr/>
              <p:nvPr/>
            </p:nvSpPr>
            <p:spPr>
              <a:xfrm>
                <a:off x="-4779963" y="1085850"/>
                <a:ext cx="71400" cy="41400"/>
              </a:xfrm>
              <a:custGeom>
                <a:rect b="b" l="l" r="r" t="t"/>
                <a:pathLst>
                  <a:path extrusionOk="0" h="120000" w="120000">
                    <a:moveTo>
                      <a:pt x="50526" y="0"/>
                    </a:moveTo>
                    <a:cubicBezTo>
                      <a:pt x="37894" y="0"/>
                      <a:pt x="0" y="0"/>
                      <a:pt x="0" y="32727"/>
                    </a:cubicBezTo>
                    <a:cubicBezTo>
                      <a:pt x="0" y="65454"/>
                      <a:pt x="25263" y="120000"/>
                      <a:pt x="37894" y="120000"/>
                    </a:cubicBezTo>
                    <a:cubicBezTo>
                      <a:pt x="56842" y="120000"/>
                      <a:pt x="113684" y="120000"/>
                      <a:pt x="120000" y="54545"/>
                    </a:cubicBezTo>
                    <a:cubicBezTo>
                      <a:pt x="107368" y="43636"/>
                      <a:pt x="56842" y="0"/>
                      <a:pt x="5052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144" name="Google Shape;144;p9"/>
              <p:cNvSpPr/>
              <p:nvPr/>
            </p:nvSpPr>
            <p:spPr>
              <a:xfrm>
                <a:off x="-4756151" y="990600"/>
                <a:ext cx="247500" cy="207900"/>
              </a:xfrm>
              <a:custGeom>
                <a:rect b="b" l="l" r="r" t="t"/>
                <a:pathLst>
                  <a:path extrusionOk="0" h="120000" w="120000">
                    <a:moveTo>
                      <a:pt x="52727" y="0"/>
                    </a:moveTo>
                    <a:cubicBezTo>
                      <a:pt x="29090" y="0"/>
                      <a:pt x="21818" y="32727"/>
                      <a:pt x="0" y="41454"/>
                    </a:cubicBezTo>
                    <a:cubicBezTo>
                      <a:pt x="12727" y="52363"/>
                      <a:pt x="23636" y="56727"/>
                      <a:pt x="38181" y="56727"/>
                    </a:cubicBezTo>
                    <a:cubicBezTo>
                      <a:pt x="40000" y="56727"/>
                      <a:pt x="52727" y="58909"/>
                      <a:pt x="58181" y="58909"/>
                    </a:cubicBezTo>
                    <a:cubicBezTo>
                      <a:pt x="41818" y="65454"/>
                      <a:pt x="38181" y="74181"/>
                      <a:pt x="20000" y="80727"/>
                    </a:cubicBezTo>
                    <a:cubicBezTo>
                      <a:pt x="29090" y="87272"/>
                      <a:pt x="41818" y="106909"/>
                      <a:pt x="47272" y="106909"/>
                    </a:cubicBezTo>
                    <a:cubicBezTo>
                      <a:pt x="65454" y="106909"/>
                      <a:pt x="81818" y="120000"/>
                      <a:pt x="103636" y="120000"/>
                    </a:cubicBezTo>
                    <a:cubicBezTo>
                      <a:pt x="109090" y="120000"/>
                      <a:pt x="114545" y="115636"/>
                      <a:pt x="114545" y="109090"/>
                    </a:cubicBezTo>
                    <a:cubicBezTo>
                      <a:pt x="114545" y="104727"/>
                      <a:pt x="109090" y="102545"/>
                      <a:pt x="105454" y="100363"/>
                    </a:cubicBezTo>
                    <a:cubicBezTo>
                      <a:pt x="109090" y="100363"/>
                      <a:pt x="116363" y="98181"/>
                      <a:pt x="116363" y="91636"/>
                    </a:cubicBezTo>
                    <a:cubicBezTo>
                      <a:pt x="116363" y="85090"/>
                      <a:pt x="114545" y="82909"/>
                      <a:pt x="120000" y="78545"/>
                    </a:cubicBezTo>
                    <a:cubicBezTo>
                      <a:pt x="114545" y="67636"/>
                      <a:pt x="114545" y="63272"/>
                      <a:pt x="103636" y="63272"/>
                    </a:cubicBezTo>
                    <a:cubicBezTo>
                      <a:pt x="92727" y="63272"/>
                      <a:pt x="92727" y="63272"/>
                      <a:pt x="92727" y="63272"/>
                    </a:cubicBezTo>
                    <a:cubicBezTo>
                      <a:pt x="87272" y="63272"/>
                      <a:pt x="83636" y="56727"/>
                      <a:pt x="78181" y="56727"/>
                    </a:cubicBezTo>
                    <a:cubicBezTo>
                      <a:pt x="76363" y="56727"/>
                      <a:pt x="74545" y="54545"/>
                      <a:pt x="72727" y="54545"/>
                    </a:cubicBezTo>
                    <a:cubicBezTo>
                      <a:pt x="70909" y="54545"/>
                      <a:pt x="69090" y="54545"/>
                      <a:pt x="67272" y="56727"/>
                    </a:cubicBezTo>
                    <a:cubicBezTo>
                      <a:pt x="72727" y="52363"/>
                      <a:pt x="78181" y="48000"/>
                      <a:pt x="78181" y="43636"/>
                    </a:cubicBezTo>
                    <a:cubicBezTo>
                      <a:pt x="78181" y="39272"/>
                      <a:pt x="78181" y="37090"/>
                      <a:pt x="78181" y="28363"/>
                    </a:cubicBezTo>
                    <a:cubicBezTo>
                      <a:pt x="78181" y="28363"/>
                      <a:pt x="78181" y="28363"/>
                      <a:pt x="80000" y="28363"/>
                    </a:cubicBezTo>
                    <a:cubicBezTo>
                      <a:pt x="80000" y="28363"/>
                      <a:pt x="81818" y="28363"/>
                      <a:pt x="83636" y="28363"/>
                    </a:cubicBezTo>
                    <a:cubicBezTo>
                      <a:pt x="76363" y="19636"/>
                      <a:pt x="67272" y="0"/>
                      <a:pt x="5272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145" name="Google Shape;145;p9"/>
              <p:cNvSpPr/>
              <p:nvPr/>
            </p:nvSpPr>
            <p:spPr>
              <a:xfrm>
                <a:off x="-4648201" y="1322388"/>
                <a:ext cx="30300" cy="22200"/>
              </a:xfrm>
              <a:custGeom>
                <a:rect b="b" l="l" r="r" t="t"/>
                <a:pathLst>
                  <a:path extrusionOk="0" h="120000" w="120000">
                    <a:moveTo>
                      <a:pt x="120000" y="0"/>
                    </a:moveTo>
                    <a:cubicBezTo>
                      <a:pt x="60000" y="0"/>
                      <a:pt x="60000" y="0"/>
                      <a:pt x="60000" y="0"/>
                    </a:cubicBezTo>
                    <a:cubicBezTo>
                      <a:pt x="45000" y="20000"/>
                      <a:pt x="15000" y="40000"/>
                      <a:pt x="0" y="60000"/>
                    </a:cubicBezTo>
                    <a:cubicBezTo>
                      <a:pt x="0" y="100000"/>
                      <a:pt x="15000" y="120000"/>
                      <a:pt x="45000" y="120000"/>
                    </a:cubicBezTo>
                    <a:cubicBezTo>
                      <a:pt x="90000" y="120000"/>
                      <a:pt x="120000" y="80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146" name="Google Shape;146;p9"/>
              <p:cNvSpPr/>
              <p:nvPr/>
            </p:nvSpPr>
            <p:spPr>
              <a:xfrm>
                <a:off x="-4805363" y="995363"/>
                <a:ext cx="41400" cy="14400"/>
              </a:xfrm>
              <a:custGeom>
                <a:rect b="b" l="l" r="r" t="t"/>
                <a:pathLst>
                  <a:path extrusionOk="0" h="120000" w="120000">
                    <a:moveTo>
                      <a:pt x="120000" y="0"/>
                    </a:moveTo>
                    <a:cubicBezTo>
                      <a:pt x="0" y="0"/>
                      <a:pt x="0" y="0"/>
                      <a:pt x="0" y="0"/>
                    </a:cubicBezTo>
                    <a:cubicBezTo>
                      <a:pt x="10909" y="90000"/>
                      <a:pt x="43636" y="120000"/>
                      <a:pt x="65454" y="120000"/>
                    </a:cubicBezTo>
                    <a:cubicBezTo>
                      <a:pt x="87272" y="120000"/>
                      <a:pt x="109090" y="90000"/>
                      <a:pt x="120000" y="90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147" name="Google Shape;147;p9"/>
              <p:cNvSpPr/>
              <p:nvPr/>
            </p:nvSpPr>
            <p:spPr>
              <a:xfrm>
                <a:off x="-4313238" y="1235075"/>
                <a:ext cx="33300" cy="18900"/>
              </a:xfrm>
              <a:custGeom>
                <a:rect b="b" l="l" r="r" t="t"/>
                <a:pathLst>
                  <a:path extrusionOk="0" h="120000" w="120000">
                    <a:moveTo>
                      <a:pt x="120000" y="0"/>
                    </a:moveTo>
                    <a:cubicBezTo>
                      <a:pt x="106666" y="24000"/>
                      <a:pt x="106666" y="24000"/>
                      <a:pt x="93333" y="24000"/>
                    </a:cubicBezTo>
                    <a:cubicBezTo>
                      <a:pt x="80000" y="24000"/>
                      <a:pt x="80000" y="24000"/>
                      <a:pt x="80000" y="24000"/>
                    </a:cubicBezTo>
                    <a:cubicBezTo>
                      <a:pt x="66666" y="24000"/>
                      <a:pt x="66666" y="24000"/>
                      <a:pt x="53333" y="24000"/>
                    </a:cubicBezTo>
                    <a:cubicBezTo>
                      <a:pt x="40000" y="24000"/>
                      <a:pt x="26666" y="24000"/>
                      <a:pt x="0" y="24000"/>
                    </a:cubicBezTo>
                    <a:cubicBezTo>
                      <a:pt x="13333" y="72000"/>
                      <a:pt x="26666" y="120000"/>
                      <a:pt x="66666" y="120000"/>
                    </a:cubicBezTo>
                    <a:cubicBezTo>
                      <a:pt x="93333" y="120000"/>
                      <a:pt x="120000" y="72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148" name="Google Shape;148;p9"/>
              <p:cNvSpPr/>
              <p:nvPr/>
            </p:nvSpPr>
            <p:spPr>
              <a:xfrm>
                <a:off x="-5988051" y="1066800"/>
                <a:ext cx="7800" cy="6300"/>
              </a:xfrm>
              <a:custGeom>
                <a:rect b="b" l="l" r="r" t="t"/>
                <a:pathLst>
                  <a:path extrusionOk="0" h="120000" w="120000">
                    <a:moveTo>
                      <a:pt x="120000" y="0"/>
                    </a:moveTo>
                    <a:cubicBezTo>
                      <a:pt x="60000" y="0"/>
                      <a:pt x="60000" y="60000"/>
                      <a:pt x="0" y="60000"/>
                    </a:cubicBezTo>
                    <a:cubicBezTo>
                      <a:pt x="0" y="120000"/>
                      <a:pt x="0" y="120000"/>
                      <a:pt x="0" y="120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149" name="Google Shape;149;p9"/>
              <p:cNvSpPr/>
              <p:nvPr/>
            </p:nvSpPr>
            <p:spPr>
              <a:xfrm>
                <a:off x="-6161088" y="1028700"/>
                <a:ext cx="211200" cy="74700"/>
              </a:xfrm>
              <a:custGeom>
                <a:rect b="b" l="l" r="r" t="t"/>
                <a:pathLst>
                  <a:path extrusionOk="0" h="120000" w="120000">
                    <a:moveTo>
                      <a:pt x="102857" y="0"/>
                    </a:moveTo>
                    <a:cubicBezTo>
                      <a:pt x="94285" y="0"/>
                      <a:pt x="89999" y="24000"/>
                      <a:pt x="81428" y="24000"/>
                    </a:cubicBezTo>
                    <a:cubicBezTo>
                      <a:pt x="68571" y="24000"/>
                      <a:pt x="62142" y="0"/>
                      <a:pt x="47142" y="0"/>
                    </a:cubicBezTo>
                    <a:cubicBezTo>
                      <a:pt x="34285" y="0"/>
                      <a:pt x="6428" y="6000"/>
                      <a:pt x="0" y="36000"/>
                    </a:cubicBezTo>
                    <a:cubicBezTo>
                      <a:pt x="6428" y="36000"/>
                      <a:pt x="8571" y="42000"/>
                      <a:pt x="12857" y="42000"/>
                    </a:cubicBezTo>
                    <a:cubicBezTo>
                      <a:pt x="23571" y="42000"/>
                      <a:pt x="34285" y="18000"/>
                      <a:pt x="40714" y="18000"/>
                    </a:cubicBezTo>
                    <a:cubicBezTo>
                      <a:pt x="44999" y="18000"/>
                      <a:pt x="49285" y="30000"/>
                      <a:pt x="53571" y="36000"/>
                    </a:cubicBezTo>
                    <a:cubicBezTo>
                      <a:pt x="51428" y="42000"/>
                      <a:pt x="47142" y="48000"/>
                      <a:pt x="44999" y="54000"/>
                    </a:cubicBezTo>
                    <a:cubicBezTo>
                      <a:pt x="47142" y="54000"/>
                      <a:pt x="51428" y="60000"/>
                      <a:pt x="55714" y="60000"/>
                    </a:cubicBezTo>
                    <a:cubicBezTo>
                      <a:pt x="51428" y="60000"/>
                      <a:pt x="47142" y="66000"/>
                      <a:pt x="42857" y="72000"/>
                    </a:cubicBezTo>
                    <a:cubicBezTo>
                      <a:pt x="44999" y="90000"/>
                      <a:pt x="51428" y="96000"/>
                      <a:pt x="59999" y="96000"/>
                    </a:cubicBezTo>
                    <a:cubicBezTo>
                      <a:pt x="59999" y="96000"/>
                      <a:pt x="59999" y="96000"/>
                      <a:pt x="59999" y="96000"/>
                    </a:cubicBezTo>
                    <a:cubicBezTo>
                      <a:pt x="62142" y="108000"/>
                      <a:pt x="62142" y="114000"/>
                      <a:pt x="66428" y="120000"/>
                    </a:cubicBezTo>
                    <a:cubicBezTo>
                      <a:pt x="66428" y="120000"/>
                      <a:pt x="66428" y="120000"/>
                      <a:pt x="66428" y="120000"/>
                    </a:cubicBezTo>
                    <a:cubicBezTo>
                      <a:pt x="70714" y="120000"/>
                      <a:pt x="72857" y="84000"/>
                      <a:pt x="77142" y="72000"/>
                    </a:cubicBezTo>
                    <a:cubicBezTo>
                      <a:pt x="81428" y="66000"/>
                      <a:pt x="83571" y="66000"/>
                      <a:pt x="85714" y="66000"/>
                    </a:cubicBezTo>
                    <a:cubicBezTo>
                      <a:pt x="85714" y="66000"/>
                      <a:pt x="87857" y="66000"/>
                      <a:pt x="89999" y="66000"/>
                    </a:cubicBezTo>
                    <a:cubicBezTo>
                      <a:pt x="89999" y="66000"/>
                      <a:pt x="92142" y="72000"/>
                      <a:pt x="92142" y="72000"/>
                    </a:cubicBezTo>
                    <a:cubicBezTo>
                      <a:pt x="94285" y="72000"/>
                      <a:pt x="96428" y="66000"/>
                      <a:pt x="98571" y="66000"/>
                    </a:cubicBezTo>
                    <a:cubicBezTo>
                      <a:pt x="98571" y="54000"/>
                      <a:pt x="98571" y="54000"/>
                      <a:pt x="98571" y="54000"/>
                    </a:cubicBezTo>
                    <a:cubicBezTo>
                      <a:pt x="98571" y="54000"/>
                      <a:pt x="100714" y="54000"/>
                      <a:pt x="100714" y="54000"/>
                    </a:cubicBezTo>
                    <a:cubicBezTo>
                      <a:pt x="102857" y="54000"/>
                      <a:pt x="102857" y="54000"/>
                      <a:pt x="104999" y="54000"/>
                    </a:cubicBezTo>
                    <a:cubicBezTo>
                      <a:pt x="111428" y="36000"/>
                      <a:pt x="119999" y="54000"/>
                      <a:pt x="119999" y="18000"/>
                    </a:cubicBezTo>
                    <a:cubicBezTo>
                      <a:pt x="117857" y="12000"/>
                      <a:pt x="109285" y="0"/>
                      <a:pt x="10285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150" name="Google Shape;150;p9"/>
              <p:cNvSpPr/>
              <p:nvPr/>
            </p:nvSpPr>
            <p:spPr>
              <a:xfrm>
                <a:off x="-5611813" y="976313"/>
                <a:ext cx="69900" cy="55500"/>
              </a:xfrm>
              <a:custGeom>
                <a:rect b="b" l="l" r="r" t="t"/>
                <a:pathLst>
                  <a:path extrusionOk="0" h="120000" w="120000">
                    <a:moveTo>
                      <a:pt x="94736" y="0"/>
                    </a:moveTo>
                    <a:cubicBezTo>
                      <a:pt x="69473" y="0"/>
                      <a:pt x="0" y="48000"/>
                      <a:pt x="0" y="80000"/>
                    </a:cubicBezTo>
                    <a:cubicBezTo>
                      <a:pt x="0" y="112000"/>
                      <a:pt x="6315" y="120000"/>
                      <a:pt x="25263" y="120000"/>
                    </a:cubicBezTo>
                    <a:cubicBezTo>
                      <a:pt x="37894" y="120000"/>
                      <a:pt x="107368" y="104000"/>
                      <a:pt x="120000" y="88000"/>
                    </a:cubicBezTo>
                    <a:cubicBezTo>
                      <a:pt x="94736" y="0"/>
                      <a:pt x="94736" y="0"/>
                      <a:pt x="9473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151" name="Google Shape;151;p9"/>
              <p:cNvSpPr/>
              <p:nvPr/>
            </p:nvSpPr>
            <p:spPr>
              <a:xfrm>
                <a:off x="-5710238" y="1014413"/>
                <a:ext cx="79500" cy="55500"/>
              </a:xfrm>
              <a:custGeom>
                <a:rect b="b" l="l" r="r" t="t"/>
                <a:pathLst>
                  <a:path extrusionOk="0" h="120000" w="120000">
                    <a:moveTo>
                      <a:pt x="85714" y="0"/>
                    </a:moveTo>
                    <a:cubicBezTo>
                      <a:pt x="28571" y="0"/>
                      <a:pt x="28571" y="0"/>
                      <a:pt x="28571" y="0"/>
                    </a:cubicBezTo>
                    <a:cubicBezTo>
                      <a:pt x="28571" y="8000"/>
                      <a:pt x="28571" y="16000"/>
                      <a:pt x="28571" y="40000"/>
                    </a:cubicBezTo>
                    <a:cubicBezTo>
                      <a:pt x="11428" y="48000"/>
                      <a:pt x="0" y="72000"/>
                      <a:pt x="0" y="112000"/>
                    </a:cubicBezTo>
                    <a:cubicBezTo>
                      <a:pt x="0" y="112000"/>
                      <a:pt x="17142" y="120000"/>
                      <a:pt x="34285" y="120000"/>
                    </a:cubicBezTo>
                    <a:cubicBezTo>
                      <a:pt x="57142" y="120000"/>
                      <a:pt x="80000" y="112000"/>
                      <a:pt x="85714" y="112000"/>
                    </a:cubicBezTo>
                    <a:cubicBezTo>
                      <a:pt x="80000" y="80000"/>
                      <a:pt x="80000" y="80000"/>
                      <a:pt x="80000" y="80000"/>
                    </a:cubicBezTo>
                    <a:cubicBezTo>
                      <a:pt x="85714" y="80000"/>
                      <a:pt x="91428" y="80000"/>
                      <a:pt x="97142" y="80000"/>
                    </a:cubicBezTo>
                    <a:cubicBezTo>
                      <a:pt x="108571" y="80000"/>
                      <a:pt x="114285" y="80000"/>
                      <a:pt x="120000" y="64000"/>
                    </a:cubicBezTo>
                    <a:cubicBezTo>
                      <a:pt x="120000" y="56000"/>
                      <a:pt x="120000" y="48000"/>
                      <a:pt x="120000" y="24000"/>
                    </a:cubicBezTo>
                    <a:cubicBezTo>
                      <a:pt x="114285" y="24000"/>
                      <a:pt x="102857" y="24000"/>
                      <a:pt x="97142" y="24000"/>
                    </a:cubicBezTo>
                    <a:cubicBezTo>
                      <a:pt x="85714" y="24000"/>
                      <a:pt x="74285" y="24000"/>
                      <a:pt x="68571" y="24000"/>
                    </a:cubicBezTo>
                    <a:cubicBezTo>
                      <a:pt x="68571" y="24000"/>
                      <a:pt x="80000" y="1600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152" name="Google Shape;152;p9"/>
              <p:cNvSpPr/>
              <p:nvPr/>
            </p:nvSpPr>
            <p:spPr>
              <a:xfrm>
                <a:off x="-5815013" y="1062038"/>
                <a:ext cx="82500" cy="34800"/>
              </a:xfrm>
              <a:custGeom>
                <a:rect b="b" l="l" r="r" t="t"/>
                <a:pathLst>
                  <a:path extrusionOk="0" h="120000" w="120000">
                    <a:moveTo>
                      <a:pt x="76363" y="0"/>
                    </a:moveTo>
                    <a:cubicBezTo>
                      <a:pt x="60000" y="0"/>
                      <a:pt x="0" y="26666"/>
                      <a:pt x="0" y="93333"/>
                    </a:cubicBezTo>
                    <a:cubicBezTo>
                      <a:pt x="0" y="106666"/>
                      <a:pt x="10909" y="120000"/>
                      <a:pt x="16363" y="120000"/>
                    </a:cubicBezTo>
                    <a:cubicBezTo>
                      <a:pt x="27272" y="120000"/>
                      <a:pt x="38181" y="120000"/>
                      <a:pt x="38181" y="80000"/>
                    </a:cubicBezTo>
                    <a:cubicBezTo>
                      <a:pt x="49090" y="80000"/>
                      <a:pt x="60000" y="120000"/>
                      <a:pt x="70909" y="120000"/>
                    </a:cubicBezTo>
                    <a:cubicBezTo>
                      <a:pt x="92727" y="120000"/>
                      <a:pt x="87272" y="53333"/>
                      <a:pt x="120000" y="53333"/>
                    </a:cubicBezTo>
                    <a:cubicBezTo>
                      <a:pt x="109090" y="26666"/>
                      <a:pt x="98181" y="0"/>
                      <a:pt x="7636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153" name="Google Shape;153;p9"/>
              <p:cNvSpPr/>
              <p:nvPr/>
            </p:nvSpPr>
            <p:spPr>
              <a:xfrm>
                <a:off x="-5861051" y="949325"/>
                <a:ext cx="125400" cy="101700"/>
              </a:xfrm>
              <a:custGeom>
                <a:rect b="b" l="l" r="r" t="t"/>
                <a:pathLst>
                  <a:path extrusionOk="0" h="120000" w="120000">
                    <a:moveTo>
                      <a:pt x="116363" y="0"/>
                    </a:moveTo>
                    <a:cubicBezTo>
                      <a:pt x="105454" y="0"/>
                      <a:pt x="98181" y="13333"/>
                      <a:pt x="98181" y="26666"/>
                    </a:cubicBezTo>
                    <a:cubicBezTo>
                      <a:pt x="69090" y="26666"/>
                      <a:pt x="69090" y="53333"/>
                      <a:pt x="36363" y="53333"/>
                    </a:cubicBezTo>
                    <a:cubicBezTo>
                      <a:pt x="36363" y="75555"/>
                      <a:pt x="36363" y="75555"/>
                      <a:pt x="36363" y="75555"/>
                    </a:cubicBezTo>
                    <a:cubicBezTo>
                      <a:pt x="40000" y="71111"/>
                      <a:pt x="43636" y="71111"/>
                      <a:pt x="43636" y="71111"/>
                    </a:cubicBezTo>
                    <a:cubicBezTo>
                      <a:pt x="47272" y="71111"/>
                      <a:pt x="47272" y="75555"/>
                      <a:pt x="54545" y="75555"/>
                    </a:cubicBezTo>
                    <a:cubicBezTo>
                      <a:pt x="10909" y="75555"/>
                      <a:pt x="10909" y="75555"/>
                      <a:pt x="10909" y="75555"/>
                    </a:cubicBezTo>
                    <a:cubicBezTo>
                      <a:pt x="7272" y="84444"/>
                      <a:pt x="3636" y="84444"/>
                      <a:pt x="0" y="93333"/>
                    </a:cubicBezTo>
                    <a:cubicBezTo>
                      <a:pt x="0" y="93333"/>
                      <a:pt x="43636" y="120000"/>
                      <a:pt x="50909" y="120000"/>
                    </a:cubicBezTo>
                    <a:cubicBezTo>
                      <a:pt x="61818" y="120000"/>
                      <a:pt x="76363" y="102222"/>
                      <a:pt x="90909" y="102222"/>
                    </a:cubicBezTo>
                    <a:cubicBezTo>
                      <a:pt x="94545" y="102222"/>
                      <a:pt x="98181" y="102222"/>
                      <a:pt x="101818" y="102222"/>
                    </a:cubicBezTo>
                    <a:cubicBezTo>
                      <a:pt x="109090" y="102222"/>
                      <a:pt x="116363" y="102222"/>
                      <a:pt x="120000" y="97777"/>
                    </a:cubicBezTo>
                    <a:cubicBezTo>
                      <a:pt x="98181" y="84444"/>
                      <a:pt x="90909" y="80000"/>
                      <a:pt x="61818" y="75555"/>
                    </a:cubicBezTo>
                    <a:cubicBezTo>
                      <a:pt x="72727" y="62222"/>
                      <a:pt x="90909" y="53333"/>
                      <a:pt x="109090" y="35555"/>
                    </a:cubicBezTo>
                    <a:cubicBezTo>
                      <a:pt x="109090" y="31111"/>
                      <a:pt x="112727" y="22222"/>
                      <a:pt x="116363" y="17777"/>
                    </a:cubicBezTo>
                    <a:cubicBezTo>
                      <a:pt x="116363" y="13333"/>
                      <a:pt x="116363" y="0"/>
                      <a:pt x="11636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154" name="Google Shape;154;p9"/>
              <p:cNvSpPr/>
              <p:nvPr/>
            </p:nvSpPr>
            <p:spPr>
              <a:xfrm>
                <a:off x="-7148513" y="1100138"/>
                <a:ext cx="414300" cy="274500"/>
              </a:xfrm>
              <a:custGeom>
                <a:rect b="b" l="l" r="r" t="t"/>
                <a:pathLst>
                  <a:path extrusionOk="0" h="120000" w="120000">
                    <a:moveTo>
                      <a:pt x="49090" y="0"/>
                    </a:moveTo>
                    <a:cubicBezTo>
                      <a:pt x="44727" y="0"/>
                      <a:pt x="42545" y="0"/>
                      <a:pt x="42545" y="8219"/>
                    </a:cubicBezTo>
                    <a:cubicBezTo>
                      <a:pt x="42545" y="18082"/>
                      <a:pt x="44727" y="23013"/>
                      <a:pt x="46909" y="31232"/>
                    </a:cubicBezTo>
                    <a:cubicBezTo>
                      <a:pt x="39272" y="26301"/>
                      <a:pt x="41454" y="8219"/>
                      <a:pt x="32727" y="8219"/>
                    </a:cubicBezTo>
                    <a:cubicBezTo>
                      <a:pt x="30545" y="8219"/>
                      <a:pt x="28363" y="11506"/>
                      <a:pt x="28363" y="16438"/>
                    </a:cubicBezTo>
                    <a:cubicBezTo>
                      <a:pt x="28363" y="19726"/>
                      <a:pt x="28363" y="21369"/>
                      <a:pt x="28363" y="23013"/>
                    </a:cubicBezTo>
                    <a:cubicBezTo>
                      <a:pt x="27272" y="19726"/>
                      <a:pt x="24000" y="19726"/>
                      <a:pt x="21818" y="16438"/>
                    </a:cubicBezTo>
                    <a:cubicBezTo>
                      <a:pt x="22909" y="13150"/>
                      <a:pt x="24000" y="11506"/>
                      <a:pt x="25090" y="8219"/>
                    </a:cubicBezTo>
                    <a:cubicBezTo>
                      <a:pt x="18545" y="6575"/>
                      <a:pt x="15272" y="6575"/>
                      <a:pt x="9818" y="6575"/>
                    </a:cubicBezTo>
                    <a:cubicBezTo>
                      <a:pt x="7636" y="6575"/>
                      <a:pt x="1090" y="16438"/>
                      <a:pt x="0" y="19726"/>
                    </a:cubicBezTo>
                    <a:cubicBezTo>
                      <a:pt x="2181" y="23013"/>
                      <a:pt x="5454" y="32876"/>
                      <a:pt x="7636" y="32876"/>
                    </a:cubicBezTo>
                    <a:cubicBezTo>
                      <a:pt x="8727" y="32876"/>
                      <a:pt x="8727" y="34520"/>
                      <a:pt x="9818" y="34520"/>
                    </a:cubicBezTo>
                    <a:cubicBezTo>
                      <a:pt x="8727" y="42739"/>
                      <a:pt x="13090" y="47671"/>
                      <a:pt x="18545" y="52602"/>
                    </a:cubicBezTo>
                    <a:cubicBezTo>
                      <a:pt x="17454" y="52602"/>
                      <a:pt x="16363" y="52602"/>
                      <a:pt x="15272" y="54246"/>
                    </a:cubicBezTo>
                    <a:cubicBezTo>
                      <a:pt x="17454" y="59178"/>
                      <a:pt x="20727" y="62465"/>
                      <a:pt x="25090" y="62465"/>
                    </a:cubicBezTo>
                    <a:cubicBezTo>
                      <a:pt x="31636" y="62465"/>
                      <a:pt x="31636" y="50958"/>
                      <a:pt x="34909" y="47671"/>
                    </a:cubicBezTo>
                    <a:cubicBezTo>
                      <a:pt x="37090" y="47671"/>
                      <a:pt x="37090" y="47671"/>
                      <a:pt x="37090" y="47671"/>
                    </a:cubicBezTo>
                    <a:cubicBezTo>
                      <a:pt x="38181" y="49315"/>
                      <a:pt x="40363" y="52602"/>
                      <a:pt x="41454" y="52602"/>
                    </a:cubicBezTo>
                    <a:cubicBezTo>
                      <a:pt x="49090" y="52602"/>
                      <a:pt x="49090" y="52602"/>
                      <a:pt x="49090" y="52602"/>
                    </a:cubicBezTo>
                    <a:cubicBezTo>
                      <a:pt x="45818" y="57534"/>
                      <a:pt x="38181" y="64109"/>
                      <a:pt x="33818" y="65753"/>
                    </a:cubicBezTo>
                    <a:cubicBezTo>
                      <a:pt x="32727" y="67397"/>
                      <a:pt x="25090" y="67397"/>
                      <a:pt x="25090" y="72328"/>
                    </a:cubicBezTo>
                    <a:cubicBezTo>
                      <a:pt x="25090" y="78904"/>
                      <a:pt x="27272" y="80547"/>
                      <a:pt x="30545" y="80547"/>
                    </a:cubicBezTo>
                    <a:cubicBezTo>
                      <a:pt x="32727" y="80547"/>
                      <a:pt x="34909" y="78904"/>
                      <a:pt x="37090" y="78904"/>
                    </a:cubicBezTo>
                    <a:cubicBezTo>
                      <a:pt x="39272" y="78904"/>
                      <a:pt x="49090" y="78904"/>
                      <a:pt x="50181" y="82191"/>
                    </a:cubicBezTo>
                    <a:cubicBezTo>
                      <a:pt x="46909" y="83835"/>
                      <a:pt x="43636" y="82191"/>
                      <a:pt x="40363" y="85479"/>
                    </a:cubicBezTo>
                    <a:cubicBezTo>
                      <a:pt x="40363" y="85479"/>
                      <a:pt x="37090" y="85479"/>
                      <a:pt x="32727" y="85479"/>
                    </a:cubicBezTo>
                    <a:cubicBezTo>
                      <a:pt x="31636" y="85479"/>
                      <a:pt x="30545" y="85479"/>
                      <a:pt x="29454" y="85479"/>
                    </a:cubicBezTo>
                    <a:cubicBezTo>
                      <a:pt x="29454" y="103561"/>
                      <a:pt x="45818" y="110136"/>
                      <a:pt x="52363" y="119999"/>
                    </a:cubicBezTo>
                    <a:cubicBezTo>
                      <a:pt x="56727" y="111780"/>
                      <a:pt x="56727" y="96986"/>
                      <a:pt x="61090" y="90410"/>
                    </a:cubicBezTo>
                    <a:cubicBezTo>
                      <a:pt x="63272" y="87123"/>
                      <a:pt x="65454" y="88767"/>
                      <a:pt x="66545" y="85479"/>
                    </a:cubicBezTo>
                    <a:cubicBezTo>
                      <a:pt x="68727" y="70684"/>
                      <a:pt x="72000" y="47671"/>
                      <a:pt x="82909" y="47671"/>
                    </a:cubicBezTo>
                    <a:cubicBezTo>
                      <a:pt x="82909" y="47671"/>
                      <a:pt x="85090" y="54246"/>
                      <a:pt x="89454" y="55890"/>
                    </a:cubicBezTo>
                    <a:cubicBezTo>
                      <a:pt x="88363" y="55890"/>
                      <a:pt x="87272" y="55890"/>
                      <a:pt x="86181" y="55890"/>
                    </a:cubicBezTo>
                    <a:cubicBezTo>
                      <a:pt x="87272" y="60821"/>
                      <a:pt x="89454" y="70684"/>
                      <a:pt x="91636" y="72328"/>
                    </a:cubicBezTo>
                    <a:cubicBezTo>
                      <a:pt x="91636" y="80547"/>
                      <a:pt x="88363" y="77260"/>
                      <a:pt x="87272" y="87123"/>
                    </a:cubicBezTo>
                    <a:cubicBezTo>
                      <a:pt x="91636" y="87123"/>
                      <a:pt x="97090" y="87123"/>
                      <a:pt x="101454" y="88767"/>
                    </a:cubicBezTo>
                    <a:cubicBezTo>
                      <a:pt x="100363" y="90410"/>
                      <a:pt x="100363" y="93698"/>
                      <a:pt x="100363" y="98630"/>
                    </a:cubicBezTo>
                    <a:cubicBezTo>
                      <a:pt x="108000" y="93698"/>
                      <a:pt x="111272" y="83835"/>
                      <a:pt x="120000" y="78904"/>
                    </a:cubicBezTo>
                    <a:cubicBezTo>
                      <a:pt x="116727" y="72328"/>
                      <a:pt x="108000" y="77260"/>
                      <a:pt x="108000" y="59178"/>
                    </a:cubicBezTo>
                    <a:cubicBezTo>
                      <a:pt x="99272" y="59178"/>
                      <a:pt x="99272" y="59178"/>
                      <a:pt x="99272" y="59178"/>
                    </a:cubicBezTo>
                    <a:cubicBezTo>
                      <a:pt x="99272" y="57534"/>
                      <a:pt x="99272" y="54246"/>
                      <a:pt x="99272" y="50958"/>
                    </a:cubicBezTo>
                    <a:cubicBezTo>
                      <a:pt x="97090" y="52602"/>
                      <a:pt x="97090" y="52602"/>
                      <a:pt x="96000" y="52602"/>
                    </a:cubicBezTo>
                    <a:cubicBezTo>
                      <a:pt x="94909" y="52602"/>
                      <a:pt x="93818" y="52602"/>
                      <a:pt x="93818" y="50958"/>
                    </a:cubicBezTo>
                    <a:cubicBezTo>
                      <a:pt x="93818" y="50958"/>
                      <a:pt x="94909" y="50958"/>
                      <a:pt x="96000" y="50958"/>
                    </a:cubicBezTo>
                    <a:cubicBezTo>
                      <a:pt x="93818" y="44383"/>
                      <a:pt x="77454" y="27945"/>
                      <a:pt x="72000" y="27945"/>
                    </a:cubicBezTo>
                    <a:cubicBezTo>
                      <a:pt x="70909" y="27945"/>
                      <a:pt x="69818" y="27945"/>
                      <a:pt x="68727" y="27945"/>
                    </a:cubicBezTo>
                    <a:cubicBezTo>
                      <a:pt x="69818" y="23013"/>
                      <a:pt x="70909" y="14794"/>
                      <a:pt x="65454" y="14794"/>
                    </a:cubicBezTo>
                    <a:cubicBezTo>
                      <a:pt x="63272" y="14794"/>
                      <a:pt x="62181" y="19726"/>
                      <a:pt x="60000" y="21369"/>
                    </a:cubicBezTo>
                    <a:cubicBezTo>
                      <a:pt x="60000" y="18082"/>
                      <a:pt x="61090" y="14794"/>
                      <a:pt x="61090" y="11506"/>
                    </a:cubicBezTo>
                    <a:cubicBezTo>
                      <a:pt x="61090" y="4931"/>
                      <a:pt x="52363" y="0"/>
                      <a:pt x="4909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155" name="Google Shape;155;p9"/>
              <p:cNvSpPr/>
              <p:nvPr/>
            </p:nvSpPr>
            <p:spPr>
              <a:xfrm>
                <a:off x="-6934201" y="1058863"/>
                <a:ext cx="270000" cy="115800"/>
              </a:xfrm>
              <a:custGeom>
                <a:rect b="b" l="l" r="r" t="t"/>
                <a:pathLst>
                  <a:path extrusionOk="0" h="120000" w="120000">
                    <a:moveTo>
                      <a:pt x="70000" y="0"/>
                    </a:moveTo>
                    <a:cubicBezTo>
                      <a:pt x="65000" y="0"/>
                      <a:pt x="65000" y="0"/>
                      <a:pt x="65000" y="0"/>
                    </a:cubicBezTo>
                    <a:cubicBezTo>
                      <a:pt x="63333" y="3870"/>
                      <a:pt x="58333" y="30967"/>
                      <a:pt x="53333" y="30967"/>
                    </a:cubicBezTo>
                    <a:cubicBezTo>
                      <a:pt x="51666" y="30967"/>
                      <a:pt x="38333" y="11612"/>
                      <a:pt x="35000" y="3870"/>
                    </a:cubicBezTo>
                    <a:cubicBezTo>
                      <a:pt x="21666" y="3870"/>
                      <a:pt x="21666" y="3870"/>
                      <a:pt x="21666" y="3870"/>
                    </a:cubicBezTo>
                    <a:cubicBezTo>
                      <a:pt x="25000" y="15483"/>
                      <a:pt x="25000" y="15483"/>
                      <a:pt x="25000" y="15483"/>
                    </a:cubicBezTo>
                    <a:cubicBezTo>
                      <a:pt x="16666" y="15483"/>
                      <a:pt x="16666" y="15483"/>
                      <a:pt x="16666" y="15483"/>
                    </a:cubicBezTo>
                    <a:cubicBezTo>
                      <a:pt x="16666" y="23225"/>
                      <a:pt x="16666" y="23225"/>
                      <a:pt x="16666" y="23225"/>
                    </a:cubicBezTo>
                    <a:cubicBezTo>
                      <a:pt x="15000" y="23225"/>
                      <a:pt x="15000" y="23225"/>
                      <a:pt x="13333" y="23225"/>
                    </a:cubicBezTo>
                    <a:cubicBezTo>
                      <a:pt x="11666" y="23225"/>
                      <a:pt x="10000" y="23225"/>
                      <a:pt x="6666" y="19354"/>
                    </a:cubicBezTo>
                    <a:cubicBezTo>
                      <a:pt x="0" y="19354"/>
                      <a:pt x="0" y="19354"/>
                      <a:pt x="0" y="19354"/>
                    </a:cubicBezTo>
                    <a:cubicBezTo>
                      <a:pt x="1666" y="30967"/>
                      <a:pt x="3333" y="42580"/>
                      <a:pt x="6666" y="50322"/>
                    </a:cubicBezTo>
                    <a:cubicBezTo>
                      <a:pt x="6666" y="65806"/>
                      <a:pt x="8333" y="69677"/>
                      <a:pt x="11666" y="69677"/>
                    </a:cubicBezTo>
                    <a:cubicBezTo>
                      <a:pt x="15000" y="69677"/>
                      <a:pt x="20000" y="65806"/>
                      <a:pt x="23333" y="65806"/>
                    </a:cubicBezTo>
                    <a:cubicBezTo>
                      <a:pt x="25000" y="65806"/>
                      <a:pt x="43333" y="69677"/>
                      <a:pt x="45000" y="69677"/>
                    </a:cubicBezTo>
                    <a:cubicBezTo>
                      <a:pt x="43333" y="69677"/>
                      <a:pt x="38333" y="69677"/>
                      <a:pt x="33333" y="73548"/>
                    </a:cubicBezTo>
                    <a:cubicBezTo>
                      <a:pt x="33333" y="73548"/>
                      <a:pt x="28333" y="73548"/>
                      <a:pt x="25000" y="73548"/>
                    </a:cubicBezTo>
                    <a:cubicBezTo>
                      <a:pt x="25000" y="85161"/>
                      <a:pt x="26666" y="92903"/>
                      <a:pt x="30000" y="96774"/>
                    </a:cubicBezTo>
                    <a:cubicBezTo>
                      <a:pt x="56666" y="96774"/>
                      <a:pt x="56666" y="96774"/>
                      <a:pt x="56666" y="96774"/>
                    </a:cubicBezTo>
                    <a:cubicBezTo>
                      <a:pt x="60000" y="112258"/>
                      <a:pt x="65000" y="120000"/>
                      <a:pt x="73333" y="120000"/>
                    </a:cubicBezTo>
                    <a:cubicBezTo>
                      <a:pt x="86666" y="120000"/>
                      <a:pt x="110000" y="73548"/>
                      <a:pt x="120000" y="54193"/>
                    </a:cubicBezTo>
                    <a:cubicBezTo>
                      <a:pt x="118333" y="38709"/>
                      <a:pt x="108333" y="19354"/>
                      <a:pt x="100000" y="19354"/>
                    </a:cubicBezTo>
                    <a:cubicBezTo>
                      <a:pt x="85000" y="19354"/>
                      <a:pt x="85000" y="19354"/>
                      <a:pt x="85000" y="19354"/>
                    </a:cubicBezTo>
                    <a:cubicBezTo>
                      <a:pt x="78333" y="19354"/>
                      <a:pt x="75000" y="30967"/>
                      <a:pt x="70000" y="30967"/>
                    </a:cubicBezTo>
                    <a:cubicBezTo>
                      <a:pt x="70000" y="23225"/>
                      <a:pt x="70000" y="15483"/>
                      <a:pt x="7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156" name="Google Shape;156;p9"/>
              <p:cNvSpPr/>
              <p:nvPr/>
            </p:nvSpPr>
            <p:spPr>
              <a:xfrm>
                <a:off x="-7162801" y="1190625"/>
                <a:ext cx="49200" cy="52500"/>
              </a:xfrm>
              <a:custGeom>
                <a:rect b="b" l="l" r="r" t="t"/>
                <a:pathLst>
                  <a:path extrusionOk="0" h="120000" w="120000">
                    <a:moveTo>
                      <a:pt x="36923" y="0"/>
                    </a:moveTo>
                    <a:cubicBezTo>
                      <a:pt x="0" y="25714"/>
                      <a:pt x="73846" y="102857"/>
                      <a:pt x="120000" y="119999"/>
                    </a:cubicBezTo>
                    <a:cubicBezTo>
                      <a:pt x="101538" y="59999"/>
                      <a:pt x="73846" y="42857"/>
                      <a:pt x="3692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157" name="Google Shape;157;p9"/>
              <p:cNvSpPr/>
              <p:nvPr/>
            </p:nvSpPr>
            <p:spPr>
              <a:xfrm>
                <a:off x="-7148513" y="1190625"/>
                <a:ext cx="4800" cy="3300"/>
              </a:xfrm>
              <a:custGeom>
                <a:rect b="b" l="l" r="r" t="t"/>
                <a:pathLst>
                  <a:path extrusionOk="0" h="120000" w="120000">
                    <a:moveTo>
                      <a:pt x="120000" y="0"/>
                    </a:moveTo>
                    <a:lnTo>
                      <a:pt x="0" y="0"/>
                    </a:lnTo>
                    <a:lnTo>
                      <a:pt x="120000" y="120000"/>
                    </a:lnTo>
                    <a:lnTo>
                      <a:pt x="120000" y="0"/>
                    </a:lnTo>
                    <a:close/>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158" name="Google Shape;158;p9"/>
              <p:cNvSpPr/>
              <p:nvPr/>
            </p:nvSpPr>
            <p:spPr>
              <a:xfrm>
                <a:off x="-7148513" y="1190625"/>
                <a:ext cx="4800" cy="3300"/>
              </a:xfrm>
              <a:custGeom>
                <a:rect b="b" l="l" r="r" t="t"/>
                <a:pathLst>
                  <a:path extrusionOk="0" h="120000" w="120000">
                    <a:moveTo>
                      <a:pt x="120000" y="0"/>
                    </a:moveTo>
                    <a:lnTo>
                      <a:pt x="0" y="0"/>
                    </a:lnTo>
                    <a:lnTo>
                      <a:pt x="120000" y="120000"/>
                    </a:lnTo>
                    <a:lnTo>
                      <a:pt x="120000" y="0"/>
                    </a:ln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159" name="Google Shape;159;p9"/>
              <p:cNvSpPr/>
              <p:nvPr/>
            </p:nvSpPr>
            <p:spPr>
              <a:xfrm>
                <a:off x="-7148513" y="1190625"/>
                <a:ext cx="1500" cy="1500"/>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160" name="Google Shape;160;p9"/>
              <p:cNvSpPr/>
              <p:nvPr/>
            </p:nvSpPr>
            <p:spPr>
              <a:xfrm>
                <a:off x="-7148513" y="1190625"/>
                <a:ext cx="0" cy="0"/>
              </a:xfrm>
              <a:custGeom>
                <a:rect b="b" l="l" r="r" t="t"/>
                <a:pathLst>
                  <a:path extrusionOk="0" h="120000" w="120000">
                    <a:moveTo>
                      <a:pt x="0" y="0"/>
                    </a:moveTo>
                    <a:lnTo>
                      <a:pt x="0" y="0"/>
                    </a:lnTo>
                    <a:lnTo>
                      <a:pt x="0" y="0"/>
                    </a:lnTo>
                    <a:lnTo>
                      <a:pt x="0" y="0"/>
                    </a:ln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161" name="Google Shape;161;p9"/>
              <p:cNvSpPr/>
              <p:nvPr/>
            </p:nvSpPr>
            <p:spPr>
              <a:xfrm>
                <a:off x="-7751763" y="2651125"/>
                <a:ext cx="130200" cy="184200"/>
              </a:xfrm>
              <a:custGeom>
                <a:rect b="b" l="l" r="r" t="t"/>
                <a:pathLst>
                  <a:path extrusionOk="0" h="120000" w="120000">
                    <a:moveTo>
                      <a:pt x="85714" y="0"/>
                    </a:moveTo>
                    <a:cubicBezTo>
                      <a:pt x="72000" y="0"/>
                      <a:pt x="72000" y="0"/>
                      <a:pt x="72000" y="0"/>
                    </a:cubicBezTo>
                    <a:cubicBezTo>
                      <a:pt x="61714" y="0"/>
                      <a:pt x="41142" y="9795"/>
                      <a:pt x="41142" y="14693"/>
                    </a:cubicBezTo>
                    <a:cubicBezTo>
                      <a:pt x="41142" y="19591"/>
                      <a:pt x="44571" y="19591"/>
                      <a:pt x="48000" y="24489"/>
                    </a:cubicBezTo>
                    <a:cubicBezTo>
                      <a:pt x="41142" y="29387"/>
                      <a:pt x="27428" y="34285"/>
                      <a:pt x="20571" y="34285"/>
                    </a:cubicBezTo>
                    <a:cubicBezTo>
                      <a:pt x="20571" y="34285"/>
                      <a:pt x="17142" y="34285"/>
                      <a:pt x="17142" y="34285"/>
                    </a:cubicBezTo>
                    <a:cubicBezTo>
                      <a:pt x="13714" y="34285"/>
                      <a:pt x="10285" y="34285"/>
                      <a:pt x="10285" y="44081"/>
                    </a:cubicBezTo>
                    <a:cubicBezTo>
                      <a:pt x="10285" y="51428"/>
                      <a:pt x="17142" y="56326"/>
                      <a:pt x="27428" y="61224"/>
                    </a:cubicBezTo>
                    <a:cubicBezTo>
                      <a:pt x="24000" y="80816"/>
                      <a:pt x="0" y="80816"/>
                      <a:pt x="0" y="102857"/>
                    </a:cubicBezTo>
                    <a:cubicBezTo>
                      <a:pt x="0" y="112653"/>
                      <a:pt x="13714" y="119999"/>
                      <a:pt x="24000" y="119999"/>
                    </a:cubicBezTo>
                    <a:cubicBezTo>
                      <a:pt x="30857" y="119999"/>
                      <a:pt x="37714" y="119999"/>
                      <a:pt x="41142" y="117551"/>
                    </a:cubicBezTo>
                    <a:cubicBezTo>
                      <a:pt x="48000" y="112653"/>
                      <a:pt x="61714" y="100408"/>
                      <a:pt x="75428" y="100408"/>
                    </a:cubicBezTo>
                    <a:cubicBezTo>
                      <a:pt x="78857" y="100408"/>
                      <a:pt x="82285" y="100408"/>
                      <a:pt x="82285" y="100408"/>
                    </a:cubicBezTo>
                    <a:cubicBezTo>
                      <a:pt x="89142" y="100408"/>
                      <a:pt x="96000" y="97959"/>
                      <a:pt x="99428" y="95510"/>
                    </a:cubicBezTo>
                    <a:cubicBezTo>
                      <a:pt x="109714" y="88163"/>
                      <a:pt x="102857" y="78367"/>
                      <a:pt x="102857" y="73469"/>
                    </a:cubicBezTo>
                    <a:cubicBezTo>
                      <a:pt x="102857" y="44081"/>
                      <a:pt x="102857" y="44081"/>
                      <a:pt x="102857" y="44081"/>
                    </a:cubicBezTo>
                    <a:cubicBezTo>
                      <a:pt x="102857" y="39183"/>
                      <a:pt x="120000" y="39183"/>
                      <a:pt x="120000" y="31836"/>
                    </a:cubicBezTo>
                    <a:cubicBezTo>
                      <a:pt x="120000" y="19591"/>
                      <a:pt x="109714" y="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162" name="Google Shape;162;p9"/>
              <p:cNvSpPr/>
              <p:nvPr/>
            </p:nvSpPr>
            <p:spPr>
              <a:xfrm>
                <a:off x="-7666038" y="2493963"/>
                <a:ext cx="27000" cy="25500"/>
              </a:xfrm>
              <a:custGeom>
                <a:rect b="b" l="l" r="r" t="t"/>
                <a:pathLst>
                  <a:path extrusionOk="0" h="120000" w="120000">
                    <a:moveTo>
                      <a:pt x="119999" y="0"/>
                    </a:moveTo>
                    <a:cubicBezTo>
                      <a:pt x="85714" y="0"/>
                      <a:pt x="0" y="17142"/>
                      <a:pt x="0" y="51428"/>
                    </a:cubicBezTo>
                    <a:cubicBezTo>
                      <a:pt x="0" y="85714"/>
                      <a:pt x="17142" y="119999"/>
                      <a:pt x="34285" y="119999"/>
                    </a:cubicBezTo>
                    <a:cubicBezTo>
                      <a:pt x="85714" y="119999"/>
                      <a:pt x="119999" y="51428"/>
                      <a:pt x="119999"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163" name="Google Shape;163;p9"/>
              <p:cNvSpPr/>
              <p:nvPr/>
            </p:nvSpPr>
            <p:spPr>
              <a:xfrm>
                <a:off x="-7650163" y="2478088"/>
                <a:ext cx="247500" cy="425400"/>
              </a:xfrm>
              <a:custGeom>
                <a:rect b="b" l="l" r="r" t="t"/>
                <a:pathLst>
                  <a:path extrusionOk="0" h="120000" w="120000">
                    <a:moveTo>
                      <a:pt x="43636" y="0"/>
                    </a:moveTo>
                    <a:cubicBezTo>
                      <a:pt x="29090" y="0"/>
                      <a:pt x="29090" y="0"/>
                      <a:pt x="29090" y="0"/>
                    </a:cubicBezTo>
                    <a:cubicBezTo>
                      <a:pt x="25454" y="0"/>
                      <a:pt x="21818" y="2123"/>
                      <a:pt x="21818" y="4247"/>
                    </a:cubicBezTo>
                    <a:cubicBezTo>
                      <a:pt x="21818" y="6371"/>
                      <a:pt x="18181" y="7433"/>
                      <a:pt x="18181" y="10619"/>
                    </a:cubicBezTo>
                    <a:cubicBezTo>
                      <a:pt x="16363" y="10619"/>
                      <a:pt x="12727" y="11681"/>
                      <a:pt x="12727" y="14867"/>
                    </a:cubicBezTo>
                    <a:cubicBezTo>
                      <a:pt x="12727" y="14867"/>
                      <a:pt x="12727" y="15929"/>
                      <a:pt x="14545" y="16991"/>
                    </a:cubicBezTo>
                    <a:cubicBezTo>
                      <a:pt x="14545" y="16991"/>
                      <a:pt x="12727" y="19115"/>
                      <a:pt x="12727" y="19115"/>
                    </a:cubicBezTo>
                    <a:cubicBezTo>
                      <a:pt x="10909" y="19115"/>
                      <a:pt x="9090" y="18053"/>
                      <a:pt x="9090" y="15929"/>
                    </a:cubicBezTo>
                    <a:cubicBezTo>
                      <a:pt x="0" y="15929"/>
                      <a:pt x="0" y="15929"/>
                      <a:pt x="0" y="15929"/>
                    </a:cubicBezTo>
                    <a:cubicBezTo>
                      <a:pt x="0" y="20176"/>
                      <a:pt x="5454" y="21238"/>
                      <a:pt x="12727" y="22300"/>
                    </a:cubicBezTo>
                    <a:cubicBezTo>
                      <a:pt x="12727" y="25486"/>
                      <a:pt x="12727" y="25486"/>
                      <a:pt x="12727" y="25486"/>
                    </a:cubicBezTo>
                    <a:cubicBezTo>
                      <a:pt x="12727" y="25486"/>
                      <a:pt x="9090" y="27610"/>
                      <a:pt x="9090" y="29734"/>
                    </a:cubicBezTo>
                    <a:cubicBezTo>
                      <a:pt x="9090" y="30796"/>
                      <a:pt x="12727" y="31858"/>
                      <a:pt x="16363" y="32920"/>
                    </a:cubicBezTo>
                    <a:cubicBezTo>
                      <a:pt x="16363" y="36106"/>
                      <a:pt x="16363" y="36106"/>
                      <a:pt x="16363" y="36106"/>
                    </a:cubicBezTo>
                    <a:cubicBezTo>
                      <a:pt x="14545" y="36106"/>
                      <a:pt x="14545" y="37168"/>
                      <a:pt x="14545" y="38230"/>
                    </a:cubicBezTo>
                    <a:cubicBezTo>
                      <a:pt x="14545" y="43539"/>
                      <a:pt x="14545" y="43539"/>
                      <a:pt x="14545" y="43539"/>
                    </a:cubicBezTo>
                    <a:cubicBezTo>
                      <a:pt x="18181" y="43539"/>
                      <a:pt x="18181" y="43539"/>
                      <a:pt x="18181" y="43539"/>
                    </a:cubicBezTo>
                    <a:cubicBezTo>
                      <a:pt x="18181" y="42477"/>
                      <a:pt x="16363" y="41415"/>
                      <a:pt x="18181" y="38230"/>
                    </a:cubicBezTo>
                    <a:cubicBezTo>
                      <a:pt x="20000" y="39292"/>
                      <a:pt x="23636" y="40353"/>
                      <a:pt x="27272" y="40353"/>
                    </a:cubicBezTo>
                    <a:cubicBezTo>
                      <a:pt x="25454" y="42477"/>
                      <a:pt x="27272" y="43539"/>
                      <a:pt x="27272" y="46725"/>
                    </a:cubicBezTo>
                    <a:cubicBezTo>
                      <a:pt x="27272" y="49911"/>
                      <a:pt x="21818" y="50973"/>
                      <a:pt x="21818" y="54159"/>
                    </a:cubicBezTo>
                    <a:cubicBezTo>
                      <a:pt x="21818" y="57345"/>
                      <a:pt x="25454" y="57345"/>
                      <a:pt x="30909" y="57345"/>
                    </a:cubicBezTo>
                    <a:cubicBezTo>
                      <a:pt x="34545" y="57345"/>
                      <a:pt x="36363" y="55221"/>
                      <a:pt x="41818" y="55221"/>
                    </a:cubicBezTo>
                    <a:cubicBezTo>
                      <a:pt x="43636" y="55221"/>
                      <a:pt x="45454" y="55221"/>
                      <a:pt x="45454" y="55221"/>
                    </a:cubicBezTo>
                    <a:cubicBezTo>
                      <a:pt x="45454" y="57345"/>
                      <a:pt x="41818" y="57345"/>
                      <a:pt x="41818" y="60530"/>
                    </a:cubicBezTo>
                    <a:cubicBezTo>
                      <a:pt x="41818" y="63716"/>
                      <a:pt x="47272" y="64778"/>
                      <a:pt x="52727" y="64778"/>
                    </a:cubicBezTo>
                    <a:cubicBezTo>
                      <a:pt x="52727" y="64778"/>
                      <a:pt x="54545" y="64778"/>
                      <a:pt x="54545" y="64778"/>
                    </a:cubicBezTo>
                    <a:cubicBezTo>
                      <a:pt x="54545" y="70088"/>
                      <a:pt x="54545" y="70088"/>
                      <a:pt x="54545" y="70088"/>
                    </a:cubicBezTo>
                    <a:cubicBezTo>
                      <a:pt x="52727" y="73274"/>
                      <a:pt x="41818" y="76460"/>
                      <a:pt x="32727" y="76460"/>
                    </a:cubicBezTo>
                    <a:cubicBezTo>
                      <a:pt x="32727" y="80707"/>
                      <a:pt x="36363" y="81769"/>
                      <a:pt x="36363" y="87079"/>
                    </a:cubicBezTo>
                    <a:cubicBezTo>
                      <a:pt x="36363" y="92389"/>
                      <a:pt x="21818" y="92389"/>
                      <a:pt x="21818" y="97699"/>
                    </a:cubicBezTo>
                    <a:cubicBezTo>
                      <a:pt x="21818" y="98761"/>
                      <a:pt x="23636" y="99823"/>
                      <a:pt x="23636" y="99823"/>
                    </a:cubicBezTo>
                    <a:cubicBezTo>
                      <a:pt x="27272" y="99823"/>
                      <a:pt x="27272" y="97699"/>
                      <a:pt x="29090" y="97699"/>
                    </a:cubicBezTo>
                    <a:cubicBezTo>
                      <a:pt x="34545" y="97699"/>
                      <a:pt x="36363" y="101946"/>
                      <a:pt x="43636" y="101946"/>
                    </a:cubicBezTo>
                    <a:cubicBezTo>
                      <a:pt x="47272" y="101946"/>
                      <a:pt x="50909" y="100884"/>
                      <a:pt x="52727" y="98761"/>
                    </a:cubicBezTo>
                    <a:cubicBezTo>
                      <a:pt x="52727" y="98761"/>
                      <a:pt x="54545" y="99823"/>
                      <a:pt x="54545" y="100884"/>
                    </a:cubicBezTo>
                    <a:cubicBezTo>
                      <a:pt x="54545" y="105132"/>
                      <a:pt x="43636" y="104070"/>
                      <a:pt x="36363" y="105132"/>
                    </a:cubicBezTo>
                    <a:cubicBezTo>
                      <a:pt x="34545" y="105132"/>
                      <a:pt x="20000" y="116814"/>
                      <a:pt x="18181" y="117876"/>
                    </a:cubicBezTo>
                    <a:cubicBezTo>
                      <a:pt x="18181" y="120000"/>
                      <a:pt x="18181" y="120000"/>
                      <a:pt x="18181" y="120000"/>
                    </a:cubicBezTo>
                    <a:cubicBezTo>
                      <a:pt x="21818" y="120000"/>
                      <a:pt x="21818" y="120000"/>
                      <a:pt x="21818" y="120000"/>
                    </a:cubicBezTo>
                    <a:cubicBezTo>
                      <a:pt x="23636" y="118938"/>
                      <a:pt x="25454" y="117876"/>
                      <a:pt x="29090" y="117876"/>
                    </a:cubicBezTo>
                    <a:cubicBezTo>
                      <a:pt x="36363" y="117876"/>
                      <a:pt x="36363" y="117876"/>
                      <a:pt x="36363" y="117876"/>
                    </a:cubicBezTo>
                    <a:cubicBezTo>
                      <a:pt x="36363" y="114690"/>
                      <a:pt x="40000" y="111504"/>
                      <a:pt x="45454" y="111504"/>
                    </a:cubicBezTo>
                    <a:cubicBezTo>
                      <a:pt x="47272" y="111504"/>
                      <a:pt x="50909" y="113628"/>
                      <a:pt x="54545" y="113628"/>
                    </a:cubicBezTo>
                    <a:cubicBezTo>
                      <a:pt x="61818" y="113628"/>
                      <a:pt x="74545" y="110442"/>
                      <a:pt x="80000" y="110442"/>
                    </a:cubicBezTo>
                    <a:cubicBezTo>
                      <a:pt x="100000" y="110442"/>
                      <a:pt x="100000" y="110442"/>
                      <a:pt x="100000" y="110442"/>
                    </a:cubicBezTo>
                    <a:cubicBezTo>
                      <a:pt x="105454" y="110442"/>
                      <a:pt x="109090" y="108318"/>
                      <a:pt x="114545" y="105132"/>
                    </a:cubicBezTo>
                    <a:cubicBezTo>
                      <a:pt x="114545" y="103008"/>
                      <a:pt x="114545" y="103008"/>
                      <a:pt x="114545" y="103008"/>
                    </a:cubicBezTo>
                    <a:cubicBezTo>
                      <a:pt x="110909" y="103008"/>
                      <a:pt x="109090" y="103008"/>
                      <a:pt x="103636" y="101946"/>
                    </a:cubicBezTo>
                    <a:cubicBezTo>
                      <a:pt x="107272" y="96637"/>
                      <a:pt x="120000" y="93451"/>
                      <a:pt x="120000" y="87079"/>
                    </a:cubicBezTo>
                    <a:cubicBezTo>
                      <a:pt x="120000" y="83893"/>
                      <a:pt x="116363" y="80707"/>
                      <a:pt x="109090" y="80707"/>
                    </a:cubicBezTo>
                    <a:cubicBezTo>
                      <a:pt x="109090" y="80707"/>
                      <a:pt x="107272" y="80707"/>
                      <a:pt x="107272" y="80707"/>
                    </a:cubicBezTo>
                    <a:cubicBezTo>
                      <a:pt x="105454" y="80707"/>
                      <a:pt x="105454" y="80707"/>
                      <a:pt x="103636" y="81769"/>
                    </a:cubicBezTo>
                    <a:cubicBezTo>
                      <a:pt x="105454" y="80707"/>
                      <a:pt x="105454" y="80707"/>
                      <a:pt x="105454" y="80707"/>
                    </a:cubicBezTo>
                    <a:cubicBezTo>
                      <a:pt x="103636" y="81769"/>
                      <a:pt x="103636" y="82831"/>
                      <a:pt x="100000" y="82831"/>
                    </a:cubicBezTo>
                    <a:cubicBezTo>
                      <a:pt x="100000" y="80707"/>
                      <a:pt x="100000" y="80707"/>
                      <a:pt x="100000" y="80707"/>
                    </a:cubicBezTo>
                    <a:cubicBezTo>
                      <a:pt x="101818" y="80707"/>
                      <a:pt x="101818" y="79646"/>
                      <a:pt x="101818" y="78584"/>
                    </a:cubicBezTo>
                    <a:cubicBezTo>
                      <a:pt x="101818" y="75398"/>
                      <a:pt x="96363" y="73274"/>
                      <a:pt x="96363" y="71150"/>
                    </a:cubicBezTo>
                    <a:cubicBezTo>
                      <a:pt x="96363" y="62654"/>
                      <a:pt x="83636" y="59469"/>
                      <a:pt x="74545" y="54159"/>
                    </a:cubicBezTo>
                    <a:cubicBezTo>
                      <a:pt x="69090" y="49911"/>
                      <a:pt x="70909" y="41415"/>
                      <a:pt x="61818" y="39292"/>
                    </a:cubicBezTo>
                    <a:cubicBezTo>
                      <a:pt x="60000" y="39292"/>
                      <a:pt x="60000" y="39292"/>
                      <a:pt x="58181" y="39292"/>
                    </a:cubicBezTo>
                    <a:cubicBezTo>
                      <a:pt x="58181" y="39292"/>
                      <a:pt x="56363" y="39292"/>
                      <a:pt x="56363" y="39292"/>
                    </a:cubicBezTo>
                    <a:cubicBezTo>
                      <a:pt x="54545" y="39292"/>
                      <a:pt x="54545" y="39292"/>
                      <a:pt x="52727" y="39292"/>
                    </a:cubicBezTo>
                    <a:cubicBezTo>
                      <a:pt x="52727" y="39292"/>
                      <a:pt x="50909" y="39292"/>
                      <a:pt x="49090" y="39292"/>
                    </a:cubicBezTo>
                    <a:cubicBezTo>
                      <a:pt x="50909" y="38230"/>
                      <a:pt x="50909" y="37168"/>
                      <a:pt x="54545" y="36106"/>
                    </a:cubicBezTo>
                    <a:cubicBezTo>
                      <a:pt x="54545" y="28672"/>
                      <a:pt x="69090" y="24424"/>
                      <a:pt x="67272" y="14867"/>
                    </a:cubicBezTo>
                    <a:cubicBezTo>
                      <a:pt x="38181" y="14867"/>
                      <a:pt x="38181" y="14867"/>
                      <a:pt x="38181" y="14867"/>
                    </a:cubicBezTo>
                    <a:cubicBezTo>
                      <a:pt x="36363" y="13805"/>
                      <a:pt x="36363" y="12743"/>
                      <a:pt x="36363" y="11681"/>
                    </a:cubicBezTo>
                    <a:cubicBezTo>
                      <a:pt x="38181" y="7433"/>
                      <a:pt x="49090" y="7433"/>
                      <a:pt x="49090" y="3185"/>
                    </a:cubicBezTo>
                    <a:cubicBezTo>
                      <a:pt x="49090" y="2123"/>
                      <a:pt x="45454" y="0"/>
                      <a:pt x="4363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164" name="Google Shape;164;p9"/>
              <p:cNvSpPr/>
              <p:nvPr/>
            </p:nvSpPr>
            <p:spPr>
              <a:xfrm>
                <a:off x="-7597776" y="2697163"/>
                <a:ext cx="14400" cy="14400"/>
              </a:xfrm>
              <a:custGeom>
                <a:rect b="b" l="l" r="r" t="t"/>
                <a:pathLst>
                  <a:path extrusionOk="0" h="120000" w="120000">
                    <a:moveTo>
                      <a:pt x="120000" y="0"/>
                    </a:moveTo>
                    <a:cubicBezTo>
                      <a:pt x="60000" y="0"/>
                      <a:pt x="60000" y="0"/>
                      <a:pt x="60000" y="0"/>
                    </a:cubicBezTo>
                    <a:cubicBezTo>
                      <a:pt x="30000" y="30000"/>
                      <a:pt x="0" y="90000"/>
                      <a:pt x="0" y="120000"/>
                    </a:cubicBezTo>
                    <a:cubicBezTo>
                      <a:pt x="90000" y="120000"/>
                      <a:pt x="90000" y="120000"/>
                      <a:pt x="90000" y="120000"/>
                    </a:cubicBezTo>
                    <a:cubicBezTo>
                      <a:pt x="90000" y="90000"/>
                      <a:pt x="120000" y="30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165" name="Google Shape;165;p9"/>
              <p:cNvSpPr/>
              <p:nvPr/>
            </p:nvSpPr>
            <p:spPr>
              <a:xfrm>
                <a:off x="-8158163" y="2039938"/>
                <a:ext cx="300000" cy="165000"/>
              </a:xfrm>
              <a:custGeom>
                <a:rect b="b" l="l" r="r" t="t"/>
                <a:pathLst>
                  <a:path extrusionOk="0" h="120000" w="120000">
                    <a:moveTo>
                      <a:pt x="19500" y="0"/>
                    </a:moveTo>
                    <a:cubicBezTo>
                      <a:pt x="15000" y="0"/>
                      <a:pt x="15000" y="0"/>
                      <a:pt x="15000" y="0"/>
                    </a:cubicBezTo>
                    <a:cubicBezTo>
                      <a:pt x="12000" y="0"/>
                      <a:pt x="12000" y="10909"/>
                      <a:pt x="7500" y="10909"/>
                    </a:cubicBezTo>
                    <a:cubicBezTo>
                      <a:pt x="7500" y="19090"/>
                      <a:pt x="7500" y="19090"/>
                      <a:pt x="7500" y="19090"/>
                    </a:cubicBezTo>
                    <a:cubicBezTo>
                      <a:pt x="6000" y="16363"/>
                      <a:pt x="4500" y="16363"/>
                      <a:pt x="3000" y="16363"/>
                    </a:cubicBezTo>
                    <a:cubicBezTo>
                      <a:pt x="3000" y="16363"/>
                      <a:pt x="1500" y="16363"/>
                      <a:pt x="0" y="16363"/>
                    </a:cubicBezTo>
                    <a:cubicBezTo>
                      <a:pt x="0" y="27272"/>
                      <a:pt x="16500" y="35454"/>
                      <a:pt x="21000" y="35454"/>
                    </a:cubicBezTo>
                    <a:cubicBezTo>
                      <a:pt x="21000" y="38181"/>
                      <a:pt x="21000" y="40909"/>
                      <a:pt x="22500" y="43636"/>
                    </a:cubicBezTo>
                    <a:cubicBezTo>
                      <a:pt x="18000" y="46363"/>
                      <a:pt x="7500" y="51818"/>
                      <a:pt x="1500" y="51818"/>
                    </a:cubicBezTo>
                    <a:cubicBezTo>
                      <a:pt x="3000" y="54545"/>
                      <a:pt x="4500" y="57272"/>
                      <a:pt x="6000" y="57272"/>
                    </a:cubicBezTo>
                    <a:cubicBezTo>
                      <a:pt x="7500" y="57272"/>
                      <a:pt x="9000" y="54545"/>
                      <a:pt x="10500" y="54545"/>
                    </a:cubicBezTo>
                    <a:cubicBezTo>
                      <a:pt x="12000" y="54545"/>
                      <a:pt x="13500" y="54545"/>
                      <a:pt x="15000" y="54545"/>
                    </a:cubicBezTo>
                    <a:cubicBezTo>
                      <a:pt x="16500" y="54545"/>
                      <a:pt x="18000" y="54545"/>
                      <a:pt x="19500" y="54545"/>
                    </a:cubicBezTo>
                    <a:cubicBezTo>
                      <a:pt x="18000" y="65454"/>
                      <a:pt x="16500" y="70909"/>
                      <a:pt x="16500" y="81818"/>
                    </a:cubicBezTo>
                    <a:cubicBezTo>
                      <a:pt x="15000" y="81818"/>
                      <a:pt x="15000" y="84545"/>
                      <a:pt x="13500" y="87272"/>
                    </a:cubicBezTo>
                    <a:cubicBezTo>
                      <a:pt x="22500" y="87272"/>
                      <a:pt x="25500" y="100909"/>
                      <a:pt x="31500" y="103636"/>
                    </a:cubicBezTo>
                    <a:cubicBezTo>
                      <a:pt x="42000" y="111818"/>
                      <a:pt x="54000" y="120000"/>
                      <a:pt x="69000" y="120000"/>
                    </a:cubicBezTo>
                    <a:cubicBezTo>
                      <a:pt x="82500" y="120000"/>
                      <a:pt x="91500" y="103636"/>
                      <a:pt x="100500" y="98181"/>
                    </a:cubicBezTo>
                    <a:cubicBezTo>
                      <a:pt x="106500" y="92727"/>
                      <a:pt x="115500" y="76363"/>
                      <a:pt x="120000" y="65454"/>
                    </a:cubicBezTo>
                    <a:cubicBezTo>
                      <a:pt x="120000" y="62727"/>
                      <a:pt x="120000" y="62727"/>
                      <a:pt x="120000" y="62727"/>
                    </a:cubicBezTo>
                    <a:cubicBezTo>
                      <a:pt x="120000" y="38181"/>
                      <a:pt x="105000" y="43636"/>
                      <a:pt x="105000" y="16363"/>
                    </a:cubicBezTo>
                    <a:cubicBezTo>
                      <a:pt x="105000" y="13636"/>
                      <a:pt x="106500" y="10909"/>
                      <a:pt x="108000" y="8181"/>
                    </a:cubicBezTo>
                    <a:cubicBezTo>
                      <a:pt x="103500" y="8181"/>
                      <a:pt x="100500" y="13636"/>
                      <a:pt x="97500" y="13636"/>
                    </a:cubicBezTo>
                    <a:cubicBezTo>
                      <a:pt x="93000" y="13636"/>
                      <a:pt x="90000" y="13636"/>
                      <a:pt x="90000" y="2727"/>
                    </a:cubicBezTo>
                    <a:cubicBezTo>
                      <a:pt x="88500" y="2727"/>
                      <a:pt x="88500" y="2727"/>
                      <a:pt x="88500" y="2727"/>
                    </a:cubicBezTo>
                    <a:cubicBezTo>
                      <a:pt x="87000" y="2727"/>
                      <a:pt x="87000" y="2727"/>
                      <a:pt x="85500" y="2727"/>
                    </a:cubicBezTo>
                    <a:cubicBezTo>
                      <a:pt x="84000" y="5454"/>
                      <a:pt x="84000" y="8181"/>
                      <a:pt x="84000" y="16363"/>
                    </a:cubicBezTo>
                    <a:cubicBezTo>
                      <a:pt x="82500" y="13636"/>
                      <a:pt x="81000" y="13636"/>
                      <a:pt x="81000" y="13636"/>
                    </a:cubicBezTo>
                    <a:cubicBezTo>
                      <a:pt x="76500" y="13636"/>
                      <a:pt x="73500" y="19090"/>
                      <a:pt x="69000" y="19090"/>
                    </a:cubicBezTo>
                    <a:cubicBezTo>
                      <a:pt x="66000" y="19090"/>
                      <a:pt x="63000" y="16363"/>
                      <a:pt x="57000" y="16363"/>
                    </a:cubicBezTo>
                    <a:cubicBezTo>
                      <a:pt x="57000" y="19090"/>
                      <a:pt x="55500" y="21818"/>
                      <a:pt x="57000" y="24545"/>
                    </a:cubicBezTo>
                    <a:cubicBezTo>
                      <a:pt x="54000" y="21818"/>
                      <a:pt x="54000" y="19090"/>
                      <a:pt x="51000" y="19090"/>
                    </a:cubicBezTo>
                    <a:cubicBezTo>
                      <a:pt x="40500" y="24545"/>
                      <a:pt x="40500" y="24545"/>
                      <a:pt x="40500" y="24545"/>
                    </a:cubicBezTo>
                    <a:cubicBezTo>
                      <a:pt x="37500" y="24545"/>
                      <a:pt x="37500" y="19090"/>
                      <a:pt x="34500" y="16363"/>
                    </a:cubicBezTo>
                    <a:cubicBezTo>
                      <a:pt x="34500" y="19090"/>
                      <a:pt x="34500" y="21818"/>
                      <a:pt x="34500" y="27272"/>
                    </a:cubicBezTo>
                    <a:cubicBezTo>
                      <a:pt x="33000" y="27272"/>
                      <a:pt x="30000" y="32727"/>
                      <a:pt x="27000" y="32727"/>
                    </a:cubicBezTo>
                    <a:cubicBezTo>
                      <a:pt x="25500" y="32727"/>
                      <a:pt x="21000" y="21818"/>
                      <a:pt x="21000" y="13636"/>
                    </a:cubicBezTo>
                    <a:cubicBezTo>
                      <a:pt x="21000" y="8181"/>
                      <a:pt x="19500" y="5454"/>
                      <a:pt x="195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166" name="Google Shape;166;p9"/>
              <p:cNvSpPr/>
              <p:nvPr/>
            </p:nvSpPr>
            <p:spPr>
              <a:xfrm>
                <a:off x="-9959976" y="4022725"/>
                <a:ext cx="308100" cy="123900"/>
              </a:xfrm>
              <a:custGeom>
                <a:rect b="b" l="l" r="r" t="t"/>
                <a:pathLst>
                  <a:path extrusionOk="0" h="120000" w="120000">
                    <a:moveTo>
                      <a:pt x="33658" y="0"/>
                    </a:moveTo>
                    <a:cubicBezTo>
                      <a:pt x="16097" y="0"/>
                      <a:pt x="7317" y="18181"/>
                      <a:pt x="0" y="50909"/>
                    </a:cubicBezTo>
                    <a:cubicBezTo>
                      <a:pt x="4390" y="50909"/>
                      <a:pt x="4390" y="50909"/>
                      <a:pt x="4390" y="50909"/>
                    </a:cubicBezTo>
                    <a:cubicBezTo>
                      <a:pt x="8780" y="40000"/>
                      <a:pt x="19024" y="21818"/>
                      <a:pt x="26341" y="21818"/>
                    </a:cubicBezTo>
                    <a:cubicBezTo>
                      <a:pt x="27804" y="21818"/>
                      <a:pt x="27804" y="21818"/>
                      <a:pt x="29268" y="21818"/>
                    </a:cubicBezTo>
                    <a:cubicBezTo>
                      <a:pt x="30731" y="21818"/>
                      <a:pt x="30731" y="21818"/>
                      <a:pt x="32195" y="25454"/>
                    </a:cubicBezTo>
                    <a:cubicBezTo>
                      <a:pt x="30731" y="29090"/>
                      <a:pt x="30731" y="36363"/>
                      <a:pt x="33658" y="40000"/>
                    </a:cubicBezTo>
                    <a:cubicBezTo>
                      <a:pt x="45365" y="40000"/>
                      <a:pt x="45365" y="40000"/>
                      <a:pt x="45365" y="40000"/>
                    </a:cubicBezTo>
                    <a:cubicBezTo>
                      <a:pt x="51219" y="40000"/>
                      <a:pt x="54146" y="58181"/>
                      <a:pt x="58536" y="58181"/>
                    </a:cubicBezTo>
                    <a:cubicBezTo>
                      <a:pt x="61463" y="58181"/>
                      <a:pt x="62926" y="58181"/>
                      <a:pt x="64390" y="58181"/>
                    </a:cubicBezTo>
                    <a:cubicBezTo>
                      <a:pt x="65853" y="58181"/>
                      <a:pt x="65853" y="58181"/>
                      <a:pt x="67317" y="58181"/>
                    </a:cubicBezTo>
                    <a:cubicBezTo>
                      <a:pt x="68780" y="61818"/>
                      <a:pt x="68780" y="69090"/>
                      <a:pt x="71707" y="69090"/>
                    </a:cubicBezTo>
                    <a:cubicBezTo>
                      <a:pt x="73170" y="87272"/>
                      <a:pt x="80487" y="87272"/>
                      <a:pt x="86341" y="94545"/>
                    </a:cubicBezTo>
                    <a:cubicBezTo>
                      <a:pt x="84878" y="101818"/>
                      <a:pt x="83414" y="105454"/>
                      <a:pt x="81951" y="105454"/>
                    </a:cubicBezTo>
                    <a:cubicBezTo>
                      <a:pt x="81951" y="112727"/>
                      <a:pt x="81951" y="112727"/>
                      <a:pt x="81951" y="112727"/>
                    </a:cubicBezTo>
                    <a:cubicBezTo>
                      <a:pt x="89268" y="112727"/>
                      <a:pt x="96585" y="120000"/>
                      <a:pt x="105365" y="120000"/>
                    </a:cubicBezTo>
                    <a:cubicBezTo>
                      <a:pt x="109756" y="120000"/>
                      <a:pt x="118536" y="120000"/>
                      <a:pt x="120000" y="105454"/>
                    </a:cubicBezTo>
                    <a:cubicBezTo>
                      <a:pt x="118536" y="105454"/>
                      <a:pt x="115609" y="87272"/>
                      <a:pt x="111219" y="83636"/>
                    </a:cubicBezTo>
                    <a:cubicBezTo>
                      <a:pt x="105365" y="83636"/>
                      <a:pt x="105365" y="83636"/>
                      <a:pt x="105365" y="83636"/>
                    </a:cubicBezTo>
                    <a:cubicBezTo>
                      <a:pt x="105365" y="80000"/>
                      <a:pt x="105365" y="76363"/>
                      <a:pt x="105365" y="72727"/>
                    </a:cubicBezTo>
                    <a:cubicBezTo>
                      <a:pt x="96585" y="72727"/>
                      <a:pt x="86341" y="61818"/>
                      <a:pt x="80487" y="43636"/>
                    </a:cubicBezTo>
                    <a:cubicBezTo>
                      <a:pt x="79024" y="40000"/>
                      <a:pt x="76097" y="29090"/>
                      <a:pt x="73170" y="29090"/>
                    </a:cubicBezTo>
                    <a:cubicBezTo>
                      <a:pt x="60000" y="29090"/>
                      <a:pt x="51219" y="0"/>
                      <a:pt x="3365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167" name="Google Shape;167;p9"/>
              <p:cNvSpPr/>
              <p:nvPr/>
            </p:nvSpPr>
            <p:spPr>
              <a:xfrm>
                <a:off x="-9913938" y="4067175"/>
                <a:ext cx="14400" cy="22200"/>
              </a:xfrm>
              <a:custGeom>
                <a:rect b="b" l="l" r="r" t="t"/>
                <a:pathLst>
                  <a:path extrusionOk="0" h="120000" w="120000">
                    <a:moveTo>
                      <a:pt x="90000" y="0"/>
                    </a:moveTo>
                    <a:cubicBezTo>
                      <a:pt x="60000" y="0"/>
                      <a:pt x="60000" y="0"/>
                      <a:pt x="60000" y="0"/>
                    </a:cubicBezTo>
                    <a:cubicBezTo>
                      <a:pt x="60000" y="60000"/>
                      <a:pt x="60000" y="60000"/>
                      <a:pt x="60000" y="60000"/>
                    </a:cubicBezTo>
                    <a:cubicBezTo>
                      <a:pt x="30000" y="60000"/>
                      <a:pt x="0" y="60000"/>
                      <a:pt x="0" y="120000"/>
                    </a:cubicBezTo>
                    <a:cubicBezTo>
                      <a:pt x="0" y="120000"/>
                      <a:pt x="0" y="120000"/>
                      <a:pt x="30000" y="120000"/>
                    </a:cubicBezTo>
                    <a:cubicBezTo>
                      <a:pt x="60000" y="120000"/>
                      <a:pt x="90000" y="120000"/>
                      <a:pt x="120000" y="120000"/>
                    </a:cubicBezTo>
                    <a:cubicBezTo>
                      <a:pt x="120000" y="80000"/>
                      <a:pt x="120000" y="40000"/>
                      <a:pt x="120000" y="20000"/>
                    </a:cubicBezTo>
                    <a:cubicBezTo>
                      <a:pt x="90000" y="0"/>
                      <a:pt x="90000" y="0"/>
                      <a:pt x="9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168" name="Google Shape;168;p9"/>
              <p:cNvSpPr/>
              <p:nvPr/>
            </p:nvSpPr>
            <p:spPr>
              <a:xfrm>
                <a:off x="-9759951" y="4195763"/>
                <a:ext cx="47700" cy="25500"/>
              </a:xfrm>
              <a:custGeom>
                <a:rect b="b" l="l" r="r" t="t"/>
                <a:pathLst>
                  <a:path extrusionOk="0" h="120000" w="120000">
                    <a:moveTo>
                      <a:pt x="27692" y="0"/>
                    </a:moveTo>
                    <a:cubicBezTo>
                      <a:pt x="18461" y="0"/>
                      <a:pt x="0" y="0"/>
                      <a:pt x="0" y="34285"/>
                    </a:cubicBezTo>
                    <a:cubicBezTo>
                      <a:pt x="0" y="68571"/>
                      <a:pt x="18461" y="119999"/>
                      <a:pt x="36923" y="119999"/>
                    </a:cubicBezTo>
                    <a:cubicBezTo>
                      <a:pt x="73846" y="119999"/>
                      <a:pt x="92307" y="85714"/>
                      <a:pt x="120000" y="85714"/>
                    </a:cubicBezTo>
                    <a:cubicBezTo>
                      <a:pt x="120000" y="51428"/>
                      <a:pt x="120000" y="34285"/>
                      <a:pt x="101538" y="34285"/>
                    </a:cubicBezTo>
                    <a:cubicBezTo>
                      <a:pt x="110769" y="34285"/>
                      <a:pt x="110769" y="34285"/>
                      <a:pt x="110769" y="34285"/>
                    </a:cubicBezTo>
                    <a:cubicBezTo>
                      <a:pt x="92307" y="34285"/>
                      <a:pt x="55384" y="0"/>
                      <a:pt x="2769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169" name="Google Shape;169;p9"/>
              <p:cNvSpPr/>
              <p:nvPr/>
            </p:nvSpPr>
            <p:spPr>
              <a:xfrm>
                <a:off x="-9434513" y="4191000"/>
                <a:ext cx="41400" cy="23700"/>
              </a:xfrm>
              <a:custGeom>
                <a:rect b="b" l="l" r="r" t="t"/>
                <a:pathLst>
                  <a:path extrusionOk="0" h="120000" w="120000">
                    <a:moveTo>
                      <a:pt x="32727" y="0"/>
                    </a:moveTo>
                    <a:cubicBezTo>
                      <a:pt x="21818" y="0"/>
                      <a:pt x="0" y="0"/>
                      <a:pt x="0" y="40000"/>
                    </a:cubicBezTo>
                    <a:cubicBezTo>
                      <a:pt x="0" y="100000"/>
                      <a:pt x="43636" y="120000"/>
                      <a:pt x="76363" y="120000"/>
                    </a:cubicBezTo>
                    <a:cubicBezTo>
                      <a:pt x="98181" y="120000"/>
                      <a:pt x="120000" y="120000"/>
                      <a:pt x="120000" y="80000"/>
                    </a:cubicBezTo>
                    <a:cubicBezTo>
                      <a:pt x="120000" y="40000"/>
                      <a:pt x="43636" y="0"/>
                      <a:pt x="3272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170" name="Google Shape;170;p9"/>
              <p:cNvSpPr/>
              <p:nvPr/>
            </p:nvSpPr>
            <p:spPr>
              <a:xfrm>
                <a:off x="-9647238" y="4138613"/>
                <a:ext cx="176100" cy="87300"/>
              </a:xfrm>
              <a:custGeom>
                <a:rect b="b" l="l" r="r" t="t"/>
                <a:pathLst>
                  <a:path extrusionOk="0" h="120000" w="120000">
                    <a:moveTo>
                      <a:pt x="28085" y="0"/>
                    </a:moveTo>
                    <a:cubicBezTo>
                      <a:pt x="25531" y="0"/>
                      <a:pt x="20425" y="5217"/>
                      <a:pt x="20425" y="15652"/>
                    </a:cubicBezTo>
                    <a:cubicBezTo>
                      <a:pt x="20425" y="20869"/>
                      <a:pt x="25531" y="31304"/>
                      <a:pt x="30638" y="31304"/>
                    </a:cubicBezTo>
                    <a:cubicBezTo>
                      <a:pt x="30638" y="46956"/>
                      <a:pt x="30638" y="57391"/>
                      <a:pt x="35744" y="67826"/>
                    </a:cubicBezTo>
                    <a:cubicBezTo>
                      <a:pt x="33191" y="73043"/>
                      <a:pt x="28085" y="73043"/>
                      <a:pt x="25531" y="73043"/>
                    </a:cubicBezTo>
                    <a:cubicBezTo>
                      <a:pt x="20425" y="73043"/>
                      <a:pt x="12765" y="67826"/>
                      <a:pt x="2553" y="67826"/>
                    </a:cubicBezTo>
                    <a:cubicBezTo>
                      <a:pt x="2553" y="73043"/>
                      <a:pt x="2553" y="78260"/>
                      <a:pt x="0" y="78260"/>
                    </a:cubicBezTo>
                    <a:cubicBezTo>
                      <a:pt x="0" y="88695"/>
                      <a:pt x="5106" y="104347"/>
                      <a:pt x="7659" y="104347"/>
                    </a:cubicBezTo>
                    <a:cubicBezTo>
                      <a:pt x="7659" y="99130"/>
                      <a:pt x="10212" y="93913"/>
                      <a:pt x="10212" y="88695"/>
                    </a:cubicBezTo>
                    <a:cubicBezTo>
                      <a:pt x="10212" y="93913"/>
                      <a:pt x="10212" y="93913"/>
                      <a:pt x="12765" y="93913"/>
                    </a:cubicBezTo>
                    <a:cubicBezTo>
                      <a:pt x="12765" y="93913"/>
                      <a:pt x="15319" y="88695"/>
                      <a:pt x="17872" y="88695"/>
                    </a:cubicBezTo>
                    <a:cubicBezTo>
                      <a:pt x="22978" y="88695"/>
                      <a:pt x="28085" y="88695"/>
                      <a:pt x="33191" y="88695"/>
                    </a:cubicBezTo>
                    <a:cubicBezTo>
                      <a:pt x="40851" y="88695"/>
                      <a:pt x="45957" y="88695"/>
                      <a:pt x="48510" y="93913"/>
                    </a:cubicBezTo>
                    <a:cubicBezTo>
                      <a:pt x="53617" y="99130"/>
                      <a:pt x="51063" y="120000"/>
                      <a:pt x="58723" y="120000"/>
                    </a:cubicBezTo>
                    <a:cubicBezTo>
                      <a:pt x="66382" y="120000"/>
                      <a:pt x="66382" y="88695"/>
                      <a:pt x="74042" y="88695"/>
                    </a:cubicBezTo>
                    <a:cubicBezTo>
                      <a:pt x="76595" y="88695"/>
                      <a:pt x="76595" y="93913"/>
                      <a:pt x="81702" y="93913"/>
                    </a:cubicBezTo>
                    <a:cubicBezTo>
                      <a:pt x="86808" y="93913"/>
                      <a:pt x="89361" y="88695"/>
                      <a:pt x="94468" y="83478"/>
                    </a:cubicBezTo>
                    <a:cubicBezTo>
                      <a:pt x="120000" y="83478"/>
                      <a:pt x="120000" y="83478"/>
                      <a:pt x="120000" y="83478"/>
                    </a:cubicBezTo>
                    <a:cubicBezTo>
                      <a:pt x="114893" y="62608"/>
                      <a:pt x="107234" y="57391"/>
                      <a:pt x="102127" y="41739"/>
                    </a:cubicBezTo>
                    <a:cubicBezTo>
                      <a:pt x="104680" y="52173"/>
                      <a:pt x="104680" y="52173"/>
                      <a:pt x="104680" y="52173"/>
                    </a:cubicBezTo>
                    <a:cubicBezTo>
                      <a:pt x="91914" y="36521"/>
                      <a:pt x="86808" y="5217"/>
                      <a:pt x="66382" y="5217"/>
                    </a:cubicBezTo>
                    <a:cubicBezTo>
                      <a:pt x="56170" y="5217"/>
                      <a:pt x="53617" y="15652"/>
                      <a:pt x="43404" y="15652"/>
                    </a:cubicBezTo>
                    <a:cubicBezTo>
                      <a:pt x="38297" y="15652"/>
                      <a:pt x="33191" y="0"/>
                      <a:pt x="2808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171" name="Google Shape;171;p9"/>
              <p:cNvSpPr/>
              <p:nvPr/>
            </p:nvSpPr>
            <p:spPr>
              <a:xfrm>
                <a:off x="-9272588" y="4481513"/>
                <a:ext cx="22200" cy="25500"/>
              </a:xfrm>
              <a:custGeom>
                <a:rect b="b" l="l" r="r" t="t"/>
                <a:pathLst>
                  <a:path extrusionOk="0" h="120000" w="120000">
                    <a:moveTo>
                      <a:pt x="120000" y="0"/>
                    </a:moveTo>
                    <a:cubicBezTo>
                      <a:pt x="60000" y="0"/>
                      <a:pt x="60000" y="0"/>
                      <a:pt x="60000" y="0"/>
                    </a:cubicBezTo>
                    <a:cubicBezTo>
                      <a:pt x="40000" y="0"/>
                      <a:pt x="0" y="51428"/>
                      <a:pt x="0" y="102857"/>
                    </a:cubicBezTo>
                    <a:cubicBezTo>
                      <a:pt x="0" y="119999"/>
                      <a:pt x="0" y="119999"/>
                      <a:pt x="0" y="119999"/>
                    </a:cubicBezTo>
                    <a:cubicBezTo>
                      <a:pt x="20000" y="119999"/>
                      <a:pt x="40000" y="102857"/>
                      <a:pt x="40000" y="102857"/>
                    </a:cubicBezTo>
                    <a:cubicBezTo>
                      <a:pt x="80000" y="102857"/>
                      <a:pt x="100000" y="51428"/>
                      <a:pt x="120000" y="34285"/>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172" name="Google Shape;172;p9"/>
              <p:cNvSpPr/>
              <p:nvPr/>
            </p:nvSpPr>
            <p:spPr>
              <a:xfrm>
                <a:off x="-8950326" y="4856163"/>
                <a:ext cx="71400" cy="63600"/>
              </a:xfrm>
              <a:custGeom>
                <a:rect b="b" l="l" r="r" t="t"/>
                <a:pathLst>
                  <a:path extrusionOk="0" h="120000" w="120000">
                    <a:moveTo>
                      <a:pt x="44210" y="0"/>
                    </a:moveTo>
                    <a:cubicBezTo>
                      <a:pt x="31578" y="0"/>
                      <a:pt x="31578" y="0"/>
                      <a:pt x="31578" y="0"/>
                    </a:cubicBezTo>
                    <a:cubicBezTo>
                      <a:pt x="12631" y="0"/>
                      <a:pt x="0" y="21176"/>
                      <a:pt x="0" y="56470"/>
                    </a:cubicBezTo>
                    <a:cubicBezTo>
                      <a:pt x="0" y="77647"/>
                      <a:pt x="44210" y="120000"/>
                      <a:pt x="69473" y="120000"/>
                    </a:cubicBezTo>
                    <a:cubicBezTo>
                      <a:pt x="94736" y="120000"/>
                      <a:pt x="120000" y="63529"/>
                      <a:pt x="120000" y="42352"/>
                    </a:cubicBezTo>
                    <a:cubicBezTo>
                      <a:pt x="120000" y="42352"/>
                      <a:pt x="113684" y="21176"/>
                      <a:pt x="107368" y="21176"/>
                    </a:cubicBezTo>
                    <a:cubicBezTo>
                      <a:pt x="101052" y="21176"/>
                      <a:pt x="94736" y="35294"/>
                      <a:pt x="88421" y="35294"/>
                    </a:cubicBezTo>
                    <a:cubicBezTo>
                      <a:pt x="82105" y="35294"/>
                      <a:pt x="82105" y="28235"/>
                      <a:pt x="75789" y="21176"/>
                    </a:cubicBezTo>
                    <a:cubicBezTo>
                      <a:pt x="63157" y="21176"/>
                      <a:pt x="50526" y="7058"/>
                      <a:pt x="4421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173" name="Google Shape;173;p9"/>
              <p:cNvSpPr/>
              <p:nvPr/>
            </p:nvSpPr>
            <p:spPr>
              <a:xfrm>
                <a:off x="-9640888" y="6456363"/>
                <a:ext cx="22200" cy="71400"/>
              </a:xfrm>
              <a:custGeom>
                <a:rect b="b" l="l" r="r" t="t"/>
                <a:pathLst>
                  <a:path extrusionOk="0" h="120000" w="120000">
                    <a:moveTo>
                      <a:pt x="60000" y="0"/>
                    </a:moveTo>
                    <a:cubicBezTo>
                      <a:pt x="20000" y="0"/>
                      <a:pt x="0" y="63157"/>
                      <a:pt x="0" y="63157"/>
                    </a:cubicBezTo>
                    <a:cubicBezTo>
                      <a:pt x="0" y="94736"/>
                      <a:pt x="0" y="94736"/>
                      <a:pt x="0" y="94736"/>
                    </a:cubicBezTo>
                    <a:cubicBezTo>
                      <a:pt x="0" y="101052"/>
                      <a:pt x="20000" y="120000"/>
                      <a:pt x="60000" y="120000"/>
                    </a:cubicBezTo>
                    <a:cubicBezTo>
                      <a:pt x="100000" y="120000"/>
                      <a:pt x="100000" y="120000"/>
                      <a:pt x="100000" y="120000"/>
                    </a:cubicBezTo>
                    <a:cubicBezTo>
                      <a:pt x="100000" y="56842"/>
                      <a:pt x="100000" y="56842"/>
                      <a:pt x="100000" y="56842"/>
                    </a:cubicBezTo>
                    <a:cubicBezTo>
                      <a:pt x="120000" y="50526"/>
                      <a:pt x="120000" y="50526"/>
                      <a:pt x="120000" y="37894"/>
                    </a:cubicBezTo>
                    <a:cubicBezTo>
                      <a:pt x="120000" y="18947"/>
                      <a:pt x="12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174" name="Google Shape;174;p9"/>
              <p:cNvSpPr/>
              <p:nvPr/>
            </p:nvSpPr>
            <p:spPr>
              <a:xfrm>
                <a:off x="-11093451" y="2955925"/>
                <a:ext cx="1500" cy="1500"/>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175" name="Google Shape;175;p9"/>
              <p:cNvSpPr/>
              <p:nvPr/>
            </p:nvSpPr>
            <p:spPr>
              <a:xfrm>
                <a:off x="-11093451" y="2955925"/>
                <a:ext cx="0" cy="0"/>
              </a:xfrm>
              <a:custGeom>
                <a:rect b="b" l="l" r="r" t="t"/>
                <a:pathLst>
                  <a:path extrusionOk="0" h="120000" w="120000">
                    <a:moveTo>
                      <a:pt x="0" y="0"/>
                    </a:moveTo>
                    <a:lnTo>
                      <a:pt x="0" y="0"/>
                    </a:lnTo>
                    <a:lnTo>
                      <a:pt x="0" y="0"/>
                    </a:lnTo>
                    <a:lnTo>
                      <a:pt x="0" y="0"/>
                    </a:ln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176" name="Google Shape;176;p9"/>
              <p:cNvSpPr/>
              <p:nvPr/>
            </p:nvSpPr>
            <p:spPr>
              <a:xfrm>
                <a:off x="-12406313" y="1716088"/>
                <a:ext cx="3933900" cy="5372100"/>
              </a:xfrm>
              <a:custGeom>
                <a:rect b="b" l="l" r="r" t="t"/>
                <a:pathLst>
                  <a:path extrusionOk="0" h="120000" w="120000">
                    <a:moveTo>
                      <a:pt x="57709" y="46405"/>
                    </a:moveTo>
                    <a:cubicBezTo>
                      <a:pt x="58053" y="46405"/>
                      <a:pt x="58167" y="46237"/>
                      <a:pt x="58282" y="46069"/>
                    </a:cubicBezTo>
                    <a:cubicBezTo>
                      <a:pt x="58167" y="46237"/>
                      <a:pt x="58053" y="46405"/>
                      <a:pt x="57709" y="46405"/>
                    </a:cubicBezTo>
                    <a:moveTo>
                      <a:pt x="60572" y="46741"/>
                    </a:moveTo>
                    <a:cubicBezTo>
                      <a:pt x="60229" y="46153"/>
                      <a:pt x="59770" y="45650"/>
                      <a:pt x="58854" y="45650"/>
                    </a:cubicBezTo>
                    <a:cubicBezTo>
                      <a:pt x="58854" y="45650"/>
                      <a:pt x="58854" y="45650"/>
                      <a:pt x="58854" y="45650"/>
                    </a:cubicBezTo>
                    <a:cubicBezTo>
                      <a:pt x="59770" y="45650"/>
                      <a:pt x="60229" y="46153"/>
                      <a:pt x="60572" y="46741"/>
                    </a:cubicBezTo>
                    <a:moveTo>
                      <a:pt x="56335" y="45062"/>
                    </a:moveTo>
                    <a:cubicBezTo>
                      <a:pt x="55763" y="44307"/>
                      <a:pt x="55190" y="44223"/>
                      <a:pt x="54160" y="43972"/>
                    </a:cubicBezTo>
                    <a:cubicBezTo>
                      <a:pt x="55190" y="44223"/>
                      <a:pt x="55763" y="44307"/>
                      <a:pt x="56335" y="45062"/>
                    </a:cubicBezTo>
                    <a:moveTo>
                      <a:pt x="50839" y="44307"/>
                    </a:moveTo>
                    <a:cubicBezTo>
                      <a:pt x="47404" y="43300"/>
                      <a:pt x="47404" y="43300"/>
                      <a:pt x="47404" y="43300"/>
                    </a:cubicBezTo>
                    <a:cubicBezTo>
                      <a:pt x="47404" y="43300"/>
                      <a:pt x="47404" y="43300"/>
                      <a:pt x="47404" y="43300"/>
                    </a:cubicBezTo>
                    <a:cubicBezTo>
                      <a:pt x="50839" y="44307"/>
                      <a:pt x="50839" y="44307"/>
                      <a:pt x="50839" y="44307"/>
                    </a:cubicBezTo>
                    <a:moveTo>
                      <a:pt x="76488" y="34825"/>
                    </a:moveTo>
                    <a:cubicBezTo>
                      <a:pt x="76832" y="34825"/>
                      <a:pt x="76832" y="34657"/>
                      <a:pt x="76946" y="34573"/>
                    </a:cubicBezTo>
                    <a:cubicBezTo>
                      <a:pt x="77175" y="34321"/>
                      <a:pt x="77519" y="34321"/>
                      <a:pt x="77862" y="34321"/>
                    </a:cubicBezTo>
                    <a:cubicBezTo>
                      <a:pt x="77977" y="34321"/>
                      <a:pt x="78091" y="34321"/>
                      <a:pt x="78206" y="34321"/>
                    </a:cubicBezTo>
                    <a:cubicBezTo>
                      <a:pt x="78435" y="34321"/>
                      <a:pt x="78664" y="34405"/>
                      <a:pt x="78778" y="34405"/>
                    </a:cubicBezTo>
                    <a:cubicBezTo>
                      <a:pt x="78893" y="34405"/>
                      <a:pt x="78893" y="34405"/>
                      <a:pt x="78893" y="34405"/>
                    </a:cubicBezTo>
                    <a:cubicBezTo>
                      <a:pt x="78206" y="34741"/>
                      <a:pt x="77061" y="35160"/>
                      <a:pt x="76488" y="35160"/>
                    </a:cubicBezTo>
                    <a:cubicBezTo>
                      <a:pt x="76145" y="35160"/>
                      <a:pt x="76030" y="34741"/>
                      <a:pt x="76030" y="34489"/>
                    </a:cubicBezTo>
                    <a:cubicBezTo>
                      <a:pt x="76145" y="34657"/>
                      <a:pt x="76259" y="34825"/>
                      <a:pt x="76488" y="34825"/>
                    </a:cubicBezTo>
                    <a:moveTo>
                      <a:pt x="78893" y="34405"/>
                    </a:moveTo>
                    <a:cubicBezTo>
                      <a:pt x="79122" y="34321"/>
                      <a:pt x="79236" y="34237"/>
                      <a:pt x="79465" y="34237"/>
                    </a:cubicBezTo>
                    <a:cubicBezTo>
                      <a:pt x="79465" y="34237"/>
                      <a:pt x="79465" y="34237"/>
                      <a:pt x="79465" y="34237"/>
                    </a:cubicBezTo>
                    <a:cubicBezTo>
                      <a:pt x="79236" y="34237"/>
                      <a:pt x="79122" y="34321"/>
                      <a:pt x="78893" y="34405"/>
                    </a:cubicBezTo>
                    <a:moveTo>
                      <a:pt x="79236" y="33734"/>
                    </a:moveTo>
                    <a:cubicBezTo>
                      <a:pt x="79122" y="33650"/>
                      <a:pt x="79007" y="33566"/>
                      <a:pt x="79007" y="33482"/>
                    </a:cubicBezTo>
                    <a:cubicBezTo>
                      <a:pt x="79007" y="33314"/>
                      <a:pt x="79351" y="33314"/>
                      <a:pt x="79465" y="33230"/>
                    </a:cubicBezTo>
                    <a:cubicBezTo>
                      <a:pt x="80152" y="33062"/>
                      <a:pt x="81641" y="32727"/>
                      <a:pt x="82442" y="32727"/>
                    </a:cubicBezTo>
                    <a:cubicBezTo>
                      <a:pt x="82442" y="32643"/>
                      <a:pt x="82442" y="32643"/>
                      <a:pt x="82442" y="32643"/>
                    </a:cubicBezTo>
                    <a:cubicBezTo>
                      <a:pt x="82442" y="32727"/>
                      <a:pt x="82442" y="32727"/>
                      <a:pt x="82442" y="32727"/>
                    </a:cubicBezTo>
                    <a:cubicBezTo>
                      <a:pt x="82442" y="33398"/>
                      <a:pt x="81526" y="33566"/>
                      <a:pt x="80725" y="33566"/>
                    </a:cubicBezTo>
                    <a:cubicBezTo>
                      <a:pt x="80267" y="33566"/>
                      <a:pt x="79809" y="33482"/>
                      <a:pt x="79465" y="33482"/>
                    </a:cubicBezTo>
                    <a:cubicBezTo>
                      <a:pt x="79351" y="33482"/>
                      <a:pt x="79351" y="33566"/>
                      <a:pt x="79122" y="33566"/>
                    </a:cubicBezTo>
                    <a:cubicBezTo>
                      <a:pt x="79122" y="33566"/>
                      <a:pt x="79122" y="33650"/>
                      <a:pt x="79236" y="33734"/>
                    </a:cubicBezTo>
                    <a:moveTo>
                      <a:pt x="83473" y="31888"/>
                    </a:moveTo>
                    <a:cubicBezTo>
                      <a:pt x="83587" y="31720"/>
                      <a:pt x="83816" y="31552"/>
                      <a:pt x="83816" y="31552"/>
                    </a:cubicBezTo>
                    <a:cubicBezTo>
                      <a:pt x="83816" y="31552"/>
                      <a:pt x="83816" y="31552"/>
                      <a:pt x="83816" y="31552"/>
                    </a:cubicBezTo>
                    <a:cubicBezTo>
                      <a:pt x="83816" y="31552"/>
                      <a:pt x="83816" y="31552"/>
                      <a:pt x="83816" y="31552"/>
                    </a:cubicBezTo>
                    <a:cubicBezTo>
                      <a:pt x="83816" y="31552"/>
                      <a:pt x="83587" y="31720"/>
                      <a:pt x="83473" y="31888"/>
                    </a:cubicBezTo>
                    <a:moveTo>
                      <a:pt x="87366" y="31300"/>
                    </a:moveTo>
                    <a:cubicBezTo>
                      <a:pt x="87366" y="31216"/>
                      <a:pt x="87366" y="31132"/>
                      <a:pt x="87480" y="31132"/>
                    </a:cubicBezTo>
                    <a:cubicBezTo>
                      <a:pt x="87480" y="31048"/>
                      <a:pt x="87480" y="31048"/>
                      <a:pt x="87480" y="30965"/>
                    </a:cubicBezTo>
                    <a:cubicBezTo>
                      <a:pt x="87480" y="31048"/>
                      <a:pt x="87480" y="31048"/>
                      <a:pt x="87480" y="31132"/>
                    </a:cubicBezTo>
                    <a:cubicBezTo>
                      <a:pt x="87366" y="31132"/>
                      <a:pt x="87366" y="31216"/>
                      <a:pt x="87366" y="31300"/>
                    </a:cubicBezTo>
                    <a:moveTo>
                      <a:pt x="90114" y="29706"/>
                    </a:moveTo>
                    <a:cubicBezTo>
                      <a:pt x="90114" y="29622"/>
                      <a:pt x="90114" y="29454"/>
                      <a:pt x="90000" y="29370"/>
                    </a:cubicBezTo>
                    <a:cubicBezTo>
                      <a:pt x="90000" y="29286"/>
                      <a:pt x="89885" y="29286"/>
                      <a:pt x="89885" y="29286"/>
                    </a:cubicBezTo>
                    <a:cubicBezTo>
                      <a:pt x="89885" y="29286"/>
                      <a:pt x="90000" y="29286"/>
                      <a:pt x="90000" y="29370"/>
                    </a:cubicBezTo>
                    <a:cubicBezTo>
                      <a:pt x="90114" y="29454"/>
                      <a:pt x="90114" y="29622"/>
                      <a:pt x="90114" y="29706"/>
                    </a:cubicBezTo>
                    <a:moveTo>
                      <a:pt x="89885" y="29286"/>
                    </a:moveTo>
                    <a:cubicBezTo>
                      <a:pt x="89885" y="29286"/>
                      <a:pt x="89885" y="29286"/>
                      <a:pt x="89885" y="29286"/>
                    </a:cubicBezTo>
                    <a:cubicBezTo>
                      <a:pt x="89885" y="29286"/>
                      <a:pt x="89885" y="29286"/>
                      <a:pt x="89885" y="29286"/>
                    </a:cubicBezTo>
                    <a:moveTo>
                      <a:pt x="70419" y="28615"/>
                    </a:moveTo>
                    <a:cubicBezTo>
                      <a:pt x="70763" y="28531"/>
                      <a:pt x="70877" y="28615"/>
                      <a:pt x="71221" y="28531"/>
                    </a:cubicBezTo>
                    <a:cubicBezTo>
                      <a:pt x="71564" y="28363"/>
                      <a:pt x="71450" y="27944"/>
                      <a:pt x="71679" y="27944"/>
                    </a:cubicBezTo>
                    <a:cubicBezTo>
                      <a:pt x="72137" y="27944"/>
                      <a:pt x="72366" y="28447"/>
                      <a:pt x="72480" y="28531"/>
                    </a:cubicBezTo>
                    <a:cubicBezTo>
                      <a:pt x="72595" y="28447"/>
                      <a:pt x="72480" y="28195"/>
                      <a:pt x="72480" y="28111"/>
                    </a:cubicBezTo>
                    <a:cubicBezTo>
                      <a:pt x="72709" y="28111"/>
                      <a:pt x="72709" y="28111"/>
                      <a:pt x="72709" y="28111"/>
                    </a:cubicBezTo>
                    <a:cubicBezTo>
                      <a:pt x="72938" y="28111"/>
                      <a:pt x="74312" y="29118"/>
                      <a:pt x="74312" y="29202"/>
                    </a:cubicBezTo>
                    <a:cubicBezTo>
                      <a:pt x="74541" y="29538"/>
                      <a:pt x="74312" y="29790"/>
                      <a:pt x="74656" y="30041"/>
                    </a:cubicBezTo>
                    <a:cubicBezTo>
                      <a:pt x="75343" y="30629"/>
                      <a:pt x="76259" y="30545"/>
                      <a:pt x="77061" y="30965"/>
                    </a:cubicBezTo>
                    <a:cubicBezTo>
                      <a:pt x="77977" y="30965"/>
                      <a:pt x="77977" y="30965"/>
                      <a:pt x="77977" y="30965"/>
                    </a:cubicBezTo>
                    <a:cubicBezTo>
                      <a:pt x="78320" y="31216"/>
                      <a:pt x="78778" y="31468"/>
                      <a:pt x="78778" y="31888"/>
                    </a:cubicBezTo>
                    <a:cubicBezTo>
                      <a:pt x="78778" y="32055"/>
                      <a:pt x="78664" y="32223"/>
                      <a:pt x="78435" y="32223"/>
                    </a:cubicBezTo>
                    <a:cubicBezTo>
                      <a:pt x="78091" y="32223"/>
                      <a:pt x="77748" y="31888"/>
                      <a:pt x="77633" y="31720"/>
                    </a:cubicBezTo>
                    <a:cubicBezTo>
                      <a:pt x="77404" y="32223"/>
                      <a:pt x="77175" y="33566"/>
                      <a:pt x="76717" y="33566"/>
                    </a:cubicBezTo>
                    <a:cubicBezTo>
                      <a:pt x="76717" y="33566"/>
                      <a:pt x="76717" y="33566"/>
                      <a:pt x="76717" y="33566"/>
                    </a:cubicBezTo>
                    <a:cubicBezTo>
                      <a:pt x="76374" y="33314"/>
                      <a:pt x="76374" y="33146"/>
                      <a:pt x="76259" y="32643"/>
                    </a:cubicBezTo>
                    <a:cubicBezTo>
                      <a:pt x="75916" y="32727"/>
                      <a:pt x="76030" y="32895"/>
                      <a:pt x="75687" y="32895"/>
                    </a:cubicBezTo>
                    <a:cubicBezTo>
                      <a:pt x="75687" y="32475"/>
                      <a:pt x="76030" y="32223"/>
                      <a:pt x="76030" y="31804"/>
                    </a:cubicBezTo>
                    <a:cubicBezTo>
                      <a:pt x="76030" y="31468"/>
                      <a:pt x="74770" y="30965"/>
                      <a:pt x="74541" y="30965"/>
                    </a:cubicBezTo>
                    <a:cubicBezTo>
                      <a:pt x="74083" y="30965"/>
                      <a:pt x="74541" y="31636"/>
                      <a:pt x="73396" y="31720"/>
                    </a:cubicBezTo>
                    <a:cubicBezTo>
                      <a:pt x="73053" y="31720"/>
                      <a:pt x="73053" y="32559"/>
                      <a:pt x="73053" y="32979"/>
                    </a:cubicBezTo>
                    <a:cubicBezTo>
                      <a:pt x="73053" y="33818"/>
                      <a:pt x="73053" y="33818"/>
                      <a:pt x="73053" y="33818"/>
                    </a:cubicBezTo>
                    <a:cubicBezTo>
                      <a:pt x="73053" y="34237"/>
                      <a:pt x="72938" y="35076"/>
                      <a:pt x="72480" y="35076"/>
                    </a:cubicBezTo>
                    <a:cubicBezTo>
                      <a:pt x="72137" y="35076"/>
                      <a:pt x="71679" y="34825"/>
                      <a:pt x="71679" y="34489"/>
                    </a:cubicBezTo>
                    <a:cubicBezTo>
                      <a:pt x="71679" y="33734"/>
                      <a:pt x="72022" y="32307"/>
                      <a:pt x="72480" y="31720"/>
                    </a:cubicBezTo>
                    <a:cubicBezTo>
                      <a:pt x="72251" y="31720"/>
                      <a:pt x="72022" y="31972"/>
                      <a:pt x="71793" y="32139"/>
                    </a:cubicBezTo>
                    <a:cubicBezTo>
                      <a:pt x="71793" y="31552"/>
                      <a:pt x="73053" y="30797"/>
                      <a:pt x="73740" y="30797"/>
                    </a:cubicBezTo>
                    <a:cubicBezTo>
                      <a:pt x="73969" y="30797"/>
                      <a:pt x="74312" y="30881"/>
                      <a:pt x="74656" y="30881"/>
                    </a:cubicBezTo>
                    <a:cubicBezTo>
                      <a:pt x="74885" y="30881"/>
                      <a:pt x="75000" y="30797"/>
                      <a:pt x="75229" y="30797"/>
                    </a:cubicBezTo>
                    <a:cubicBezTo>
                      <a:pt x="75229" y="30461"/>
                      <a:pt x="75229" y="30461"/>
                      <a:pt x="75229" y="30461"/>
                    </a:cubicBezTo>
                    <a:cubicBezTo>
                      <a:pt x="74541" y="30461"/>
                      <a:pt x="74198" y="30125"/>
                      <a:pt x="73396" y="30125"/>
                    </a:cubicBezTo>
                    <a:cubicBezTo>
                      <a:pt x="73053" y="30125"/>
                      <a:pt x="72938" y="30377"/>
                      <a:pt x="72480" y="30377"/>
                    </a:cubicBezTo>
                    <a:cubicBezTo>
                      <a:pt x="72251" y="30377"/>
                      <a:pt x="72022" y="30209"/>
                      <a:pt x="72022" y="30041"/>
                    </a:cubicBezTo>
                    <a:cubicBezTo>
                      <a:pt x="71335" y="30041"/>
                      <a:pt x="71335" y="30041"/>
                      <a:pt x="71335" y="30041"/>
                    </a:cubicBezTo>
                    <a:cubicBezTo>
                      <a:pt x="71450" y="29790"/>
                      <a:pt x="71679" y="29706"/>
                      <a:pt x="71679" y="29370"/>
                    </a:cubicBezTo>
                    <a:cubicBezTo>
                      <a:pt x="71221" y="29454"/>
                      <a:pt x="70648" y="29958"/>
                      <a:pt x="70305" y="29958"/>
                    </a:cubicBezTo>
                    <a:cubicBezTo>
                      <a:pt x="69961" y="29958"/>
                      <a:pt x="69961" y="30293"/>
                      <a:pt x="69389" y="30293"/>
                    </a:cubicBezTo>
                    <a:cubicBezTo>
                      <a:pt x="69160" y="30293"/>
                      <a:pt x="69045" y="30293"/>
                      <a:pt x="68931" y="30041"/>
                    </a:cubicBezTo>
                    <a:cubicBezTo>
                      <a:pt x="68702" y="30041"/>
                      <a:pt x="68587" y="30125"/>
                      <a:pt x="68358" y="30209"/>
                    </a:cubicBezTo>
                    <a:cubicBezTo>
                      <a:pt x="67900" y="30209"/>
                      <a:pt x="67900" y="30209"/>
                      <a:pt x="67900" y="30209"/>
                    </a:cubicBezTo>
                    <a:cubicBezTo>
                      <a:pt x="68702" y="29454"/>
                      <a:pt x="69503" y="29118"/>
                      <a:pt x="70419" y="28615"/>
                    </a:cubicBezTo>
                    <a:cubicBezTo>
                      <a:pt x="69274" y="28615"/>
                      <a:pt x="68358" y="28615"/>
                      <a:pt x="67786" y="28111"/>
                    </a:cubicBezTo>
                    <a:cubicBezTo>
                      <a:pt x="68358" y="28615"/>
                      <a:pt x="69274" y="28615"/>
                      <a:pt x="70419" y="28615"/>
                    </a:cubicBezTo>
                    <a:moveTo>
                      <a:pt x="65381" y="27692"/>
                    </a:moveTo>
                    <a:cubicBezTo>
                      <a:pt x="65381" y="27356"/>
                      <a:pt x="65381" y="27356"/>
                      <a:pt x="65381" y="27356"/>
                    </a:cubicBezTo>
                    <a:cubicBezTo>
                      <a:pt x="65381" y="27356"/>
                      <a:pt x="65381" y="27356"/>
                      <a:pt x="65381" y="27356"/>
                    </a:cubicBezTo>
                    <a:cubicBezTo>
                      <a:pt x="65381" y="27692"/>
                      <a:pt x="65381" y="27692"/>
                      <a:pt x="65381" y="27692"/>
                    </a:cubicBezTo>
                    <a:cubicBezTo>
                      <a:pt x="65381" y="27692"/>
                      <a:pt x="65381" y="27692"/>
                      <a:pt x="65381" y="27692"/>
                    </a:cubicBezTo>
                    <a:moveTo>
                      <a:pt x="32290" y="19720"/>
                    </a:moveTo>
                    <a:cubicBezTo>
                      <a:pt x="32175" y="19636"/>
                      <a:pt x="32175" y="19636"/>
                      <a:pt x="32061" y="19636"/>
                    </a:cubicBezTo>
                    <a:cubicBezTo>
                      <a:pt x="31717" y="19300"/>
                      <a:pt x="31603" y="18881"/>
                      <a:pt x="31488" y="18545"/>
                    </a:cubicBezTo>
                    <a:cubicBezTo>
                      <a:pt x="31374" y="18293"/>
                      <a:pt x="31145" y="18209"/>
                      <a:pt x="31030" y="18125"/>
                    </a:cubicBezTo>
                    <a:cubicBezTo>
                      <a:pt x="31145" y="18209"/>
                      <a:pt x="31374" y="18293"/>
                      <a:pt x="31488" y="18545"/>
                    </a:cubicBezTo>
                    <a:cubicBezTo>
                      <a:pt x="31603" y="18881"/>
                      <a:pt x="31717" y="19300"/>
                      <a:pt x="32061" y="19636"/>
                    </a:cubicBezTo>
                    <a:cubicBezTo>
                      <a:pt x="32175" y="19636"/>
                      <a:pt x="32175" y="19636"/>
                      <a:pt x="32290" y="19720"/>
                    </a:cubicBezTo>
                    <a:moveTo>
                      <a:pt x="27366" y="16699"/>
                    </a:moveTo>
                    <a:cubicBezTo>
                      <a:pt x="27595" y="16699"/>
                      <a:pt x="27709" y="16447"/>
                      <a:pt x="27938" y="16195"/>
                    </a:cubicBezTo>
                    <a:cubicBezTo>
                      <a:pt x="27709" y="16447"/>
                      <a:pt x="27595" y="16699"/>
                      <a:pt x="27366" y="16699"/>
                    </a:cubicBezTo>
                    <a:cubicBezTo>
                      <a:pt x="27022" y="16699"/>
                      <a:pt x="26793" y="16615"/>
                      <a:pt x="26564" y="16447"/>
                    </a:cubicBezTo>
                    <a:cubicBezTo>
                      <a:pt x="26793" y="16615"/>
                      <a:pt x="27022" y="16699"/>
                      <a:pt x="27366" y="16699"/>
                    </a:cubicBezTo>
                    <a:moveTo>
                      <a:pt x="30343" y="17286"/>
                    </a:moveTo>
                    <a:cubicBezTo>
                      <a:pt x="29885" y="16783"/>
                      <a:pt x="29427" y="16447"/>
                      <a:pt x="28854" y="15944"/>
                    </a:cubicBezTo>
                    <a:cubicBezTo>
                      <a:pt x="29427" y="16447"/>
                      <a:pt x="29885" y="16783"/>
                      <a:pt x="30343" y="17286"/>
                    </a:cubicBezTo>
                    <a:moveTo>
                      <a:pt x="65152" y="0"/>
                    </a:moveTo>
                    <a:cubicBezTo>
                      <a:pt x="64580" y="0"/>
                      <a:pt x="64809" y="335"/>
                      <a:pt x="64809" y="587"/>
                    </a:cubicBezTo>
                    <a:cubicBezTo>
                      <a:pt x="64465" y="671"/>
                      <a:pt x="64007" y="587"/>
                      <a:pt x="64007" y="1006"/>
                    </a:cubicBezTo>
                    <a:cubicBezTo>
                      <a:pt x="64007" y="1342"/>
                      <a:pt x="64236" y="1426"/>
                      <a:pt x="64236" y="1678"/>
                    </a:cubicBezTo>
                    <a:cubicBezTo>
                      <a:pt x="64236" y="2013"/>
                      <a:pt x="63778" y="1930"/>
                      <a:pt x="63778" y="2349"/>
                    </a:cubicBezTo>
                    <a:cubicBezTo>
                      <a:pt x="63778" y="3272"/>
                      <a:pt x="65954" y="2685"/>
                      <a:pt x="65954" y="3692"/>
                    </a:cubicBezTo>
                    <a:cubicBezTo>
                      <a:pt x="65954" y="3860"/>
                      <a:pt x="65725" y="4531"/>
                      <a:pt x="65725" y="4531"/>
                    </a:cubicBezTo>
                    <a:cubicBezTo>
                      <a:pt x="65954" y="4363"/>
                      <a:pt x="66068" y="4363"/>
                      <a:pt x="66412" y="4195"/>
                    </a:cubicBezTo>
                    <a:cubicBezTo>
                      <a:pt x="66755" y="5370"/>
                      <a:pt x="64694" y="4783"/>
                      <a:pt x="64694" y="6125"/>
                    </a:cubicBezTo>
                    <a:cubicBezTo>
                      <a:pt x="64580" y="6209"/>
                      <a:pt x="64465" y="6209"/>
                      <a:pt x="64351" y="6209"/>
                    </a:cubicBezTo>
                    <a:cubicBezTo>
                      <a:pt x="63778" y="6209"/>
                      <a:pt x="64465" y="5454"/>
                      <a:pt x="64236" y="5202"/>
                    </a:cubicBezTo>
                    <a:cubicBezTo>
                      <a:pt x="64122" y="5034"/>
                      <a:pt x="63320" y="4867"/>
                      <a:pt x="62748" y="4867"/>
                    </a:cubicBezTo>
                    <a:cubicBezTo>
                      <a:pt x="62175" y="4867"/>
                      <a:pt x="61946" y="5202"/>
                      <a:pt x="61946" y="5790"/>
                    </a:cubicBezTo>
                    <a:cubicBezTo>
                      <a:pt x="61832" y="5706"/>
                      <a:pt x="61603" y="5706"/>
                      <a:pt x="61488" y="5706"/>
                    </a:cubicBezTo>
                    <a:cubicBezTo>
                      <a:pt x="61030" y="5706"/>
                      <a:pt x="60458" y="5790"/>
                      <a:pt x="59312" y="5790"/>
                    </a:cubicBezTo>
                    <a:cubicBezTo>
                      <a:pt x="57595" y="5790"/>
                      <a:pt x="55648" y="5202"/>
                      <a:pt x="55190" y="4111"/>
                    </a:cubicBezTo>
                    <a:cubicBezTo>
                      <a:pt x="54618" y="4195"/>
                      <a:pt x="52671" y="4279"/>
                      <a:pt x="52671" y="4867"/>
                    </a:cubicBezTo>
                    <a:cubicBezTo>
                      <a:pt x="52671" y="5034"/>
                      <a:pt x="52900" y="5202"/>
                      <a:pt x="53129" y="5202"/>
                    </a:cubicBezTo>
                    <a:cubicBezTo>
                      <a:pt x="53587" y="5202"/>
                      <a:pt x="54503" y="4951"/>
                      <a:pt x="54847" y="4699"/>
                    </a:cubicBezTo>
                    <a:cubicBezTo>
                      <a:pt x="54961" y="5622"/>
                      <a:pt x="53358" y="4867"/>
                      <a:pt x="53358" y="5874"/>
                    </a:cubicBezTo>
                    <a:cubicBezTo>
                      <a:pt x="53358" y="6041"/>
                      <a:pt x="53702" y="6629"/>
                      <a:pt x="53587" y="6629"/>
                    </a:cubicBezTo>
                    <a:cubicBezTo>
                      <a:pt x="52900" y="6629"/>
                      <a:pt x="52786" y="5958"/>
                      <a:pt x="52213" y="5790"/>
                    </a:cubicBezTo>
                    <a:cubicBezTo>
                      <a:pt x="51755" y="5538"/>
                      <a:pt x="51755" y="5538"/>
                      <a:pt x="51755" y="5538"/>
                    </a:cubicBezTo>
                    <a:cubicBezTo>
                      <a:pt x="49694" y="5538"/>
                      <a:pt x="49694" y="5538"/>
                      <a:pt x="49694" y="5538"/>
                    </a:cubicBezTo>
                    <a:cubicBezTo>
                      <a:pt x="49122" y="5538"/>
                      <a:pt x="48664" y="5790"/>
                      <a:pt x="47977" y="5790"/>
                    </a:cubicBezTo>
                    <a:cubicBezTo>
                      <a:pt x="47977" y="5790"/>
                      <a:pt x="47862" y="5790"/>
                      <a:pt x="47748" y="5790"/>
                    </a:cubicBezTo>
                    <a:cubicBezTo>
                      <a:pt x="46717" y="5790"/>
                      <a:pt x="46717" y="5454"/>
                      <a:pt x="46717" y="5370"/>
                    </a:cubicBezTo>
                    <a:cubicBezTo>
                      <a:pt x="46717" y="5118"/>
                      <a:pt x="47748" y="5202"/>
                      <a:pt x="47862" y="5034"/>
                    </a:cubicBezTo>
                    <a:cubicBezTo>
                      <a:pt x="47290" y="4363"/>
                      <a:pt x="47175" y="4195"/>
                      <a:pt x="46717" y="4195"/>
                    </a:cubicBezTo>
                    <a:cubicBezTo>
                      <a:pt x="46374" y="4195"/>
                      <a:pt x="46030" y="4195"/>
                      <a:pt x="45343" y="4279"/>
                    </a:cubicBezTo>
                    <a:cubicBezTo>
                      <a:pt x="45229" y="4279"/>
                      <a:pt x="45229" y="4279"/>
                      <a:pt x="45114" y="4279"/>
                    </a:cubicBezTo>
                    <a:cubicBezTo>
                      <a:pt x="43396" y="4279"/>
                      <a:pt x="42366" y="3020"/>
                      <a:pt x="40534" y="3020"/>
                    </a:cubicBezTo>
                    <a:cubicBezTo>
                      <a:pt x="39961" y="3020"/>
                      <a:pt x="39732" y="3356"/>
                      <a:pt x="39160" y="3356"/>
                    </a:cubicBezTo>
                    <a:cubicBezTo>
                      <a:pt x="38816" y="3356"/>
                      <a:pt x="38473" y="2853"/>
                      <a:pt x="38473" y="2601"/>
                    </a:cubicBezTo>
                    <a:cubicBezTo>
                      <a:pt x="37786" y="2769"/>
                      <a:pt x="37786" y="3356"/>
                      <a:pt x="37213" y="3356"/>
                    </a:cubicBezTo>
                    <a:cubicBezTo>
                      <a:pt x="36641" y="3356"/>
                      <a:pt x="35725" y="2097"/>
                      <a:pt x="35496" y="2097"/>
                    </a:cubicBezTo>
                    <a:cubicBezTo>
                      <a:pt x="34923" y="2097"/>
                      <a:pt x="35152" y="2937"/>
                      <a:pt x="34465" y="2937"/>
                    </a:cubicBezTo>
                    <a:cubicBezTo>
                      <a:pt x="34236" y="2937"/>
                      <a:pt x="34007" y="2769"/>
                      <a:pt x="33893" y="2517"/>
                    </a:cubicBezTo>
                    <a:cubicBezTo>
                      <a:pt x="32977" y="2685"/>
                      <a:pt x="32519" y="2769"/>
                      <a:pt x="31717" y="3104"/>
                    </a:cubicBezTo>
                    <a:cubicBezTo>
                      <a:pt x="31374" y="3104"/>
                      <a:pt x="30801" y="3524"/>
                      <a:pt x="30458" y="3524"/>
                    </a:cubicBezTo>
                    <a:cubicBezTo>
                      <a:pt x="30343" y="3524"/>
                      <a:pt x="30229" y="3440"/>
                      <a:pt x="30229" y="3440"/>
                    </a:cubicBezTo>
                    <a:cubicBezTo>
                      <a:pt x="30000" y="3272"/>
                      <a:pt x="29885" y="3188"/>
                      <a:pt x="29770" y="3188"/>
                    </a:cubicBezTo>
                    <a:cubicBezTo>
                      <a:pt x="29427" y="3188"/>
                      <a:pt x="29427" y="3608"/>
                      <a:pt x="29198" y="3608"/>
                    </a:cubicBezTo>
                    <a:cubicBezTo>
                      <a:pt x="27137" y="3692"/>
                      <a:pt x="28625" y="4363"/>
                      <a:pt x="28282" y="4363"/>
                    </a:cubicBezTo>
                    <a:cubicBezTo>
                      <a:pt x="27595" y="4363"/>
                      <a:pt x="26106" y="4195"/>
                      <a:pt x="24847" y="3524"/>
                    </a:cubicBezTo>
                    <a:cubicBezTo>
                      <a:pt x="24732" y="3524"/>
                      <a:pt x="24389" y="3272"/>
                      <a:pt x="24389" y="3188"/>
                    </a:cubicBezTo>
                    <a:cubicBezTo>
                      <a:pt x="24274" y="3188"/>
                      <a:pt x="24274" y="3188"/>
                      <a:pt x="24274" y="3188"/>
                    </a:cubicBezTo>
                    <a:cubicBezTo>
                      <a:pt x="24160" y="3188"/>
                      <a:pt x="24160" y="3188"/>
                      <a:pt x="24045" y="3188"/>
                    </a:cubicBezTo>
                    <a:cubicBezTo>
                      <a:pt x="24045" y="15188"/>
                      <a:pt x="24045" y="15188"/>
                      <a:pt x="24045" y="15188"/>
                    </a:cubicBezTo>
                    <a:cubicBezTo>
                      <a:pt x="24045" y="15188"/>
                      <a:pt x="24045" y="15188"/>
                      <a:pt x="24045" y="15188"/>
                    </a:cubicBezTo>
                    <a:cubicBezTo>
                      <a:pt x="24045" y="3188"/>
                      <a:pt x="24045" y="3188"/>
                      <a:pt x="24045" y="3188"/>
                    </a:cubicBezTo>
                    <a:cubicBezTo>
                      <a:pt x="23244" y="2937"/>
                      <a:pt x="22900" y="2601"/>
                      <a:pt x="21984" y="2601"/>
                    </a:cubicBezTo>
                    <a:cubicBezTo>
                      <a:pt x="21412" y="2601"/>
                      <a:pt x="21068" y="2853"/>
                      <a:pt x="20496" y="2853"/>
                    </a:cubicBezTo>
                    <a:cubicBezTo>
                      <a:pt x="19580" y="2853"/>
                      <a:pt x="17519" y="2685"/>
                      <a:pt x="16946" y="2097"/>
                    </a:cubicBezTo>
                    <a:cubicBezTo>
                      <a:pt x="14541" y="2097"/>
                      <a:pt x="14541" y="2097"/>
                      <a:pt x="14541" y="2097"/>
                    </a:cubicBezTo>
                    <a:cubicBezTo>
                      <a:pt x="14083" y="1930"/>
                      <a:pt x="13969" y="1762"/>
                      <a:pt x="13511" y="1594"/>
                    </a:cubicBezTo>
                    <a:cubicBezTo>
                      <a:pt x="11908" y="1594"/>
                      <a:pt x="11908" y="1594"/>
                      <a:pt x="11908" y="1594"/>
                    </a:cubicBezTo>
                    <a:cubicBezTo>
                      <a:pt x="11679" y="1510"/>
                      <a:pt x="11564" y="1426"/>
                      <a:pt x="11221" y="1342"/>
                    </a:cubicBezTo>
                    <a:cubicBezTo>
                      <a:pt x="11106" y="1510"/>
                      <a:pt x="10877" y="1678"/>
                      <a:pt x="10534" y="1678"/>
                    </a:cubicBezTo>
                    <a:cubicBezTo>
                      <a:pt x="10534" y="1678"/>
                      <a:pt x="10419" y="1678"/>
                      <a:pt x="10419" y="1678"/>
                    </a:cubicBezTo>
                    <a:cubicBezTo>
                      <a:pt x="10534" y="1510"/>
                      <a:pt x="10534" y="1426"/>
                      <a:pt x="10763" y="1342"/>
                    </a:cubicBezTo>
                    <a:cubicBezTo>
                      <a:pt x="10305" y="1174"/>
                      <a:pt x="10190" y="923"/>
                      <a:pt x="9732" y="923"/>
                    </a:cubicBezTo>
                    <a:cubicBezTo>
                      <a:pt x="9160" y="923"/>
                      <a:pt x="8931" y="1510"/>
                      <a:pt x="8358" y="1678"/>
                    </a:cubicBezTo>
                    <a:cubicBezTo>
                      <a:pt x="8244" y="1678"/>
                      <a:pt x="8129" y="1678"/>
                      <a:pt x="8015" y="1678"/>
                    </a:cubicBezTo>
                    <a:cubicBezTo>
                      <a:pt x="7900" y="1678"/>
                      <a:pt x="7900" y="1678"/>
                      <a:pt x="7786" y="1678"/>
                    </a:cubicBezTo>
                    <a:cubicBezTo>
                      <a:pt x="7671" y="1678"/>
                      <a:pt x="7557" y="1678"/>
                      <a:pt x="7557" y="1678"/>
                    </a:cubicBezTo>
                    <a:cubicBezTo>
                      <a:pt x="7442" y="1678"/>
                      <a:pt x="7328" y="1678"/>
                      <a:pt x="7213" y="1678"/>
                    </a:cubicBezTo>
                    <a:cubicBezTo>
                      <a:pt x="5496" y="2181"/>
                      <a:pt x="4122" y="3272"/>
                      <a:pt x="3206" y="4363"/>
                    </a:cubicBezTo>
                    <a:cubicBezTo>
                      <a:pt x="1374" y="4363"/>
                      <a:pt x="1374" y="4363"/>
                      <a:pt x="1374" y="4363"/>
                    </a:cubicBezTo>
                    <a:cubicBezTo>
                      <a:pt x="1374" y="4447"/>
                      <a:pt x="916" y="5118"/>
                      <a:pt x="916" y="5118"/>
                    </a:cubicBezTo>
                    <a:cubicBezTo>
                      <a:pt x="916" y="5370"/>
                      <a:pt x="2290" y="5538"/>
                      <a:pt x="2633" y="5790"/>
                    </a:cubicBezTo>
                    <a:cubicBezTo>
                      <a:pt x="2977" y="5958"/>
                      <a:pt x="3320" y="6713"/>
                      <a:pt x="3549" y="6881"/>
                    </a:cubicBezTo>
                    <a:cubicBezTo>
                      <a:pt x="4465" y="7216"/>
                      <a:pt x="5152" y="7300"/>
                      <a:pt x="5496" y="8223"/>
                    </a:cubicBezTo>
                    <a:cubicBezTo>
                      <a:pt x="5381" y="8223"/>
                      <a:pt x="5267" y="8223"/>
                      <a:pt x="5152" y="8223"/>
                    </a:cubicBezTo>
                    <a:cubicBezTo>
                      <a:pt x="5038" y="8223"/>
                      <a:pt x="4923" y="8223"/>
                      <a:pt x="4580" y="8223"/>
                    </a:cubicBezTo>
                    <a:cubicBezTo>
                      <a:pt x="4351" y="8223"/>
                      <a:pt x="4122" y="8223"/>
                      <a:pt x="3893" y="8223"/>
                    </a:cubicBezTo>
                    <a:cubicBezTo>
                      <a:pt x="3664" y="8223"/>
                      <a:pt x="3435" y="8139"/>
                      <a:pt x="3435" y="7552"/>
                    </a:cubicBezTo>
                    <a:cubicBezTo>
                      <a:pt x="2862" y="7552"/>
                      <a:pt x="2862" y="7552"/>
                      <a:pt x="2862" y="7552"/>
                    </a:cubicBezTo>
                    <a:cubicBezTo>
                      <a:pt x="2061" y="7972"/>
                      <a:pt x="801" y="8391"/>
                      <a:pt x="0" y="8811"/>
                    </a:cubicBezTo>
                    <a:cubicBezTo>
                      <a:pt x="114" y="9062"/>
                      <a:pt x="458" y="9230"/>
                      <a:pt x="916" y="9230"/>
                    </a:cubicBezTo>
                    <a:cubicBezTo>
                      <a:pt x="916" y="9314"/>
                      <a:pt x="801" y="9398"/>
                      <a:pt x="801" y="9482"/>
                    </a:cubicBezTo>
                    <a:cubicBezTo>
                      <a:pt x="801" y="9734"/>
                      <a:pt x="1259" y="9902"/>
                      <a:pt x="1259" y="10321"/>
                    </a:cubicBezTo>
                    <a:cubicBezTo>
                      <a:pt x="2977" y="10321"/>
                      <a:pt x="2977" y="10321"/>
                      <a:pt x="2977" y="10321"/>
                    </a:cubicBezTo>
                    <a:cubicBezTo>
                      <a:pt x="2977" y="10237"/>
                      <a:pt x="3091" y="10237"/>
                      <a:pt x="3091" y="10237"/>
                    </a:cubicBezTo>
                    <a:cubicBezTo>
                      <a:pt x="3435" y="10237"/>
                      <a:pt x="3664" y="10489"/>
                      <a:pt x="4236" y="10489"/>
                    </a:cubicBezTo>
                    <a:cubicBezTo>
                      <a:pt x="4923" y="10489"/>
                      <a:pt x="5152" y="9986"/>
                      <a:pt x="5610" y="9986"/>
                    </a:cubicBezTo>
                    <a:cubicBezTo>
                      <a:pt x="5725" y="9986"/>
                      <a:pt x="5839" y="9986"/>
                      <a:pt x="5839" y="9986"/>
                    </a:cubicBezTo>
                    <a:cubicBezTo>
                      <a:pt x="5954" y="9986"/>
                      <a:pt x="5954" y="9986"/>
                      <a:pt x="6068" y="9986"/>
                    </a:cubicBezTo>
                    <a:cubicBezTo>
                      <a:pt x="6068" y="10405"/>
                      <a:pt x="6068" y="10405"/>
                      <a:pt x="6068" y="10405"/>
                    </a:cubicBezTo>
                    <a:cubicBezTo>
                      <a:pt x="5954" y="10405"/>
                      <a:pt x="5954" y="10321"/>
                      <a:pt x="5954" y="10321"/>
                    </a:cubicBezTo>
                    <a:cubicBezTo>
                      <a:pt x="5839" y="10321"/>
                      <a:pt x="5839" y="10405"/>
                      <a:pt x="5610" y="10489"/>
                    </a:cubicBezTo>
                    <a:cubicBezTo>
                      <a:pt x="5610" y="10573"/>
                      <a:pt x="6183" y="10909"/>
                      <a:pt x="6183" y="11076"/>
                    </a:cubicBezTo>
                    <a:cubicBezTo>
                      <a:pt x="6183" y="11496"/>
                      <a:pt x="4007" y="12251"/>
                      <a:pt x="3778" y="12251"/>
                    </a:cubicBezTo>
                    <a:cubicBezTo>
                      <a:pt x="3091" y="12251"/>
                      <a:pt x="1374" y="12923"/>
                      <a:pt x="1374" y="13762"/>
                    </a:cubicBezTo>
                    <a:cubicBezTo>
                      <a:pt x="1374" y="14181"/>
                      <a:pt x="2404" y="14349"/>
                      <a:pt x="2633" y="14937"/>
                    </a:cubicBezTo>
                    <a:cubicBezTo>
                      <a:pt x="2404" y="14937"/>
                      <a:pt x="2290" y="15020"/>
                      <a:pt x="2175" y="15020"/>
                    </a:cubicBezTo>
                    <a:cubicBezTo>
                      <a:pt x="2404" y="15272"/>
                      <a:pt x="3893" y="16279"/>
                      <a:pt x="4236" y="16279"/>
                    </a:cubicBezTo>
                    <a:cubicBezTo>
                      <a:pt x="4351" y="16279"/>
                      <a:pt x="4694" y="15860"/>
                      <a:pt x="4923" y="15860"/>
                    </a:cubicBezTo>
                    <a:cubicBezTo>
                      <a:pt x="5152" y="15860"/>
                      <a:pt x="5152" y="16195"/>
                      <a:pt x="5152" y="16279"/>
                    </a:cubicBezTo>
                    <a:cubicBezTo>
                      <a:pt x="5152" y="16783"/>
                      <a:pt x="5152" y="16783"/>
                      <a:pt x="5152" y="16783"/>
                    </a:cubicBezTo>
                    <a:cubicBezTo>
                      <a:pt x="5152" y="17034"/>
                      <a:pt x="5267" y="17538"/>
                      <a:pt x="5496" y="17538"/>
                    </a:cubicBezTo>
                    <a:cubicBezTo>
                      <a:pt x="5610" y="17538"/>
                      <a:pt x="5725" y="17286"/>
                      <a:pt x="5954" y="17286"/>
                    </a:cubicBezTo>
                    <a:cubicBezTo>
                      <a:pt x="6297" y="17286"/>
                      <a:pt x="6297" y="17286"/>
                      <a:pt x="6297" y="17286"/>
                    </a:cubicBezTo>
                    <a:cubicBezTo>
                      <a:pt x="6297" y="17202"/>
                      <a:pt x="6297" y="17034"/>
                      <a:pt x="6297" y="16867"/>
                    </a:cubicBezTo>
                    <a:cubicBezTo>
                      <a:pt x="6870" y="17202"/>
                      <a:pt x="7099" y="17370"/>
                      <a:pt x="7900" y="17622"/>
                    </a:cubicBezTo>
                    <a:cubicBezTo>
                      <a:pt x="7900" y="17454"/>
                      <a:pt x="8015" y="17370"/>
                      <a:pt x="8129" y="17118"/>
                    </a:cubicBezTo>
                    <a:cubicBezTo>
                      <a:pt x="8358" y="17202"/>
                      <a:pt x="8587" y="17370"/>
                      <a:pt x="8931" y="17370"/>
                    </a:cubicBezTo>
                    <a:cubicBezTo>
                      <a:pt x="9389" y="17370"/>
                      <a:pt x="9618" y="17202"/>
                      <a:pt x="10076" y="17034"/>
                    </a:cubicBezTo>
                    <a:cubicBezTo>
                      <a:pt x="10648" y="17034"/>
                      <a:pt x="10648" y="17034"/>
                      <a:pt x="10648" y="17034"/>
                    </a:cubicBezTo>
                    <a:cubicBezTo>
                      <a:pt x="9847" y="17454"/>
                      <a:pt x="9847" y="18293"/>
                      <a:pt x="9160" y="18713"/>
                    </a:cubicBezTo>
                    <a:cubicBezTo>
                      <a:pt x="8358" y="19132"/>
                      <a:pt x="7099" y="19636"/>
                      <a:pt x="6526" y="20223"/>
                    </a:cubicBezTo>
                    <a:cubicBezTo>
                      <a:pt x="6183" y="20643"/>
                      <a:pt x="5610" y="20307"/>
                      <a:pt x="5038" y="20643"/>
                    </a:cubicBezTo>
                    <a:cubicBezTo>
                      <a:pt x="4694" y="20811"/>
                      <a:pt x="4465" y="21314"/>
                      <a:pt x="4007" y="21566"/>
                    </a:cubicBezTo>
                    <a:cubicBezTo>
                      <a:pt x="3549" y="21818"/>
                      <a:pt x="2862" y="21566"/>
                      <a:pt x="2519" y="22153"/>
                    </a:cubicBezTo>
                    <a:cubicBezTo>
                      <a:pt x="2633" y="22153"/>
                      <a:pt x="2862" y="22153"/>
                      <a:pt x="2977" y="22153"/>
                    </a:cubicBezTo>
                    <a:cubicBezTo>
                      <a:pt x="4007" y="22153"/>
                      <a:pt x="4580" y="21314"/>
                      <a:pt x="5610" y="21146"/>
                    </a:cubicBezTo>
                    <a:cubicBezTo>
                      <a:pt x="6526" y="20979"/>
                      <a:pt x="7671" y="20727"/>
                      <a:pt x="8129" y="20307"/>
                    </a:cubicBezTo>
                    <a:cubicBezTo>
                      <a:pt x="8702" y="19888"/>
                      <a:pt x="9732" y="19552"/>
                      <a:pt x="10190" y="19048"/>
                    </a:cubicBezTo>
                    <a:cubicBezTo>
                      <a:pt x="10419" y="18797"/>
                      <a:pt x="10648" y="18461"/>
                      <a:pt x="10992" y="18377"/>
                    </a:cubicBezTo>
                    <a:cubicBezTo>
                      <a:pt x="11679" y="18125"/>
                      <a:pt x="12480" y="17874"/>
                      <a:pt x="12480" y="17202"/>
                    </a:cubicBezTo>
                    <a:cubicBezTo>
                      <a:pt x="12480" y="16783"/>
                      <a:pt x="12480" y="16783"/>
                      <a:pt x="12480" y="16783"/>
                    </a:cubicBezTo>
                    <a:cubicBezTo>
                      <a:pt x="12480" y="15944"/>
                      <a:pt x="14541" y="14349"/>
                      <a:pt x="15229" y="14349"/>
                    </a:cubicBezTo>
                    <a:cubicBezTo>
                      <a:pt x="15687" y="14349"/>
                      <a:pt x="15687" y="14349"/>
                      <a:pt x="15687" y="14349"/>
                    </a:cubicBezTo>
                    <a:cubicBezTo>
                      <a:pt x="15687" y="14433"/>
                      <a:pt x="15687" y="14601"/>
                      <a:pt x="15687" y="14685"/>
                    </a:cubicBezTo>
                    <a:cubicBezTo>
                      <a:pt x="14656" y="14937"/>
                      <a:pt x="14198" y="15356"/>
                      <a:pt x="14198" y="15944"/>
                    </a:cubicBezTo>
                    <a:cubicBezTo>
                      <a:pt x="14198" y="16111"/>
                      <a:pt x="14083" y="16111"/>
                      <a:pt x="14312" y="16279"/>
                    </a:cubicBezTo>
                    <a:cubicBezTo>
                      <a:pt x="14198" y="16363"/>
                      <a:pt x="13969" y="16363"/>
                      <a:pt x="13969" y="16531"/>
                    </a:cubicBezTo>
                    <a:cubicBezTo>
                      <a:pt x="13969" y="16615"/>
                      <a:pt x="14198" y="16699"/>
                      <a:pt x="14312" y="16699"/>
                    </a:cubicBezTo>
                    <a:cubicBezTo>
                      <a:pt x="15114" y="16699"/>
                      <a:pt x="17061" y="15692"/>
                      <a:pt x="17519" y="15188"/>
                    </a:cubicBezTo>
                    <a:cubicBezTo>
                      <a:pt x="17290" y="15104"/>
                      <a:pt x="17290" y="15020"/>
                      <a:pt x="17175" y="14769"/>
                    </a:cubicBezTo>
                    <a:cubicBezTo>
                      <a:pt x="17519" y="14685"/>
                      <a:pt x="18091" y="14517"/>
                      <a:pt x="18435" y="14349"/>
                    </a:cubicBezTo>
                    <a:cubicBezTo>
                      <a:pt x="19007" y="15356"/>
                      <a:pt x="20381" y="15440"/>
                      <a:pt x="21412" y="15776"/>
                    </a:cubicBezTo>
                    <a:cubicBezTo>
                      <a:pt x="23244" y="15776"/>
                      <a:pt x="23244" y="15776"/>
                      <a:pt x="23244" y="15776"/>
                    </a:cubicBezTo>
                    <a:cubicBezTo>
                      <a:pt x="24160" y="16195"/>
                      <a:pt x="25190" y="16195"/>
                      <a:pt x="26106" y="16699"/>
                    </a:cubicBezTo>
                    <a:cubicBezTo>
                      <a:pt x="26450" y="16951"/>
                      <a:pt x="26908" y="17790"/>
                      <a:pt x="27595" y="17790"/>
                    </a:cubicBezTo>
                    <a:cubicBezTo>
                      <a:pt x="27824" y="17790"/>
                      <a:pt x="27938" y="17538"/>
                      <a:pt x="28053" y="17286"/>
                    </a:cubicBezTo>
                    <a:cubicBezTo>
                      <a:pt x="28282" y="17538"/>
                      <a:pt x="28511" y="17706"/>
                      <a:pt x="28969" y="17706"/>
                    </a:cubicBezTo>
                    <a:cubicBezTo>
                      <a:pt x="28969" y="17622"/>
                      <a:pt x="29083" y="17622"/>
                      <a:pt x="29083" y="17622"/>
                    </a:cubicBezTo>
                    <a:cubicBezTo>
                      <a:pt x="29198" y="17622"/>
                      <a:pt x="29427" y="17790"/>
                      <a:pt x="29541" y="17874"/>
                    </a:cubicBezTo>
                    <a:cubicBezTo>
                      <a:pt x="29427" y="18041"/>
                      <a:pt x="29198" y="18125"/>
                      <a:pt x="29198" y="18461"/>
                    </a:cubicBezTo>
                    <a:cubicBezTo>
                      <a:pt x="29198" y="18629"/>
                      <a:pt x="29541" y="18881"/>
                      <a:pt x="29656" y="18881"/>
                    </a:cubicBezTo>
                    <a:cubicBezTo>
                      <a:pt x="30114" y="18881"/>
                      <a:pt x="30000" y="18545"/>
                      <a:pt x="30572" y="18545"/>
                    </a:cubicBezTo>
                    <a:cubicBezTo>
                      <a:pt x="30572" y="18881"/>
                      <a:pt x="30572" y="18881"/>
                      <a:pt x="30572" y="18881"/>
                    </a:cubicBezTo>
                    <a:cubicBezTo>
                      <a:pt x="30572" y="19132"/>
                      <a:pt x="30114" y="19132"/>
                      <a:pt x="30114" y="19384"/>
                    </a:cubicBezTo>
                    <a:cubicBezTo>
                      <a:pt x="30114" y="19552"/>
                      <a:pt x="30229" y="19804"/>
                      <a:pt x="30687" y="19804"/>
                    </a:cubicBezTo>
                    <a:cubicBezTo>
                      <a:pt x="31259" y="19804"/>
                      <a:pt x="31603" y="19804"/>
                      <a:pt x="31603" y="20223"/>
                    </a:cubicBezTo>
                    <a:cubicBezTo>
                      <a:pt x="31603" y="20643"/>
                      <a:pt x="31603" y="20643"/>
                      <a:pt x="31603" y="20643"/>
                    </a:cubicBezTo>
                    <a:cubicBezTo>
                      <a:pt x="31603" y="20895"/>
                      <a:pt x="32404" y="21482"/>
                      <a:pt x="32977" y="21482"/>
                    </a:cubicBezTo>
                    <a:cubicBezTo>
                      <a:pt x="33091" y="21482"/>
                      <a:pt x="33091" y="21398"/>
                      <a:pt x="33206" y="21398"/>
                    </a:cubicBezTo>
                    <a:cubicBezTo>
                      <a:pt x="33206" y="21230"/>
                      <a:pt x="33664" y="21146"/>
                      <a:pt x="33664" y="20895"/>
                    </a:cubicBezTo>
                    <a:cubicBezTo>
                      <a:pt x="33664" y="20307"/>
                      <a:pt x="33206" y="20223"/>
                      <a:pt x="32977" y="19972"/>
                    </a:cubicBezTo>
                    <a:cubicBezTo>
                      <a:pt x="33206" y="20223"/>
                      <a:pt x="33664" y="20307"/>
                      <a:pt x="33664" y="20895"/>
                    </a:cubicBezTo>
                    <a:cubicBezTo>
                      <a:pt x="33664" y="21146"/>
                      <a:pt x="33206" y="21230"/>
                      <a:pt x="33206" y="21398"/>
                    </a:cubicBezTo>
                    <a:cubicBezTo>
                      <a:pt x="33206" y="21566"/>
                      <a:pt x="33435" y="21650"/>
                      <a:pt x="33435" y="21818"/>
                    </a:cubicBezTo>
                    <a:cubicBezTo>
                      <a:pt x="33435" y="22153"/>
                      <a:pt x="33320" y="22909"/>
                      <a:pt x="33778" y="23076"/>
                    </a:cubicBezTo>
                    <a:cubicBezTo>
                      <a:pt x="34007" y="23076"/>
                      <a:pt x="34236" y="23076"/>
                      <a:pt x="34465" y="23244"/>
                    </a:cubicBezTo>
                    <a:cubicBezTo>
                      <a:pt x="34694" y="23496"/>
                      <a:pt x="34351" y="23916"/>
                      <a:pt x="34809" y="24083"/>
                    </a:cubicBezTo>
                    <a:cubicBezTo>
                      <a:pt x="34809" y="24083"/>
                      <a:pt x="35610" y="24587"/>
                      <a:pt x="35610" y="24671"/>
                    </a:cubicBezTo>
                    <a:cubicBezTo>
                      <a:pt x="35839" y="25258"/>
                      <a:pt x="35954" y="26013"/>
                      <a:pt x="36984" y="26013"/>
                    </a:cubicBezTo>
                    <a:cubicBezTo>
                      <a:pt x="37099" y="26601"/>
                      <a:pt x="38244" y="26181"/>
                      <a:pt x="38473" y="26937"/>
                    </a:cubicBezTo>
                    <a:cubicBezTo>
                      <a:pt x="38587" y="27188"/>
                      <a:pt x="39389" y="27272"/>
                      <a:pt x="39732" y="27524"/>
                    </a:cubicBezTo>
                    <a:cubicBezTo>
                      <a:pt x="39732" y="27608"/>
                      <a:pt x="39961" y="27692"/>
                      <a:pt x="40076" y="27692"/>
                    </a:cubicBezTo>
                    <a:cubicBezTo>
                      <a:pt x="40076" y="27692"/>
                      <a:pt x="40076" y="27692"/>
                      <a:pt x="40076" y="27692"/>
                    </a:cubicBezTo>
                    <a:cubicBezTo>
                      <a:pt x="40076" y="27692"/>
                      <a:pt x="40076" y="27692"/>
                      <a:pt x="40076" y="27692"/>
                    </a:cubicBezTo>
                    <a:cubicBezTo>
                      <a:pt x="40190" y="28027"/>
                      <a:pt x="40419" y="28111"/>
                      <a:pt x="40419" y="28363"/>
                    </a:cubicBezTo>
                    <a:cubicBezTo>
                      <a:pt x="40419" y="28615"/>
                      <a:pt x="40190" y="28951"/>
                      <a:pt x="39961" y="29118"/>
                    </a:cubicBezTo>
                    <a:cubicBezTo>
                      <a:pt x="39847" y="28867"/>
                      <a:pt x="39618" y="28615"/>
                      <a:pt x="39045" y="28615"/>
                    </a:cubicBezTo>
                    <a:cubicBezTo>
                      <a:pt x="38931" y="28615"/>
                      <a:pt x="38587" y="28699"/>
                      <a:pt x="38587" y="28867"/>
                    </a:cubicBezTo>
                    <a:cubicBezTo>
                      <a:pt x="38587" y="29454"/>
                      <a:pt x="39389" y="29706"/>
                      <a:pt x="39389" y="30293"/>
                    </a:cubicBezTo>
                    <a:cubicBezTo>
                      <a:pt x="39389" y="31132"/>
                      <a:pt x="38587" y="32727"/>
                      <a:pt x="38931" y="33398"/>
                    </a:cubicBezTo>
                    <a:cubicBezTo>
                      <a:pt x="39160" y="34153"/>
                      <a:pt x="38816" y="35160"/>
                      <a:pt x="39160" y="35748"/>
                    </a:cubicBezTo>
                    <a:cubicBezTo>
                      <a:pt x="39045" y="35832"/>
                      <a:pt x="38702" y="36083"/>
                      <a:pt x="38931" y="36251"/>
                    </a:cubicBezTo>
                    <a:cubicBezTo>
                      <a:pt x="39389" y="37090"/>
                      <a:pt x="40076" y="38349"/>
                      <a:pt x="40763" y="38433"/>
                    </a:cubicBezTo>
                    <a:cubicBezTo>
                      <a:pt x="40648" y="39524"/>
                      <a:pt x="41450" y="39860"/>
                      <a:pt x="41908" y="40867"/>
                    </a:cubicBezTo>
                    <a:cubicBezTo>
                      <a:pt x="42022" y="41118"/>
                      <a:pt x="41908" y="41370"/>
                      <a:pt x="42251" y="41454"/>
                    </a:cubicBezTo>
                    <a:cubicBezTo>
                      <a:pt x="43396" y="41874"/>
                      <a:pt x="45000" y="42461"/>
                      <a:pt x="45458" y="43300"/>
                    </a:cubicBezTo>
                    <a:cubicBezTo>
                      <a:pt x="45343" y="43300"/>
                      <a:pt x="45343" y="43300"/>
                      <a:pt x="45343" y="43300"/>
                    </a:cubicBezTo>
                    <a:cubicBezTo>
                      <a:pt x="45343" y="43468"/>
                      <a:pt x="45343" y="43468"/>
                      <a:pt x="45343" y="43468"/>
                    </a:cubicBezTo>
                    <a:cubicBezTo>
                      <a:pt x="45572" y="44139"/>
                      <a:pt x="45916" y="44307"/>
                      <a:pt x="46145" y="44811"/>
                    </a:cubicBezTo>
                    <a:cubicBezTo>
                      <a:pt x="46374" y="45146"/>
                      <a:pt x="46374" y="45902"/>
                      <a:pt x="46717" y="46153"/>
                    </a:cubicBezTo>
                    <a:cubicBezTo>
                      <a:pt x="47290" y="46405"/>
                      <a:pt x="47748" y="46993"/>
                      <a:pt x="48206" y="47580"/>
                    </a:cubicBezTo>
                    <a:cubicBezTo>
                      <a:pt x="48435" y="47832"/>
                      <a:pt x="48206" y="47832"/>
                      <a:pt x="47977" y="47832"/>
                    </a:cubicBezTo>
                    <a:cubicBezTo>
                      <a:pt x="47862" y="47832"/>
                      <a:pt x="47633" y="47832"/>
                      <a:pt x="47633" y="47832"/>
                    </a:cubicBezTo>
                    <a:cubicBezTo>
                      <a:pt x="47977" y="48251"/>
                      <a:pt x="48664" y="48167"/>
                      <a:pt x="49122" y="48587"/>
                    </a:cubicBezTo>
                    <a:cubicBezTo>
                      <a:pt x="49351" y="48839"/>
                      <a:pt x="49694" y="49174"/>
                      <a:pt x="50038" y="49426"/>
                    </a:cubicBezTo>
                    <a:cubicBezTo>
                      <a:pt x="50038" y="50181"/>
                      <a:pt x="50038" y="50181"/>
                      <a:pt x="50038" y="50181"/>
                    </a:cubicBezTo>
                    <a:cubicBezTo>
                      <a:pt x="50038" y="50349"/>
                      <a:pt x="50152" y="50349"/>
                      <a:pt x="50267" y="50433"/>
                    </a:cubicBezTo>
                    <a:cubicBezTo>
                      <a:pt x="50610" y="50601"/>
                      <a:pt x="50954" y="51272"/>
                      <a:pt x="51526" y="51272"/>
                    </a:cubicBezTo>
                    <a:cubicBezTo>
                      <a:pt x="51526" y="51440"/>
                      <a:pt x="51984" y="51860"/>
                      <a:pt x="52099" y="51860"/>
                    </a:cubicBezTo>
                    <a:cubicBezTo>
                      <a:pt x="52099" y="51860"/>
                      <a:pt x="52328" y="51608"/>
                      <a:pt x="52328" y="51440"/>
                    </a:cubicBezTo>
                    <a:cubicBezTo>
                      <a:pt x="52328" y="51272"/>
                      <a:pt x="51984" y="50937"/>
                      <a:pt x="51755" y="50937"/>
                    </a:cubicBezTo>
                    <a:cubicBezTo>
                      <a:pt x="51755" y="50937"/>
                      <a:pt x="51641" y="50937"/>
                      <a:pt x="51641" y="51020"/>
                    </a:cubicBezTo>
                    <a:cubicBezTo>
                      <a:pt x="51068" y="50685"/>
                      <a:pt x="50839" y="49930"/>
                      <a:pt x="50610" y="49258"/>
                    </a:cubicBezTo>
                    <a:cubicBezTo>
                      <a:pt x="50381" y="48671"/>
                      <a:pt x="49809" y="48419"/>
                      <a:pt x="49580" y="47748"/>
                    </a:cubicBezTo>
                    <a:cubicBezTo>
                      <a:pt x="49351" y="47244"/>
                      <a:pt x="49351" y="46993"/>
                      <a:pt x="48893" y="46573"/>
                    </a:cubicBezTo>
                    <a:cubicBezTo>
                      <a:pt x="48549" y="46321"/>
                      <a:pt x="48206" y="46321"/>
                      <a:pt x="47977" y="45902"/>
                    </a:cubicBezTo>
                    <a:cubicBezTo>
                      <a:pt x="47633" y="45398"/>
                      <a:pt x="47404" y="45062"/>
                      <a:pt x="47404" y="44475"/>
                    </a:cubicBezTo>
                    <a:cubicBezTo>
                      <a:pt x="47404" y="44391"/>
                      <a:pt x="47290" y="44223"/>
                      <a:pt x="47404" y="44139"/>
                    </a:cubicBezTo>
                    <a:cubicBezTo>
                      <a:pt x="47862" y="44475"/>
                      <a:pt x="48320" y="44475"/>
                      <a:pt x="48893" y="44727"/>
                    </a:cubicBezTo>
                    <a:cubicBezTo>
                      <a:pt x="49122" y="44811"/>
                      <a:pt x="49122" y="45398"/>
                      <a:pt x="49351" y="45650"/>
                    </a:cubicBezTo>
                    <a:cubicBezTo>
                      <a:pt x="49694" y="45902"/>
                      <a:pt x="49580" y="46405"/>
                      <a:pt x="49809" y="46657"/>
                    </a:cubicBezTo>
                    <a:cubicBezTo>
                      <a:pt x="50152" y="46909"/>
                      <a:pt x="50496" y="47244"/>
                      <a:pt x="50954" y="47580"/>
                    </a:cubicBezTo>
                    <a:cubicBezTo>
                      <a:pt x="50954" y="47580"/>
                      <a:pt x="50954" y="47580"/>
                      <a:pt x="50954" y="47580"/>
                    </a:cubicBezTo>
                    <a:cubicBezTo>
                      <a:pt x="51068" y="47580"/>
                      <a:pt x="51068" y="47580"/>
                      <a:pt x="51297" y="47580"/>
                    </a:cubicBezTo>
                    <a:cubicBezTo>
                      <a:pt x="51297" y="48251"/>
                      <a:pt x="52213" y="48335"/>
                      <a:pt x="52557" y="48839"/>
                    </a:cubicBezTo>
                    <a:cubicBezTo>
                      <a:pt x="52671" y="49174"/>
                      <a:pt x="52442" y="49426"/>
                      <a:pt x="52671" y="49594"/>
                    </a:cubicBezTo>
                    <a:cubicBezTo>
                      <a:pt x="53015" y="49930"/>
                      <a:pt x="53587" y="50013"/>
                      <a:pt x="53816" y="50265"/>
                    </a:cubicBezTo>
                    <a:cubicBezTo>
                      <a:pt x="54503" y="50937"/>
                      <a:pt x="55648" y="51692"/>
                      <a:pt x="55992" y="52699"/>
                    </a:cubicBezTo>
                    <a:cubicBezTo>
                      <a:pt x="56106" y="52951"/>
                      <a:pt x="56335" y="53034"/>
                      <a:pt x="56335" y="53370"/>
                    </a:cubicBezTo>
                    <a:cubicBezTo>
                      <a:pt x="56335" y="53706"/>
                      <a:pt x="55992" y="53874"/>
                      <a:pt x="55992" y="54125"/>
                    </a:cubicBezTo>
                    <a:cubicBezTo>
                      <a:pt x="55992" y="54377"/>
                      <a:pt x="56221" y="54713"/>
                      <a:pt x="56450" y="54713"/>
                    </a:cubicBezTo>
                    <a:cubicBezTo>
                      <a:pt x="56564" y="55048"/>
                      <a:pt x="57595" y="55216"/>
                      <a:pt x="57938" y="55552"/>
                    </a:cubicBezTo>
                    <a:cubicBezTo>
                      <a:pt x="58053" y="55636"/>
                      <a:pt x="58053" y="55720"/>
                      <a:pt x="58282" y="55804"/>
                    </a:cubicBezTo>
                    <a:cubicBezTo>
                      <a:pt x="58740" y="55972"/>
                      <a:pt x="58969" y="55888"/>
                      <a:pt x="59312" y="56055"/>
                    </a:cubicBezTo>
                    <a:cubicBezTo>
                      <a:pt x="59770" y="56223"/>
                      <a:pt x="59885" y="56559"/>
                      <a:pt x="60343" y="56727"/>
                    </a:cubicBezTo>
                    <a:cubicBezTo>
                      <a:pt x="60343" y="56727"/>
                      <a:pt x="60458" y="56727"/>
                      <a:pt x="60572" y="56727"/>
                    </a:cubicBezTo>
                    <a:cubicBezTo>
                      <a:pt x="60572" y="56727"/>
                      <a:pt x="60687" y="56727"/>
                      <a:pt x="60687" y="56727"/>
                    </a:cubicBezTo>
                    <a:cubicBezTo>
                      <a:pt x="60801" y="56727"/>
                      <a:pt x="60916" y="56727"/>
                      <a:pt x="60916" y="56727"/>
                    </a:cubicBezTo>
                    <a:cubicBezTo>
                      <a:pt x="61030" y="56727"/>
                      <a:pt x="61145" y="56727"/>
                      <a:pt x="61259" y="56727"/>
                    </a:cubicBezTo>
                    <a:cubicBezTo>
                      <a:pt x="61603" y="56895"/>
                      <a:pt x="62633" y="57566"/>
                      <a:pt x="62977" y="57566"/>
                    </a:cubicBezTo>
                    <a:cubicBezTo>
                      <a:pt x="63091" y="57566"/>
                      <a:pt x="63206" y="57566"/>
                      <a:pt x="63320" y="57566"/>
                    </a:cubicBezTo>
                    <a:cubicBezTo>
                      <a:pt x="63435" y="57566"/>
                      <a:pt x="63664" y="57566"/>
                      <a:pt x="63778" y="57650"/>
                    </a:cubicBezTo>
                    <a:cubicBezTo>
                      <a:pt x="63893" y="57650"/>
                      <a:pt x="64122" y="57902"/>
                      <a:pt x="64351" y="57902"/>
                    </a:cubicBezTo>
                    <a:cubicBezTo>
                      <a:pt x="64923" y="57902"/>
                      <a:pt x="65038" y="57314"/>
                      <a:pt x="65610" y="57314"/>
                    </a:cubicBezTo>
                    <a:cubicBezTo>
                      <a:pt x="65839" y="57314"/>
                      <a:pt x="66068" y="57398"/>
                      <a:pt x="66297" y="57566"/>
                    </a:cubicBezTo>
                    <a:cubicBezTo>
                      <a:pt x="66412" y="57566"/>
                      <a:pt x="66412" y="57566"/>
                      <a:pt x="66412" y="57566"/>
                    </a:cubicBezTo>
                    <a:cubicBezTo>
                      <a:pt x="67328" y="57902"/>
                      <a:pt x="67442" y="58573"/>
                      <a:pt x="68473" y="58993"/>
                    </a:cubicBezTo>
                    <a:cubicBezTo>
                      <a:pt x="69045" y="59244"/>
                      <a:pt x="69503" y="59076"/>
                      <a:pt x="70076" y="59328"/>
                    </a:cubicBezTo>
                    <a:cubicBezTo>
                      <a:pt x="70534" y="59496"/>
                      <a:pt x="70877" y="59832"/>
                      <a:pt x="71450" y="59832"/>
                    </a:cubicBezTo>
                    <a:cubicBezTo>
                      <a:pt x="71679" y="59832"/>
                      <a:pt x="71793" y="59664"/>
                      <a:pt x="72022" y="59664"/>
                    </a:cubicBezTo>
                    <a:cubicBezTo>
                      <a:pt x="72251" y="59664"/>
                      <a:pt x="72251" y="59664"/>
                      <a:pt x="72251" y="59664"/>
                    </a:cubicBezTo>
                    <a:cubicBezTo>
                      <a:pt x="72366" y="60335"/>
                      <a:pt x="72938" y="60587"/>
                      <a:pt x="73511" y="61006"/>
                    </a:cubicBezTo>
                    <a:cubicBezTo>
                      <a:pt x="73625" y="61174"/>
                      <a:pt x="73740" y="61258"/>
                      <a:pt x="73854" y="61510"/>
                    </a:cubicBezTo>
                    <a:cubicBezTo>
                      <a:pt x="74083" y="61930"/>
                      <a:pt x="73740" y="62349"/>
                      <a:pt x="74198" y="62601"/>
                    </a:cubicBezTo>
                    <a:cubicBezTo>
                      <a:pt x="74541" y="62601"/>
                      <a:pt x="74541" y="62601"/>
                      <a:pt x="74541" y="62601"/>
                    </a:cubicBezTo>
                    <a:cubicBezTo>
                      <a:pt x="74427" y="62517"/>
                      <a:pt x="74427" y="62433"/>
                      <a:pt x="74541" y="62349"/>
                    </a:cubicBezTo>
                    <a:cubicBezTo>
                      <a:pt x="74541" y="62349"/>
                      <a:pt x="75572" y="62937"/>
                      <a:pt x="75687" y="63104"/>
                    </a:cubicBezTo>
                    <a:cubicBezTo>
                      <a:pt x="75801" y="63356"/>
                      <a:pt x="75801" y="63608"/>
                      <a:pt x="76259" y="63692"/>
                    </a:cubicBezTo>
                    <a:cubicBezTo>
                      <a:pt x="76259" y="63776"/>
                      <a:pt x="76374" y="63860"/>
                      <a:pt x="76488" y="63860"/>
                    </a:cubicBezTo>
                    <a:cubicBezTo>
                      <a:pt x="76603" y="63860"/>
                      <a:pt x="76832" y="63776"/>
                      <a:pt x="77061" y="63776"/>
                    </a:cubicBezTo>
                    <a:cubicBezTo>
                      <a:pt x="77175" y="63776"/>
                      <a:pt x="77290" y="63776"/>
                      <a:pt x="77404" y="63860"/>
                    </a:cubicBezTo>
                    <a:cubicBezTo>
                      <a:pt x="77633" y="64111"/>
                      <a:pt x="77977" y="64615"/>
                      <a:pt x="78435" y="64615"/>
                    </a:cubicBezTo>
                    <a:cubicBezTo>
                      <a:pt x="78664" y="64615"/>
                      <a:pt x="78893" y="64447"/>
                      <a:pt x="78893" y="64195"/>
                    </a:cubicBezTo>
                    <a:cubicBezTo>
                      <a:pt x="78893" y="64195"/>
                      <a:pt x="78664" y="64027"/>
                      <a:pt x="78664" y="63944"/>
                    </a:cubicBezTo>
                    <a:cubicBezTo>
                      <a:pt x="78664" y="63776"/>
                      <a:pt x="79580" y="63272"/>
                      <a:pt x="79809" y="63272"/>
                    </a:cubicBezTo>
                    <a:cubicBezTo>
                      <a:pt x="80152" y="63272"/>
                      <a:pt x="80267" y="63608"/>
                      <a:pt x="80610" y="63776"/>
                    </a:cubicBezTo>
                    <a:cubicBezTo>
                      <a:pt x="80496" y="63860"/>
                      <a:pt x="80381" y="63860"/>
                      <a:pt x="80381" y="64027"/>
                    </a:cubicBezTo>
                    <a:cubicBezTo>
                      <a:pt x="80381" y="64111"/>
                      <a:pt x="80725" y="64195"/>
                      <a:pt x="80725" y="64195"/>
                    </a:cubicBezTo>
                    <a:cubicBezTo>
                      <a:pt x="80839" y="64195"/>
                      <a:pt x="80839" y="64195"/>
                      <a:pt x="80839" y="64195"/>
                    </a:cubicBezTo>
                    <a:cubicBezTo>
                      <a:pt x="80839" y="64279"/>
                      <a:pt x="80725" y="64279"/>
                      <a:pt x="80725" y="64363"/>
                    </a:cubicBezTo>
                    <a:cubicBezTo>
                      <a:pt x="80725" y="64867"/>
                      <a:pt x="81297" y="64783"/>
                      <a:pt x="81297" y="65370"/>
                    </a:cubicBezTo>
                    <a:cubicBezTo>
                      <a:pt x="81297" y="65622"/>
                      <a:pt x="81183" y="65790"/>
                      <a:pt x="81183" y="66125"/>
                    </a:cubicBezTo>
                    <a:cubicBezTo>
                      <a:pt x="81183" y="66293"/>
                      <a:pt x="81412" y="66461"/>
                      <a:pt x="81412" y="66713"/>
                    </a:cubicBezTo>
                    <a:cubicBezTo>
                      <a:pt x="81412" y="66881"/>
                      <a:pt x="81412" y="66881"/>
                      <a:pt x="81412" y="66881"/>
                    </a:cubicBezTo>
                    <a:cubicBezTo>
                      <a:pt x="81297" y="67048"/>
                      <a:pt x="81297" y="67048"/>
                      <a:pt x="81297" y="67048"/>
                    </a:cubicBezTo>
                    <a:cubicBezTo>
                      <a:pt x="81297" y="67132"/>
                      <a:pt x="81412" y="67300"/>
                      <a:pt x="81526" y="67384"/>
                    </a:cubicBezTo>
                    <a:cubicBezTo>
                      <a:pt x="81412" y="68139"/>
                      <a:pt x="80610" y="67888"/>
                      <a:pt x="80152" y="68475"/>
                    </a:cubicBezTo>
                    <a:cubicBezTo>
                      <a:pt x="79923" y="68979"/>
                      <a:pt x="79694" y="69734"/>
                      <a:pt x="78893" y="69734"/>
                    </a:cubicBezTo>
                    <a:cubicBezTo>
                      <a:pt x="79007" y="70909"/>
                      <a:pt x="78206" y="70825"/>
                      <a:pt x="78206" y="71496"/>
                    </a:cubicBezTo>
                    <a:cubicBezTo>
                      <a:pt x="78206" y="71832"/>
                      <a:pt x="78320" y="72419"/>
                      <a:pt x="78664" y="72419"/>
                    </a:cubicBezTo>
                    <a:cubicBezTo>
                      <a:pt x="78893" y="72419"/>
                      <a:pt x="78893" y="72335"/>
                      <a:pt x="79007" y="72335"/>
                    </a:cubicBezTo>
                    <a:cubicBezTo>
                      <a:pt x="79007" y="72335"/>
                      <a:pt x="79122" y="72335"/>
                      <a:pt x="79236" y="72419"/>
                    </a:cubicBezTo>
                    <a:cubicBezTo>
                      <a:pt x="79122" y="72923"/>
                      <a:pt x="78549" y="73006"/>
                      <a:pt x="78206" y="73426"/>
                    </a:cubicBezTo>
                    <a:cubicBezTo>
                      <a:pt x="78091" y="73510"/>
                      <a:pt x="77862" y="73930"/>
                      <a:pt x="77862" y="74265"/>
                    </a:cubicBezTo>
                    <a:cubicBezTo>
                      <a:pt x="77862" y="74769"/>
                      <a:pt x="78320" y="75272"/>
                      <a:pt x="78664" y="75608"/>
                    </a:cubicBezTo>
                    <a:cubicBezTo>
                      <a:pt x="78778" y="75692"/>
                      <a:pt x="79007" y="75692"/>
                      <a:pt x="79122" y="75860"/>
                    </a:cubicBezTo>
                    <a:cubicBezTo>
                      <a:pt x="79236" y="76027"/>
                      <a:pt x="79236" y="76447"/>
                      <a:pt x="79465" y="76615"/>
                    </a:cubicBezTo>
                    <a:cubicBezTo>
                      <a:pt x="79580" y="76699"/>
                      <a:pt x="79809" y="76615"/>
                      <a:pt x="79923" y="76783"/>
                    </a:cubicBezTo>
                    <a:cubicBezTo>
                      <a:pt x="80152" y="77370"/>
                      <a:pt x="80381" y="77706"/>
                      <a:pt x="80610" y="78293"/>
                    </a:cubicBezTo>
                    <a:cubicBezTo>
                      <a:pt x="80839" y="78965"/>
                      <a:pt x="81526" y="79468"/>
                      <a:pt x="81755" y="80139"/>
                    </a:cubicBezTo>
                    <a:cubicBezTo>
                      <a:pt x="81870" y="80475"/>
                      <a:pt x="82328" y="80727"/>
                      <a:pt x="82328" y="81146"/>
                    </a:cubicBezTo>
                    <a:cubicBezTo>
                      <a:pt x="82328" y="81482"/>
                      <a:pt x="82213" y="81818"/>
                      <a:pt x="82442" y="82069"/>
                    </a:cubicBezTo>
                    <a:cubicBezTo>
                      <a:pt x="83015" y="82573"/>
                      <a:pt x="83473" y="82909"/>
                      <a:pt x="84389" y="83160"/>
                    </a:cubicBezTo>
                    <a:cubicBezTo>
                      <a:pt x="84847" y="83244"/>
                      <a:pt x="84961" y="83412"/>
                      <a:pt x="85419" y="83748"/>
                    </a:cubicBezTo>
                    <a:cubicBezTo>
                      <a:pt x="85763" y="84000"/>
                      <a:pt x="86106" y="84000"/>
                      <a:pt x="86564" y="84167"/>
                    </a:cubicBezTo>
                    <a:cubicBezTo>
                      <a:pt x="87137" y="84419"/>
                      <a:pt x="87595" y="84839"/>
                      <a:pt x="87938" y="85510"/>
                    </a:cubicBezTo>
                    <a:cubicBezTo>
                      <a:pt x="88053" y="85846"/>
                      <a:pt x="88167" y="87440"/>
                      <a:pt x="88167" y="87776"/>
                    </a:cubicBezTo>
                    <a:cubicBezTo>
                      <a:pt x="88167" y="88195"/>
                      <a:pt x="87824" y="88951"/>
                      <a:pt x="87824" y="89286"/>
                    </a:cubicBezTo>
                    <a:cubicBezTo>
                      <a:pt x="87824" y="90545"/>
                      <a:pt x="87824" y="90545"/>
                      <a:pt x="87824" y="90545"/>
                    </a:cubicBezTo>
                    <a:cubicBezTo>
                      <a:pt x="87824" y="90797"/>
                      <a:pt x="87595" y="91300"/>
                      <a:pt x="87595" y="91552"/>
                    </a:cubicBezTo>
                    <a:cubicBezTo>
                      <a:pt x="87595" y="91804"/>
                      <a:pt x="87595" y="91804"/>
                      <a:pt x="87595" y="91804"/>
                    </a:cubicBezTo>
                    <a:cubicBezTo>
                      <a:pt x="87595" y="92727"/>
                      <a:pt x="86908" y="93398"/>
                      <a:pt x="86908" y="94489"/>
                    </a:cubicBezTo>
                    <a:cubicBezTo>
                      <a:pt x="86908" y="94909"/>
                      <a:pt x="86564" y="95328"/>
                      <a:pt x="86793" y="95832"/>
                    </a:cubicBezTo>
                    <a:cubicBezTo>
                      <a:pt x="86793" y="97846"/>
                      <a:pt x="86793" y="97846"/>
                      <a:pt x="86793" y="97846"/>
                    </a:cubicBezTo>
                    <a:cubicBezTo>
                      <a:pt x="86564" y="98517"/>
                      <a:pt x="86564" y="99020"/>
                      <a:pt x="86335" y="99692"/>
                    </a:cubicBezTo>
                    <a:cubicBezTo>
                      <a:pt x="86335" y="99776"/>
                      <a:pt x="86221" y="99776"/>
                      <a:pt x="86106" y="99860"/>
                    </a:cubicBezTo>
                    <a:cubicBezTo>
                      <a:pt x="85992" y="100027"/>
                      <a:pt x="85877" y="100447"/>
                      <a:pt x="85763" y="100615"/>
                    </a:cubicBezTo>
                    <a:cubicBezTo>
                      <a:pt x="85419" y="101034"/>
                      <a:pt x="85076" y="101706"/>
                      <a:pt x="85076" y="102293"/>
                    </a:cubicBezTo>
                    <a:cubicBezTo>
                      <a:pt x="85076" y="102545"/>
                      <a:pt x="85076" y="103300"/>
                      <a:pt x="85190" y="103300"/>
                    </a:cubicBezTo>
                    <a:cubicBezTo>
                      <a:pt x="85190" y="103300"/>
                      <a:pt x="85419" y="103384"/>
                      <a:pt x="85419" y="103552"/>
                    </a:cubicBezTo>
                    <a:cubicBezTo>
                      <a:pt x="85419" y="103636"/>
                      <a:pt x="85305" y="103720"/>
                      <a:pt x="85076" y="103720"/>
                    </a:cubicBezTo>
                    <a:cubicBezTo>
                      <a:pt x="84961" y="104223"/>
                      <a:pt x="84732" y="104475"/>
                      <a:pt x="84732" y="104979"/>
                    </a:cubicBezTo>
                    <a:cubicBezTo>
                      <a:pt x="84732" y="105314"/>
                      <a:pt x="84961" y="105986"/>
                      <a:pt x="85190" y="105986"/>
                    </a:cubicBezTo>
                    <a:cubicBezTo>
                      <a:pt x="85419" y="105986"/>
                      <a:pt x="85419" y="105734"/>
                      <a:pt x="85648" y="105650"/>
                    </a:cubicBezTo>
                    <a:cubicBezTo>
                      <a:pt x="85648" y="105650"/>
                      <a:pt x="85763" y="105650"/>
                      <a:pt x="85763" y="105650"/>
                    </a:cubicBezTo>
                    <a:cubicBezTo>
                      <a:pt x="85763" y="105650"/>
                      <a:pt x="85877" y="105650"/>
                      <a:pt x="85992" y="105650"/>
                    </a:cubicBezTo>
                    <a:cubicBezTo>
                      <a:pt x="85992" y="106069"/>
                      <a:pt x="85992" y="106069"/>
                      <a:pt x="85992" y="106069"/>
                    </a:cubicBezTo>
                    <a:cubicBezTo>
                      <a:pt x="84847" y="110181"/>
                      <a:pt x="84847" y="110181"/>
                      <a:pt x="84847" y="110181"/>
                    </a:cubicBezTo>
                    <a:cubicBezTo>
                      <a:pt x="84389" y="110181"/>
                      <a:pt x="84618" y="109678"/>
                      <a:pt x="84045" y="109678"/>
                    </a:cubicBezTo>
                    <a:cubicBezTo>
                      <a:pt x="83931" y="109678"/>
                      <a:pt x="83816" y="109846"/>
                      <a:pt x="83816" y="110013"/>
                    </a:cubicBezTo>
                    <a:cubicBezTo>
                      <a:pt x="83702" y="110013"/>
                      <a:pt x="83702" y="110013"/>
                      <a:pt x="83702" y="110013"/>
                    </a:cubicBezTo>
                    <a:cubicBezTo>
                      <a:pt x="83702" y="110265"/>
                      <a:pt x="83702" y="110265"/>
                      <a:pt x="83702" y="110265"/>
                    </a:cubicBezTo>
                    <a:cubicBezTo>
                      <a:pt x="83816" y="110601"/>
                      <a:pt x="84160" y="111020"/>
                      <a:pt x="84160" y="111272"/>
                    </a:cubicBezTo>
                    <a:cubicBezTo>
                      <a:pt x="84160" y="111692"/>
                      <a:pt x="83473" y="111860"/>
                      <a:pt x="83473" y="112363"/>
                    </a:cubicBezTo>
                    <a:cubicBezTo>
                      <a:pt x="83473" y="112867"/>
                      <a:pt x="83931" y="113790"/>
                      <a:pt x="83931" y="114461"/>
                    </a:cubicBezTo>
                    <a:cubicBezTo>
                      <a:pt x="83931" y="114797"/>
                      <a:pt x="83931" y="114797"/>
                      <a:pt x="83931" y="114797"/>
                    </a:cubicBezTo>
                    <a:cubicBezTo>
                      <a:pt x="83931" y="115384"/>
                      <a:pt x="84847" y="115300"/>
                      <a:pt x="84847" y="115972"/>
                    </a:cubicBezTo>
                    <a:cubicBezTo>
                      <a:pt x="84847" y="116139"/>
                      <a:pt x="84618" y="116307"/>
                      <a:pt x="84618" y="116475"/>
                    </a:cubicBezTo>
                    <a:cubicBezTo>
                      <a:pt x="84618" y="116475"/>
                      <a:pt x="84732" y="116559"/>
                      <a:pt x="84847" y="116559"/>
                    </a:cubicBezTo>
                    <a:cubicBezTo>
                      <a:pt x="84847" y="116811"/>
                      <a:pt x="84274" y="116811"/>
                      <a:pt x="84274" y="117062"/>
                    </a:cubicBezTo>
                    <a:cubicBezTo>
                      <a:pt x="84274" y="117062"/>
                      <a:pt x="84389" y="117230"/>
                      <a:pt x="84503" y="117314"/>
                    </a:cubicBezTo>
                    <a:cubicBezTo>
                      <a:pt x="84961" y="117650"/>
                      <a:pt x="85190" y="118069"/>
                      <a:pt x="86106" y="118069"/>
                    </a:cubicBezTo>
                    <a:cubicBezTo>
                      <a:pt x="86106" y="118237"/>
                      <a:pt x="86106" y="118405"/>
                      <a:pt x="86450" y="118405"/>
                    </a:cubicBezTo>
                    <a:cubicBezTo>
                      <a:pt x="87022" y="118405"/>
                      <a:pt x="87022" y="118405"/>
                      <a:pt x="87022" y="118405"/>
                    </a:cubicBezTo>
                    <a:cubicBezTo>
                      <a:pt x="87022" y="118909"/>
                      <a:pt x="87709" y="118909"/>
                      <a:pt x="88167" y="119076"/>
                    </a:cubicBezTo>
                    <a:cubicBezTo>
                      <a:pt x="88740" y="119244"/>
                      <a:pt x="88396" y="120000"/>
                      <a:pt x="89198" y="120000"/>
                    </a:cubicBezTo>
                    <a:cubicBezTo>
                      <a:pt x="90000" y="120000"/>
                      <a:pt x="90000" y="120000"/>
                      <a:pt x="90000" y="120000"/>
                    </a:cubicBezTo>
                    <a:cubicBezTo>
                      <a:pt x="90114" y="120000"/>
                      <a:pt x="90229" y="119832"/>
                      <a:pt x="90343" y="119832"/>
                    </a:cubicBezTo>
                    <a:cubicBezTo>
                      <a:pt x="90687" y="119832"/>
                      <a:pt x="90687" y="119832"/>
                      <a:pt x="90687" y="119832"/>
                    </a:cubicBezTo>
                    <a:cubicBezTo>
                      <a:pt x="91030" y="119832"/>
                      <a:pt x="91832" y="119328"/>
                      <a:pt x="92290" y="119328"/>
                    </a:cubicBezTo>
                    <a:cubicBezTo>
                      <a:pt x="92404" y="119328"/>
                      <a:pt x="92519" y="119328"/>
                      <a:pt x="92519" y="119328"/>
                    </a:cubicBezTo>
                    <a:cubicBezTo>
                      <a:pt x="92633" y="119328"/>
                      <a:pt x="92748" y="119328"/>
                      <a:pt x="92748" y="119244"/>
                    </a:cubicBezTo>
                    <a:cubicBezTo>
                      <a:pt x="91946" y="118909"/>
                      <a:pt x="91030" y="118657"/>
                      <a:pt x="90343" y="117986"/>
                    </a:cubicBezTo>
                    <a:cubicBezTo>
                      <a:pt x="90000" y="117650"/>
                      <a:pt x="90000" y="116391"/>
                      <a:pt x="89427" y="116139"/>
                    </a:cubicBezTo>
                    <a:cubicBezTo>
                      <a:pt x="89198" y="116055"/>
                      <a:pt x="88969" y="115720"/>
                      <a:pt x="88969" y="115468"/>
                    </a:cubicBezTo>
                    <a:cubicBezTo>
                      <a:pt x="88969" y="114965"/>
                      <a:pt x="89083" y="114545"/>
                      <a:pt x="89541" y="114209"/>
                    </a:cubicBezTo>
                    <a:cubicBezTo>
                      <a:pt x="89770" y="113958"/>
                      <a:pt x="90229" y="114125"/>
                      <a:pt x="90458" y="113706"/>
                    </a:cubicBezTo>
                    <a:cubicBezTo>
                      <a:pt x="90687" y="113370"/>
                      <a:pt x="90572" y="113034"/>
                      <a:pt x="90801" y="112783"/>
                    </a:cubicBezTo>
                    <a:cubicBezTo>
                      <a:pt x="91259" y="112363"/>
                      <a:pt x="92061" y="112279"/>
                      <a:pt x="92061" y="111524"/>
                    </a:cubicBezTo>
                    <a:cubicBezTo>
                      <a:pt x="92061" y="110685"/>
                      <a:pt x="90687" y="111104"/>
                      <a:pt x="90687" y="110013"/>
                    </a:cubicBezTo>
                    <a:cubicBezTo>
                      <a:pt x="90687" y="109510"/>
                      <a:pt x="91145" y="109090"/>
                      <a:pt x="91603" y="109006"/>
                    </a:cubicBezTo>
                    <a:cubicBezTo>
                      <a:pt x="91832" y="109006"/>
                      <a:pt x="92404" y="108923"/>
                      <a:pt x="92519" y="108671"/>
                    </a:cubicBezTo>
                    <a:cubicBezTo>
                      <a:pt x="92633" y="107916"/>
                      <a:pt x="92633" y="107412"/>
                      <a:pt x="93206" y="106993"/>
                    </a:cubicBezTo>
                    <a:cubicBezTo>
                      <a:pt x="93091" y="106909"/>
                      <a:pt x="92862" y="106825"/>
                      <a:pt x="92862" y="106573"/>
                    </a:cubicBezTo>
                    <a:cubicBezTo>
                      <a:pt x="93206" y="106573"/>
                      <a:pt x="93320" y="106825"/>
                      <a:pt x="93664" y="106825"/>
                    </a:cubicBezTo>
                    <a:cubicBezTo>
                      <a:pt x="93778" y="106825"/>
                      <a:pt x="94007" y="106573"/>
                      <a:pt x="94007" y="106405"/>
                    </a:cubicBezTo>
                    <a:cubicBezTo>
                      <a:pt x="94007" y="106321"/>
                      <a:pt x="93893" y="106237"/>
                      <a:pt x="93778" y="106153"/>
                    </a:cubicBezTo>
                    <a:cubicBezTo>
                      <a:pt x="93664" y="106153"/>
                      <a:pt x="93435" y="106321"/>
                      <a:pt x="93320" y="106321"/>
                    </a:cubicBezTo>
                    <a:cubicBezTo>
                      <a:pt x="92977" y="106321"/>
                      <a:pt x="92633" y="105650"/>
                      <a:pt x="92633" y="105230"/>
                    </a:cubicBezTo>
                    <a:cubicBezTo>
                      <a:pt x="92633" y="105062"/>
                      <a:pt x="92748" y="104895"/>
                      <a:pt x="92977" y="104895"/>
                    </a:cubicBezTo>
                    <a:cubicBezTo>
                      <a:pt x="93549" y="104895"/>
                      <a:pt x="93664" y="105314"/>
                      <a:pt x="94351" y="105314"/>
                    </a:cubicBezTo>
                    <a:cubicBezTo>
                      <a:pt x="94580" y="105314"/>
                      <a:pt x="95038" y="105062"/>
                      <a:pt x="95038" y="104979"/>
                    </a:cubicBezTo>
                    <a:cubicBezTo>
                      <a:pt x="95038" y="104643"/>
                      <a:pt x="95038" y="104643"/>
                      <a:pt x="95038" y="104643"/>
                    </a:cubicBezTo>
                    <a:cubicBezTo>
                      <a:pt x="95267" y="104307"/>
                      <a:pt x="95038" y="103468"/>
                      <a:pt x="95381" y="103048"/>
                    </a:cubicBezTo>
                    <a:cubicBezTo>
                      <a:pt x="95496" y="103048"/>
                      <a:pt x="95610" y="102965"/>
                      <a:pt x="95839" y="102965"/>
                    </a:cubicBezTo>
                    <a:cubicBezTo>
                      <a:pt x="96068" y="102965"/>
                      <a:pt x="96183" y="102965"/>
                      <a:pt x="96412" y="103048"/>
                    </a:cubicBezTo>
                    <a:cubicBezTo>
                      <a:pt x="96526" y="103048"/>
                      <a:pt x="96755" y="103048"/>
                      <a:pt x="96870" y="103048"/>
                    </a:cubicBezTo>
                    <a:cubicBezTo>
                      <a:pt x="96984" y="103048"/>
                      <a:pt x="97099" y="103048"/>
                      <a:pt x="97213" y="102965"/>
                    </a:cubicBezTo>
                    <a:cubicBezTo>
                      <a:pt x="98015" y="102797"/>
                      <a:pt x="98702" y="102881"/>
                      <a:pt x="99160" y="102461"/>
                    </a:cubicBezTo>
                    <a:cubicBezTo>
                      <a:pt x="99503" y="102125"/>
                      <a:pt x="99732" y="101958"/>
                      <a:pt x="100076" y="101622"/>
                    </a:cubicBezTo>
                    <a:cubicBezTo>
                      <a:pt x="100190" y="101370"/>
                      <a:pt x="100190" y="101202"/>
                      <a:pt x="100190" y="100867"/>
                    </a:cubicBezTo>
                    <a:cubicBezTo>
                      <a:pt x="100190" y="100531"/>
                      <a:pt x="99732" y="100531"/>
                      <a:pt x="99618" y="100279"/>
                    </a:cubicBezTo>
                    <a:cubicBezTo>
                      <a:pt x="99503" y="99944"/>
                      <a:pt x="99503" y="99608"/>
                      <a:pt x="99160" y="99356"/>
                    </a:cubicBezTo>
                    <a:cubicBezTo>
                      <a:pt x="99160" y="99272"/>
                      <a:pt x="98587" y="99188"/>
                      <a:pt x="98587" y="98937"/>
                    </a:cubicBezTo>
                    <a:cubicBezTo>
                      <a:pt x="98587" y="98853"/>
                      <a:pt x="98816" y="98769"/>
                      <a:pt x="98931" y="98769"/>
                    </a:cubicBezTo>
                    <a:cubicBezTo>
                      <a:pt x="99389" y="98769"/>
                      <a:pt x="99732" y="99104"/>
                      <a:pt x="100190" y="99104"/>
                    </a:cubicBezTo>
                    <a:cubicBezTo>
                      <a:pt x="100419" y="99104"/>
                      <a:pt x="101106" y="99440"/>
                      <a:pt x="101679" y="99440"/>
                    </a:cubicBezTo>
                    <a:cubicBezTo>
                      <a:pt x="103167" y="99440"/>
                      <a:pt x="103396" y="98013"/>
                      <a:pt x="103969" y="97174"/>
                    </a:cubicBezTo>
                    <a:cubicBezTo>
                      <a:pt x="104541" y="96503"/>
                      <a:pt x="105114" y="96419"/>
                      <a:pt x="105687" y="95664"/>
                    </a:cubicBezTo>
                    <a:cubicBezTo>
                      <a:pt x="106030" y="95244"/>
                      <a:pt x="105916" y="95076"/>
                      <a:pt x="106145" y="94741"/>
                    </a:cubicBezTo>
                    <a:cubicBezTo>
                      <a:pt x="106145" y="94741"/>
                      <a:pt x="106145" y="94741"/>
                      <a:pt x="106145" y="94741"/>
                    </a:cubicBezTo>
                    <a:cubicBezTo>
                      <a:pt x="106488" y="94153"/>
                      <a:pt x="106832" y="93650"/>
                      <a:pt x="107404" y="93398"/>
                    </a:cubicBezTo>
                    <a:cubicBezTo>
                      <a:pt x="107404" y="92139"/>
                      <a:pt x="107404" y="92139"/>
                      <a:pt x="107404" y="92139"/>
                    </a:cubicBezTo>
                    <a:cubicBezTo>
                      <a:pt x="107404" y="91552"/>
                      <a:pt x="107404" y="91216"/>
                      <a:pt x="107748" y="90797"/>
                    </a:cubicBezTo>
                    <a:cubicBezTo>
                      <a:pt x="108091" y="90629"/>
                      <a:pt x="108435" y="90629"/>
                      <a:pt x="108664" y="90209"/>
                    </a:cubicBezTo>
                    <a:cubicBezTo>
                      <a:pt x="109236" y="89454"/>
                      <a:pt x="110038" y="89874"/>
                      <a:pt x="110839" y="89202"/>
                    </a:cubicBezTo>
                    <a:cubicBezTo>
                      <a:pt x="110954" y="89118"/>
                      <a:pt x="110954" y="88951"/>
                      <a:pt x="111183" y="88867"/>
                    </a:cubicBezTo>
                    <a:cubicBezTo>
                      <a:pt x="111526" y="88699"/>
                      <a:pt x="111870" y="88699"/>
                      <a:pt x="112328" y="88699"/>
                    </a:cubicBezTo>
                    <a:cubicBezTo>
                      <a:pt x="112442" y="88699"/>
                      <a:pt x="112557" y="88699"/>
                      <a:pt x="112671" y="88699"/>
                    </a:cubicBezTo>
                    <a:cubicBezTo>
                      <a:pt x="113244" y="88699"/>
                      <a:pt x="113931" y="88279"/>
                      <a:pt x="114045" y="87944"/>
                    </a:cubicBezTo>
                    <a:cubicBezTo>
                      <a:pt x="114160" y="87860"/>
                      <a:pt x="114160" y="87524"/>
                      <a:pt x="114274" y="87356"/>
                    </a:cubicBezTo>
                    <a:cubicBezTo>
                      <a:pt x="114732" y="86853"/>
                      <a:pt x="114847" y="86517"/>
                      <a:pt x="115305" y="85930"/>
                    </a:cubicBezTo>
                    <a:cubicBezTo>
                      <a:pt x="115419" y="85762"/>
                      <a:pt x="115534" y="85258"/>
                      <a:pt x="115534" y="84923"/>
                    </a:cubicBezTo>
                    <a:cubicBezTo>
                      <a:pt x="115534" y="84755"/>
                      <a:pt x="115763" y="84419"/>
                      <a:pt x="115877" y="84335"/>
                    </a:cubicBezTo>
                    <a:cubicBezTo>
                      <a:pt x="115992" y="84251"/>
                      <a:pt x="116106" y="84083"/>
                      <a:pt x="116106" y="84000"/>
                    </a:cubicBezTo>
                    <a:cubicBezTo>
                      <a:pt x="116106" y="83580"/>
                      <a:pt x="116335" y="83160"/>
                      <a:pt x="116335" y="82657"/>
                    </a:cubicBezTo>
                    <a:cubicBezTo>
                      <a:pt x="116335" y="81986"/>
                      <a:pt x="115877" y="81062"/>
                      <a:pt x="116335" y="80643"/>
                    </a:cubicBezTo>
                    <a:cubicBezTo>
                      <a:pt x="116679" y="80391"/>
                      <a:pt x="117022" y="80307"/>
                      <a:pt x="117251" y="79888"/>
                    </a:cubicBezTo>
                    <a:cubicBezTo>
                      <a:pt x="117480" y="79636"/>
                      <a:pt x="117595" y="79636"/>
                      <a:pt x="117824" y="79384"/>
                    </a:cubicBezTo>
                    <a:cubicBezTo>
                      <a:pt x="118625" y="78209"/>
                      <a:pt x="120000" y="77706"/>
                      <a:pt x="120000" y="75608"/>
                    </a:cubicBezTo>
                    <a:cubicBezTo>
                      <a:pt x="120000" y="75020"/>
                      <a:pt x="119770" y="74433"/>
                      <a:pt x="119198" y="74265"/>
                    </a:cubicBezTo>
                    <a:cubicBezTo>
                      <a:pt x="119083" y="74265"/>
                      <a:pt x="118969" y="74265"/>
                      <a:pt x="118854" y="74265"/>
                    </a:cubicBezTo>
                    <a:cubicBezTo>
                      <a:pt x="118740" y="74265"/>
                      <a:pt x="118625" y="74265"/>
                      <a:pt x="118625" y="74265"/>
                    </a:cubicBezTo>
                    <a:cubicBezTo>
                      <a:pt x="118511" y="74265"/>
                      <a:pt x="118396" y="74265"/>
                      <a:pt x="118282" y="74265"/>
                    </a:cubicBezTo>
                    <a:cubicBezTo>
                      <a:pt x="118167" y="74265"/>
                      <a:pt x="118053" y="74265"/>
                      <a:pt x="117938" y="74181"/>
                    </a:cubicBezTo>
                    <a:cubicBezTo>
                      <a:pt x="117480" y="74097"/>
                      <a:pt x="116450" y="73258"/>
                      <a:pt x="116221" y="72923"/>
                    </a:cubicBezTo>
                    <a:cubicBezTo>
                      <a:pt x="115877" y="72755"/>
                      <a:pt x="115305" y="72587"/>
                      <a:pt x="114732" y="72419"/>
                    </a:cubicBezTo>
                    <a:cubicBezTo>
                      <a:pt x="113473" y="72587"/>
                      <a:pt x="113473" y="72587"/>
                      <a:pt x="113473" y="72587"/>
                    </a:cubicBezTo>
                    <a:cubicBezTo>
                      <a:pt x="112900" y="72587"/>
                      <a:pt x="112786" y="72167"/>
                      <a:pt x="112099" y="72167"/>
                    </a:cubicBezTo>
                    <a:cubicBezTo>
                      <a:pt x="111870" y="72167"/>
                      <a:pt x="111641" y="72335"/>
                      <a:pt x="111412" y="72419"/>
                    </a:cubicBezTo>
                    <a:cubicBezTo>
                      <a:pt x="111183" y="72419"/>
                      <a:pt x="111183" y="72419"/>
                      <a:pt x="111183" y="72419"/>
                    </a:cubicBezTo>
                    <a:cubicBezTo>
                      <a:pt x="111183" y="72167"/>
                      <a:pt x="111183" y="72000"/>
                      <a:pt x="111068" y="71748"/>
                    </a:cubicBezTo>
                    <a:cubicBezTo>
                      <a:pt x="111068" y="71496"/>
                      <a:pt x="110725" y="71580"/>
                      <a:pt x="110496" y="71412"/>
                    </a:cubicBezTo>
                    <a:cubicBezTo>
                      <a:pt x="110152" y="71244"/>
                      <a:pt x="109007" y="70657"/>
                      <a:pt x="108435" y="70657"/>
                    </a:cubicBezTo>
                    <a:cubicBezTo>
                      <a:pt x="107862" y="70657"/>
                      <a:pt x="107519" y="71244"/>
                      <a:pt x="107175" y="71748"/>
                    </a:cubicBezTo>
                    <a:cubicBezTo>
                      <a:pt x="107061" y="71832"/>
                      <a:pt x="106946" y="72083"/>
                      <a:pt x="106832" y="72083"/>
                    </a:cubicBezTo>
                    <a:cubicBezTo>
                      <a:pt x="106717" y="72083"/>
                      <a:pt x="106717" y="71832"/>
                      <a:pt x="106717" y="71748"/>
                    </a:cubicBezTo>
                    <a:cubicBezTo>
                      <a:pt x="105916" y="71748"/>
                      <a:pt x="105916" y="71748"/>
                      <a:pt x="105916" y="71748"/>
                    </a:cubicBezTo>
                    <a:cubicBezTo>
                      <a:pt x="105916" y="71496"/>
                      <a:pt x="105687" y="71244"/>
                      <a:pt x="105343" y="71076"/>
                    </a:cubicBezTo>
                    <a:cubicBezTo>
                      <a:pt x="105229" y="71076"/>
                      <a:pt x="104885" y="71076"/>
                      <a:pt x="104885" y="70825"/>
                    </a:cubicBezTo>
                    <a:cubicBezTo>
                      <a:pt x="104885" y="69986"/>
                      <a:pt x="105916" y="69650"/>
                      <a:pt x="106374" y="69146"/>
                    </a:cubicBezTo>
                    <a:cubicBezTo>
                      <a:pt x="106374" y="68811"/>
                      <a:pt x="105916" y="68811"/>
                      <a:pt x="105801" y="68559"/>
                    </a:cubicBezTo>
                    <a:cubicBezTo>
                      <a:pt x="105687" y="68307"/>
                      <a:pt x="105229" y="67384"/>
                      <a:pt x="105229" y="67048"/>
                    </a:cubicBezTo>
                    <a:cubicBezTo>
                      <a:pt x="104656" y="66965"/>
                      <a:pt x="103969" y="66041"/>
                      <a:pt x="103511" y="66041"/>
                    </a:cubicBezTo>
                    <a:cubicBezTo>
                      <a:pt x="103282" y="66041"/>
                      <a:pt x="103282" y="66041"/>
                      <a:pt x="103282" y="66041"/>
                    </a:cubicBezTo>
                    <a:cubicBezTo>
                      <a:pt x="103282" y="65958"/>
                      <a:pt x="103282" y="65958"/>
                      <a:pt x="103282" y="65958"/>
                    </a:cubicBezTo>
                    <a:cubicBezTo>
                      <a:pt x="103053" y="65958"/>
                      <a:pt x="102480" y="65706"/>
                      <a:pt x="102251" y="65622"/>
                    </a:cubicBezTo>
                    <a:cubicBezTo>
                      <a:pt x="101450" y="65622"/>
                      <a:pt x="101450" y="65622"/>
                      <a:pt x="101450" y="65622"/>
                    </a:cubicBezTo>
                    <a:cubicBezTo>
                      <a:pt x="100648" y="65538"/>
                      <a:pt x="99274" y="65622"/>
                      <a:pt x="99045" y="64783"/>
                    </a:cubicBezTo>
                    <a:cubicBezTo>
                      <a:pt x="98931" y="64783"/>
                      <a:pt x="98587" y="64783"/>
                      <a:pt x="98587" y="64615"/>
                    </a:cubicBezTo>
                    <a:cubicBezTo>
                      <a:pt x="98244" y="63944"/>
                      <a:pt x="97900" y="64027"/>
                      <a:pt x="97328" y="63524"/>
                    </a:cubicBezTo>
                    <a:cubicBezTo>
                      <a:pt x="96412" y="63524"/>
                      <a:pt x="96412" y="63524"/>
                      <a:pt x="96412" y="63524"/>
                    </a:cubicBezTo>
                    <a:cubicBezTo>
                      <a:pt x="96297" y="63188"/>
                      <a:pt x="96412" y="62769"/>
                      <a:pt x="95954" y="62601"/>
                    </a:cubicBezTo>
                    <a:cubicBezTo>
                      <a:pt x="95496" y="62517"/>
                      <a:pt x="94809" y="62433"/>
                      <a:pt x="94580" y="62013"/>
                    </a:cubicBezTo>
                    <a:cubicBezTo>
                      <a:pt x="94580" y="61762"/>
                      <a:pt x="94580" y="61762"/>
                      <a:pt x="94580" y="61762"/>
                    </a:cubicBezTo>
                    <a:cubicBezTo>
                      <a:pt x="94694" y="61846"/>
                      <a:pt x="94694" y="61846"/>
                      <a:pt x="94809" y="61846"/>
                    </a:cubicBezTo>
                    <a:cubicBezTo>
                      <a:pt x="94923" y="61846"/>
                      <a:pt x="95038" y="61762"/>
                      <a:pt x="95038" y="61762"/>
                    </a:cubicBezTo>
                    <a:cubicBezTo>
                      <a:pt x="95038" y="61762"/>
                      <a:pt x="94465" y="61678"/>
                      <a:pt x="94236" y="61678"/>
                    </a:cubicBezTo>
                    <a:cubicBezTo>
                      <a:pt x="94122" y="61678"/>
                      <a:pt x="93435" y="61678"/>
                      <a:pt x="93435" y="61762"/>
                    </a:cubicBezTo>
                    <a:cubicBezTo>
                      <a:pt x="93206" y="62097"/>
                      <a:pt x="92862" y="62097"/>
                      <a:pt x="92404" y="62181"/>
                    </a:cubicBezTo>
                    <a:cubicBezTo>
                      <a:pt x="92175" y="62181"/>
                      <a:pt x="91832" y="62097"/>
                      <a:pt x="91832" y="61846"/>
                    </a:cubicBezTo>
                    <a:cubicBezTo>
                      <a:pt x="90114" y="61846"/>
                      <a:pt x="90114" y="61846"/>
                      <a:pt x="90114" y="61846"/>
                    </a:cubicBezTo>
                    <a:cubicBezTo>
                      <a:pt x="89885" y="61846"/>
                      <a:pt x="89656" y="61678"/>
                      <a:pt x="89656" y="61342"/>
                    </a:cubicBezTo>
                    <a:cubicBezTo>
                      <a:pt x="89198" y="61258"/>
                      <a:pt x="88511" y="61090"/>
                      <a:pt x="88396" y="60671"/>
                    </a:cubicBezTo>
                    <a:cubicBezTo>
                      <a:pt x="87824" y="60671"/>
                      <a:pt x="87824" y="60671"/>
                      <a:pt x="87824" y="60671"/>
                    </a:cubicBezTo>
                    <a:cubicBezTo>
                      <a:pt x="87824" y="61006"/>
                      <a:pt x="88282" y="60839"/>
                      <a:pt x="88396" y="61174"/>
                    </a:cubicBezTo>
                    <a:cubicBezTo>
                      <a:pt x="87709" y="61174"/>
                      <a:pt x="87709" y="61174"/>
                      <a:pt x="87709" y="61174"/>
                    </a:cubicBezTo>
                    <a:cubicBezTo>
                      <a:pt x="87366" y="61342"/>
                      <a:pt x="86908" y="61342"/>
                      <a:pt x="86908" y="61762"/>
                    </a:cubicBezTo>
                    <a:cubicBezTo>
                      <a:pt x="86908" y="62097"/>
                      <a:pt x="87251" y="62265"/>
                      <a:pt x="87251" y="62601"/>
                    </a:cubicBezTo>
                    <a:cubicBezTo>
                      <a:pt x="87251" y="62685"/>
                      <a:pt x="87137" y="63020"/>
                      <a:pt x="87022" y="63020"/>
                    </a:cubicBezTo>
                    <a:cubicBezTo>
                      <a:pt x="86564" y="63020"/>
                      <a:pt x="86450" y="62517"/>
                      <a:pt x="86450" y="62181"/>
                    </a:cubicBezTo>
                    <a:cubicBezTo>
                      <a:pt x="86450" y="61930"/>
                      <a:pt x="86679" y="61510"/>
                      <a:pt x="86679" y="61090"/>
                    </a:cubicBezTo>
                    <a:cubicBezTo>
                      <a:pt x="86908" y="61090"/>
                      <a:pt x="87022" y="60923"/>
                      <a:pt x="87022" y="60755"/>
                    </a:cubicBezTo>
                    <a:cubicBezTo>
                      <a:pt x="87022" y="60671"/>
                      <a:pt x="86908" y="60419"/>
                      <a:pt x="86793" y="60419"/>
                    </a:cubicBezTo>
                    <a:cubicBezTo>
                      <a:pt x="86335" y="60419"/>
                      <a:pt x="86221" y="60839"/>
                      <a:pt x="85877" y="60923"/>
                    </a:cubicBezTo>
                    <a:cubicBezTo>
                      <a:pt x="85076" y="61174"/>
                      <a:pt x="84503" y="61258"/>
                      <a:pt x="83816" y="61510"/>
                    </a:cubicBezTo>
                    <a:cubicBezTo>
                      <a:pt x="83358" y="61594"/>
                      <a:pt x="83129" y="61678"/>
                      <a:pt x="82900" y="62097"/>
                    </a:cubicBezTo>
                    <a:cubicBezTo>
                      <a:pt x="82900" y="62349"/>
                      <a:pt x="82786" y="62685"/>
                      <a:pt x="82671" y="62853"/>
                    </a:cubicBezTo>
                    <a:cubicBezTo>
                      <a:pt x="82442" y="62937"/>
                      <a:pt x="82099" y="63020"/>
                      <a:pt x="82099" y="63272"/>
                    </a:cubicBezTo>
                    <a:cubicBezTo>
                      <a:pt x="82099" y="63272"/>
                      <a:pt x="81984" y="63356"/>
                      <a:pt x="81984" y="63440"/>
                    </a:cubicBezTo>
                    <a:cubicBezTo>
                      <a:pt x="81984" y="63608"/>
                      <a:pt x="81984" y="63608"/>
                      <a:pt x="81984" y="63608"/>
                    </a:cubicBezTo>
                    <a:cubicBezTo>
                      <a:pt x="81870" y="63608"/>
                      <a:pt x="81755" y="63608"/>
                      <a:pt x="81755" y="63608"/>
                    </a:cubicBezTo>
                    <a:cubicBezTo>
                      <a:pt x="81755" y="63608"/>
                      <a:pt x="81641" y="63608"/>
                      <a:pt x="81526" y="63608"/>
                    </a:cubicBezTo>
                    <a:cubicBezTo>
                      <a:pt x="81526" y="63692"/>
                      <a:pt x="81412" y="63692"/>
                      <a:pt x="81297" y="63776"/>
                    </a:cubicBezTo>
                    <a:cubicBezTo>
                      <a:pt x="81412" y="63692"/>
                      <a:pt x="81526" y="63608"/>
                      <a:pt x="81526" y="63608"/>
                    </a:cubicBezTo>
                    <a:cubicBezTo>
                      <a:pt x="81068" y="63272"/>
                      <a:pt x="80610" y="62685"/>
                      <a:pt x="79809" y="62685"/>
                    </a:cubicBezTo>
                    <a:cubicBezTo>
                      <a:pt x="79007" y="62685"/>
                      <a:pt x="78549" y="63272"/>
                      <a:pt x="77748" y="63272"/>
                    </a:cubicBezTo>
                    <a:cubicBezTo>
                      <a:pt x="77175" y="63272"/>
                      <a:pt x="77175" y="62685"/>
                      <a:pt x="76832" y="62601"/>
                    </a:cubicBezTo>
                    <a:cubicBezTo>
                      <a:pt x="76374" y="62349"/>
                      <a:pt x="75687" y="62097"/>
                      <a:pt x="75687" y="61510"/>
                    </a:cubicBezTo>
                    <a:cubicBezTo>
                      <a:pt x="75687" y="59748"/>
                      <a:pt x="75687" y="59748"/>
                      <a:pt x="75687" y="59748"/>
                    </a:cubicBezTo>
                    <a:cubicBezTo>
                      <a:pt x="75916" y="59496"/>
                      <a:pt x="75916" y="58825"/>
                      <a:pt x="75916" y="58573"/>
                    </a:cubicBezTo>
                    <a:cubicBezTo>
                      <a:pt x="75916" y="58153"/>
                      <a:pt x="75916" y="58153"/>
                      <a:pt x="75916" y="58153"/>
                    </a:cubicBezTo>
                    <a:cubicBezTo>
                      <a:pt x="75343" y="58069"/>
                      <a:pt x="75229" y="57566"/>
                      <a:pt x="74427" y="57566"/>
                    </a:cubicBezTo>
                    <a:cubicBezTo>
                      <a:pt x="73282" y="57566"/>
                      <a:pt x="72480" y="57734"/>
                      <a:pt x="71450" y="57734"/>
                    </a:cubicBezTo>
                    <a:cubicBezTo>
                      <a:pt x="71221" y="57734"/>
                      <a:pt x="70992" y="57650"/>
                      <a:pt x="70992" y="57398"/>
                    </a:cubicBezTo>
                    <a:cubicBezTo>
                      <a:pt x="70992" y="57314"/>
                      <a:pt x="70992" y="57314"/>
                      <a:pt x="70992" y="57314"/>
                    </a:cubicBezTo>
                    <a:cubicBezTo>
                      <a:pt x="71221" y="57146"/>
                      <a:pt x="71564" y="56979"/>
                      <a:pt x="71564" y="56727"/>
                    </a:cubicBezTo>
                    <a:cubicBezTo>
                      <a:pt x="71564" y="55384"/>
                      <a:pt x="71564" y="55384"/>
                      <a:pt x="71564" y="55384"/>
                    </a:cubicBezTo>
                    <a:cubicBezTo>
                      <a:pt x="71793" y="55384"/>
                      <a:pt x="71793" y="55384"/>
                      <a:pt x="71793" y="55384"/>
                    </a:cubicBezTo>
                    <a:cubicBezTo>
                      <a:pt x="71793" y="55552"/>
                      <a:pt x="71793" y="55552"/>
                      <a:pt x="71793" y="55552"/>
                    </a:cubicBezTo>
                    <a:cubicBezTo>
                      <a:pt x="72022" y="55300"/>
                      <a:pt x="72251" y="55132"/>
                      <a:pt x="72251" y="54629"/>
                    </a:cubicBezTo>
                    <a:cubicBezTo>
                      <a:pt x="72251" y="54125"/>
                      <a:pt x="72709" y="53622"/>
                      <a:pt x="72709" y="53286"/>
                    </a:cubicBezTo>
                    <a:cubicBezTo>
                      <a:pt x="72709" y="53034"/>
                      <a:pt x="72709" y="53034"/>
                      <a:pt x="72709" y="53034"/>
                    </a:cubicBezTo>
                    <a:cubicBezTo>
                      <a:pt x="72595" y="53034"/>
                      <a:pt x="72137" y="52951"/>
                      <a:pt x="72022" y="52951"/>
                    </a:cubicBezTo>
                    <a:cubicBezTo>
                      <a:pt x="71908" y="52867"/>
                      <a:pt x="71679" y="52867"/>
                      <a:pt x="71450" y="52867"/>
                    </a:cubicBezTo>
                    <a:cubicBezTo>
                      <a:pt x="70534" y="52867"/>
                      <a:pt x="69503" y="53118"/>
                      <a:pt x="69503" y="53958"/>
                    </a:cubicBezTo>
                    <a:cubicBezTo>
                      <a:pt x="69503" y="54377"/>
                      <a:pt x="68931" y="54713"/>
                      <a:pt x="68816" y="55048"/>
                    </a:cubicBezTo>
                    <a:cubicBezTo>
                      <a:pt x="68816" y="55132"/>
                      <a:pt x="68702" y="55468"/>
                      <a:pt x="68358" y="55468"/>
                    </a:cubicBezTo>
                    <a:cubicBezTo>
                      <a:pt x="68244" y="55468"/>
                      <a:pt x="68129" y="55300"/>
                      <a:pt x="67786" y="55300"/>
                    </a:cubicBezTo>
                    <a:cubicBezTo>
                      <a:pt x="67213" y="55300"/>
                      <a:pt x="66641" y="55720"/>
                      <a:pt x="66068" y="55720"/>
                    </a:cubicBezTo>
                    <a:cubicBezTo>
                      <a:pt x="65839" y="55720"/>
                      <a:pt x="65839" y="55468"/>
                      <a:pt x="65496" y="55384"/>
                    </a:cubicBezTo>
                    <a:cubicBezTo>
                      <a:pt x="64694" y="55132"/>
                      <a:pt x="64694" y="54713"/>
                      <a:pt x="64122" y="54209"/>
                    </a:cubicBezTo>
                    <a:cubicBezTo>
                      <a:pt x="63893" y="53958"/>
                      <a:pt x="63435" y="53622"/>
                      <a:pt x="63320" y="53370"/>
                    </a:cubicBezTo>
                    <a:cubicBezTo>
                      <a:pt x="63206" y="53118"/>
                      <a:pt x="63435" y="52951"/>
                      <a:pt x="63320" y="52699"/>
                    </a:cubicBezTo>
                    <a:cubicBezTo>
                      <a:pt x="63206" y="52615"/>
                      <a:pt x="62977" y="52363"/>
                      <a:pt x="62977" y="52195"/>
                    </a:cubicBezTo>
                    <a:cubicBezTo>
                      <a:pt x="62977" y="50601"/>
                      <a:pt x="62977" y="50601"/>
                      <a:pt x="62977" y="50601"/>
                    </a:cubicBezTo>
                    <a:cubicBezTo>
                      <a:pt x="63091" y="50181"/>
                      <a:pt x="63320" y="50013"/>
                      <a:pt x="63320" y="49510"/>
                    </a:cubicBezTo>
                    <a:cubicBezTo>
                      <a:pt x="63320" y="49342"/>
                      <a:pt x="63320" y="49258"/>
                      <a:pt x="63206" y="49090"/>
                    </a:cubicBezTo>
                    <a:cubicBezTo>
                      <a:pt x="63206" y="49006"/>
                      <a:pt x="63206" y="49006"/>
                      <a:pt x="63206" y="49006"/>
                    </a:cubicBezTo>
                    <a:cubicBezTo>
                      <a:pt x="63320" y="49006"/>
                      <a:pt x="63320" y="49006"/>
                      <a:pt x="63320" y="49006"/>
                    </a:cubicBezTo>
                    <a:cubicBezTo>
                      <a:pt x="63320" y="48923"/>
                      <a:pt x="63091" y="48839"/>
                      <a:pt x="63091" y="48755"/>
                    </a:cubicBezTo>
                    <a:cubicBezTo>
                      <a:pt x="63091" y="47916"/>
                      <a:pt x="63549" y="47160"/>
                      <a:pt x="64236" y="46909"/>
                    </a:cubicBezTo>
                    <a:cubicBezTo>
                      <a:pt x="64351" y="46909"/>
                      <a:pt x="64351" y="46909"/>
                      <a:pt x="64465" y="46909"/>
                    </a:cubicBezTo>
                    <a:cubicBezTo>
                      <a:pt x="64465" y="46909"/>
                      <a:pt x="64580" y="46909"/>
                      <a:pt x="64580" y="46909"/>
                    </a:cubicBezTo>
                    <a:cubicBezTo>
                      <a:pt x="64694" y="46909"/>
                      <a:pt x="64694" y="46909"/>
                      <a:pt x="64694" y="46909"/>
                    </a:cubicBezTo>
                    <a:cubicBezTo>
                      <a:pt x="64809" y="46909"/>
                      <a:pt x="64923" y="46825"/>
                      <a:pt x="65038" y="46741"/>
                    </a:cubicBezTo>
                    <a:cubicBezTo>
                      <a:pt x="65496" y="46405"/>
                      <a:pt x="65839" y="45734"/>
                      <a:pt x="66755" y="45734"/>
                    </a:cubicBezTo>
                    <a:cubicBezTo>
                      <a:pt x="67213" y="45734"/>
                      <a:pt x="67328" y="45986"/>
                      <a:pt x="67671" y="45986"/>
                    </a:cubicBezTo>
                    <a:cubicBezTo>
                      <a:pt x="67900" y="45986"/>
                      <a:pt x="68015" y="45818"/>
                      <a:pt x="68129" y="45818"/>
                    </a:cubicBezTo>
                    <a:cubicBezTo>
                      <a:pt x="68702" y="45818"/>
                      <a:pt x="69274" y="46489"/>
                      <a:pt x="69961" y="46489"/>
                    </a:cubicBezTo>
                    <a:cubicBezTo>
                      <a:pt x="70190" y="46489"/>
                      <a:pt x="70305" y="46405"/>
                      <a:pt x="70419" y="46321"/>
                    </a:cubicBezTo>
                    <a:cubicBezTo>
                      <a:pt x="70076" y="46153"/>
                      <a:pt x="70305" y="45902"/>
                      <a:pt x="70419" y="45482"/>
                    </a:cubicBezTo>
                    <a:cubicBezTo>
                      <a:pt x="70305" y="45482"/>
                      <a:pt x="70305" y="45566"/>
                      <a:pt x="70190" y="45566"/>
                    </a:cubicBezTo>
                    <a:cubicBezTo>
                      <a:pt x="70190" y="45566"/>
                      <a:pt x="70076" y="45482"/>
                      <a:pt x="69961" y="45482"/>
                    </a:cubicBezTo>
                    <a:cubicBezTo>
                      <a:pt x="70534" y="45314"/>
                      <a:pt x="71106" y="45314"/>
                      <a:pt x="71679" y="45230"/>
                    </a:cubicBezTo>
                    <a:cubicBezTo>
                      <a:pt x="71679" y="45314"/>
                      <a:pt x="71793" y="45482"/>
                      <a:pt x="71908" y="45482"/>
                    </a:cubicBezTo>
                    <a:cubicBezTo>
                      <a:pt x="72137" y="45482"/>
                      <a:pt x="72251" y="45230"/>
                      <a:pt x="72709" y="45230"/>
                    </a:cubicBezTo>
                    <a:cubicBezTo>
                      <a:pt x="73396" y="45230"/>
                      <a:pt x="73740" y="45902"/>
                      <a:pt x="74312" y="45902"/>
                    </a:cubicBezTo>
                    <a:cubicBezTo>
                      <a:pt x="74656" y="45902"/>
                      <a:pt x="74770" y="45482"/>
                      <a:pt x="75000" y="45482"/>
                    </a:cubicBezTo>
                    <a:cubicBezTo>
                      <a:pt x="76488" y="45482"/>
                      <a:pt x="76030" y="47244"/>
                      <a:pt x="76603" y="48083"/>
                    </a:cubicBezTo>
                    <a:cubicBezTo>
                      <a:pt x="76832" y="48587"/>
                      <a:pt x="77175" y="48671"/>
                      <a:pt x="77519" y="49174"/>
                    </a:cubicBezTo>
                    <a:cubicBezTo>
                      <a:pt x="77748" y="49342"/>
                      <a:pt x="77633" y="49846"/>
                      <a:pt x="78206" y="49846"/>
                    </a:cubicBezTo>
                    <a:cubicBezTo>
                      <a:pt x="78664" y="49846"/>
                      <a:pt x="78893" y="49342"/>
                      <a:pt x="78893" y="48755"/>
                    </a:cubicBezTo>
                    <a:cubicBezTo>
                      <a:pt x="78893" y="48251"/>
                      <a:pt x="78549" y="47916"/>
                      <a:pt x="78435" y="47580"/>
                    </a:cubicBezTo>
                    <a:cubicBezTo>
                      <a:pt x="78435" y="47496"/>
                      <a:pt x="78435" y="47496"/>
                      <a:pt x="78435" y="47496"/>
                    </a:cubicBezTo>
                    <a:cubicBezTo>
                      <a:pt x="78435" y="46573"/>
                      <a:pt x="77633" y="46321"/>
                      <a:pt x="77633" y="45398"/>
                    </a:cubicBezTo>
                    <a:cubicBezTo>
                      <a:pt x="77633" y="43384"/>
                      <a:pt x="79465" y="42797"/>
                      <a:pt x="80954" y="42125"/>
                    </a:cubicBezTo>
                    <a:cubicBezTo>
                      <a:pt x="80839" y="42041"/>
                      <a:pt x="80839" y="42041"/>
                      <a:pt x="80839" y="42041"/>
                    </a:cubicBezTo>
                    <a:cubicBezTo>
                      <a:pt x="81068" y="41874"/>
                      <a:pt x="81068" y="41790"/>
                      <a:pt x="81412" y="41706"/>
                    </a:cubicBezTo>
                    <a:cubicBezTo>
                      <a:pt x="81641" y="41622"/>
                      <a:pt x="81870" y="41370"/>
                      <a:pt x="82213" y="41370"/>
                    </a:cubicBezTo>
                    <a:cubicBezTo>
                      <a:pt x="82328" y="41286"/>
                      <a:pt x="82442" y="41118"/>
                      <a:pt x="82557" y="41034"/>
                    </a:cubicBezTo>
                    <a:cubicBezTo>
                      <a:pt x="82213" y="40867"/>
                      <a:pt x="82213" y="40867"/>
                      <a:pt x="82213" y="40867"/>
                    </a:cubicBezTo>
                    <a:cubicBezTo>
                      <a:pt x="82213" y="40615"/>
                      <a:pt x="82213" y="40615"/>
                      <a:pt x="82213" y="40615"/>
                    </a:cubicBezTo>
                    <a:cubicBezTo>
                      <a:pt x="82213" y="40615"/>
                      <a:pt x="82328" y="40615"/>
                      <a:pt x="82328" y="40615"/>
                    </a:cubicBezTo>
                    <a:cubicBezTo>
                      <a:pt x="82557" y="40615"/>
                      <a:pt x="82671" y="40615"/>
                      <a:pt x="82671" y="40363"/>
                    </a:cubicBezTo>
                    <a:cubicBezTo>
                      <a:pt x="82557" y="40279"/>
                      <a:pt x="82328" y="40279"/>
                      <a:pt x="82213" y="40111"/>
                    </a:cubicBezTo>
                    <a:cubicBezTo>
                      <a:pt x="82442" y="40111"/>
                      <a:pt x="82671" y="39944"/>
                      <a:pt x="82671" y="39776"/>
                    </a:cubicBezTo>
                    <a:cubicBezTo>
                      <a:pt x="82671" y="39524"/>
                      <a:pt x="82671" y="39524"/>
                      <a:pt x="82671" y="39524"/>
                    </a:cubicBezTo>
                    <a:cubicBezTo>
                      <a:pt x="82442" y="39524"/>
                      <a:pt x="82442" y="39524"/>
                      <a:pt x="82442" y="39524"/>
                    </a:cubicBezTo>
                    <a:cubicBezTo>
                      <a:pt x="82213" y="39356"/>
                      <a:pt x="82442" y="39356"/>
                      <a:pt x="82442" y="39104"/>
                    </a:cubicBezTo>
                    <a:cubicBezTo>
                      <a:pt x="82442" y="38769"/>
                      <a:pt x="82328" y="38265"/>
                      <a:pt x="82328" y="38097"/>
                    </a:cubicBezTo>
                    <a:cubicBezTo>
                      <a:pt x="82328" y="38097"/>
                      <a:pt x="82213" y="37846"/>
                      <a:pt x="82328" y="37762"/>
                    </a:cubicBezTo>
                    <a:cubicBezTo>
                      <a:pt x="82442" y="38013"/>
                      <a:pt x="82671" y="38433"/>
                      <a:pt x="82671" y="38685"/>
                    </a:cubicBezTo>
                    <a:cubicBezTo>
                      <a:pt x="82671" y="38937"/>
                      <a:pt x="82671" y="38937"/>
                      <a:pt x="82671" y="38937"/>
                    </a:cubicBezTo>
                    <a:cubicBezTo>
                      <a:pt x="82671" y="39020"/>
                      <a:pt x="82786" y="39104"/>
                      <a:pt x="82786" y="39104"/>
                    </a:cubicBezTo>
                    <a:cubicBezTo>
                      <a:pt x="82900" y="39104"/>
                      <a:pt x="83587" y="38181"/>
                      <a:pt x="83587" y="38013"/>
                    </a:cubicBezTo>
                    <a:cubicBezTo>
                      <a:pt x="83587" y="37762"/>
                      <a:pt x="83358" y="37678"/>
                      <a:pt x="83244" y="37426"/>
                    </a:cubicBezTo>
                    <a:cubicBezTo>
                      <a:pt x="83358" y="37342"/>
                      <a:pt x="83358" y="37342"/>
                      <a:pt x="83358" y="37342"/>
                    </a:cubicBezTo>
                    <a:cubicBezTo>
                      <a:pt x="83473" y="37342"/>
                      <a:pt x="83587" y="37510"/>
                      <a:pt x="83587" y="37510"/>
                    </a:cubicBezTo>
                    <a:cubicBezTo>
                      <a:pt x="83816" y="37510"/>
                      <a:pt x="84503" y="36587"/>
                      <a:pt x="84503" y="36335"/>
                    </a:cubicBezTo>
                    <a:cubicBezTo>
                      <a:pt x="84503" y="36335"/>
                      <a:pt x="84274" y="36167"/>
                      <a:pt x="84274" y="36000"/>
                    </a:cubicBezTo>
                    <a:cubicBezTo>
                      <a:pt x="84274" y="35916"/>
                      <a:pt x="84274" y="35832"/>
                      <a:pt x="84389" y="35832"/>
                    </a:cubicBezTo>
                    <a:cubicBezTo>
                      <a:pt x="84503" y="35832"/>
                      <a:pt x="84618" y="35832"/>
                      <a:pt x="84732" y="35832"/>
                    </a:cubicBezTo>
                    <a:cubicBezTo>
                      <a:pt x="85190" y="35832"/>
                      <a:pt x="85419" y="35832"/>
                      <a:pt x="85877" y="35664"/>
                    </a:cubicBezTo>
                    <a:cubicBezTo>
                      <a:pt x="85877" y="35664"/>
                      <a:pt x="85763" y="35664"/>
                      <a:pt x="85648" y="35664"/>
                    </a:cubicBezTo>
                    <a:cubicBezTo>
                      <a:pt x="85534" y="35664"/>
                      <a:pt x="85305" y="35664"/>
                      <a:pt x="85076" y="35664"/>
                    </a:cubicBezTo>
                    <a:cubicBezTo>
                      <a:pt x="84847" y="35664"/>
                      <a:pt x="84847" y="35664"/>
                      <a:pt x="84847" y="35664"/>
                    </a:cubicBezTo>
                    <a:cubicBezTo>
                      <a:pt x="85419" y="35328"/>
                      <a:pt x="86564" y="35496"/>
                      <a:pt x="87137" y="35076"/>
                    </a:cubicBezTo>
                    <a:cubicBezTo>
                      <a:pt x="87137" y="35160"/>
                      <a:pt x="87251" y="35160"/>
                      <a:pt x="87366" y="35160"/>
                    </a:cubicBezTo>
                    <a:cubicBezTo>
                      <a:pt x="87595" y="35160"/>
                      <a:pt x="87938" y="35076"/>
                      <a:pt x="88167" y="34993"/>
                    </a:cubicBezTo>
                    <a:cubicBezTo>
                      <a:pt x="88167" y="34825"/>
                      <a:pt x="88167" y="34825"/>
                      <a:pt x="88167" y="34825"/>
                    </a:cubicBezTo>
                    <a:cubicBezTo>
                      <a:pt x="88167" y="34825"/>
                      <a:pt x="87938" y="34993"/>
                      <a:pt x="87824" y="34993"/>
                    </a:cubicBezTo>
                    <a:cubicBezTo>
                      <a:pt x="87595" y="34993"/>
                      <a:pt x="87480" y="34657"/>
                      <a:pt x="87480" y="34489"/>
                    </a:cubicBezTo>
                    <a:cubicBezTo>
                      <a:pt x="87480" y="34489"/>
                      <a:pt x="87366" y="34321"/>
                      <a:pt x="87366" y="34237"/>
                    </a:cubicBezTo>
                    <a:cubicBezTo>
                      <a:pt x="87366" y="33230"/>
                      <a:pt x="88511" y="32895"/>
                      <a:pt x="88969" y="32475"/>
                    </a:cubicBezTo>
                    <a:cubicBezTo>
                      <a:pt x="89083" y="32391"/>
                      <a:pt x="89198" y="32391"/>
                      <a:pt x="89198" y="32391"/>
                    </a:cubicBezTo>
                    <a:cubicBezTo>
                      <a:pt x="89312" y="32391"/>
                      <a:pt x="89427" y="32475"/>
                      <a:pt x="89656" y="32475"/>
                    </a:cubicBezTo>
                    <a:cubicBezTo>
                      <a:pt x="90114" y="32475"/>
                      <a:pt x="90458" y="32307"/>
                      <a:pt x="90687" y="31972"/>
                    </a:cubicBezTo>
                    <a:cubicBezTo>
                      <a:pt x="90687" y="31888"/>
                      <a:pt x="90572" y="31804"/>
                      <a:pt x="90572" y="31720"/>
                    </a:cubicBezTo>
                    <a:cubicBezTo>
                      <a:pt x="90572" y="31720"/>
                      <a:pt x="90572" y="31720"/>
                      <a:pt x="90572" y="31720"/>
                    </a:cubicBezTo>
                    <a:cubicBezTo>
                      <a:pt x="90572" y="31636"/>
                      <a:pt x="90572" y="31636"/>
                      <a:pt x="90572" y="31636"/>
                    </a:cubicBezTo>
                    <a:cubicBezTo>
                      <a:pt x="90572" y="31636"/>
                      <a:pt x="90572" y="31636"/>
                      <a:pt x="90687" y="31636"/>
                    </a:cubicBezTo>
                    <a:cubicBezTo>
                      <a:pt x="90687" y="31636"/>
                      <a:pt x="90801" y="31636"/>
                      <a:pt x="90916" y="31636"/>
                    </a:cubicBezTo>
                    <a:cubicBezTo>
                      <a:pt x="91030" y="31636"/>
                      <a:pt x="91259" y="31636"/>
                      <a:pt x="91603" y="31636"/>
                    </a:cubicBezTo>
                    <a:cubicBezTo>
                      <a:pt x="91832" y="31636"/>
                      <a:pt x="92061" y="31636"/>
                      <a:pt x="92175" y="31552"/>
                    </a:cubicBezTo>
                    <a:cubicBezTo>
                      <a:pt x="92404" y="31384"/>
                      <a:pt x="92404" y="31048"/>
                      <a:pt x="92862" y="30965"/>
                    </a:cubicBezTo>
                    <a:cubicBezTo>
                      <a:pt x="92862" y="31384"/>
                      <a:pt x="92862" y="31384"/>
                      <a:pt x="93435" y="31384"/>
                    </a:cubicBezTo>
                    <a:cubicBezTo>
                      <a:pt x="92633" y="31468"/>
                      <a:pt x="91488" y="31888"/>
                      <a:pt x="91488" y="32559"/>
                    </a:cubicBezTo>
                    <a:cubicBezTo>
                      <a:pt x="91488" y="32811"/>
                      <a:pt x="91946" y="33230"/>
                      <a:pt x="92175" y="33230"/>
                    </a:cubicBezTo>
                    <a:cubicBezTo>
                      <a:pt x="92404" y="33230"/>
                      <a:pt x="92977" y="32475"/>
                      <a:pt x="93664" y="32307"/>
                    </a:cubicBezTo>
                    <a:cubicBezTo>
                      <a:pt x="93778" y="32307"/>
                      <a:pt x="95954" y="31552"/>
                      <a:pt x="95954" y="31300"/>
                    </a:cubicBezTo>
                    <a:cubicBezTo>
                      <a:pt x="95954" y="31048"/>
                      <a:pt x="95152" y="30965"/>
                      <a:pt x="94923" y="30965"/>
                    </a:cubicBezTo>
                    <a:cubicBezTo>
                      <a:pt x="94007" y="30965"/>
                      <a:pt x="92519" y="30209"/>
                      <a:pt x="92519" y="29538"/>
                    </a:cubicBezTo>
                    <a:cubicBezTo>
                      <a:pt x="92519" y="29370"/>
                      <a:pt x="92862" y="29118"/>
                      <a:pt x="92862" y="28867"/>
                    </a:cubicBezTo>
                    <a:cubicBezTo>
                      <a:pt x="92748" y="28867"/>
                      <a:pt x="92404" y="28783"/>
                      <a:pt x="92061" y="28783"/>
                    </a:cubicBezTo>
                    <a:cubicBezTo>
                      <a:pt x="92290" y="28531"/>
                      <a:pt x="93435" y="28447"/>
                      <a:pt x="93435" y="27860"/>
                    </a:cubicBezTo>
                    <a:cubicBezTo>
                      <a:pt x="93435" y="27524"/>
                      <a:pt x="92977" y="27440"/>
                      <a:pt x="92404" y="27440"/>
                    </a:cubicBezTo>
                    <a:cubicBezTo>
                      <a:pt x="92175" y="27440"/>
                      <a:pt x="91946" y="27440"/>
                      <a:pt x="91717" y="27440"/>
                    </a:cubicBezTo>
                    <a:cubicBezTo>
                      <a:pt x="90343" y="27440"/>
                      <a:pt x="89770" y="28279"/>
                      <a:pt x="88740" y="28447"/>
                    </a:cubicBezTo>
                    <a:cubicBezTo>
                      <a:pt x="89198" y="27692"/>
                      <a:pt x="89885" y="27944"/>
                      <a:pt x="90572" y="27272"/>
                    </a:cubicBezTo>
                    <a:cubicBezTo>
                      <a:pt x="91030" y="26937"/>
                      <a:pt x="90687" y="26685"/>
                      <a:pt x="91374" y="26433"/>
                    </a:cubicBezTo>
                    <a:cubicBezTo>
                      <a:pt x="91946" y="26349"/>
                      <a:pt x="92404" y="26265"/>
                      <a:pt x="92748" y="26265"/>
                    </a:cubicBezTo>
                    <a:cubicBezTo>
                      <a:pt x="93320" y="26265"/>
                      <a:pt x="93778" y="26349"/>
                      <a:pt x="94465" y="26349"/>
                    </a:cubicBezTo>
                    <a:cubicBezTo>
                      <a:pt x="95152" y="26349"/>
                      <a:pt x="95725" y="26433"/>
                      <a:pt x="96297" y="26433"/>
                    </a:cubicBezTo>
                    <a:cubicBezTo>
                      <a:pt x="96870" y="26433"/>
                      <a:pt x="97328" y="26265"/>
                      <a:pt x="97900" y="25678"/>
                    </a:cubicBezTo>
                    <a:cubicBezTo>
                      <a:pt x="98358" y="25174"/>
                      <a:pt x="100877" y="25090"/>
                      <a:pt x="100877" y="24167"/>
                    </a:cubicBezTo>
                    <a:cubicBezTo>
                      <a:pt x="100877" y="23580"/>
                      <a:pt x="100648" y="23244"/>
                      <a:pt x="100305" y="22825"/>
                    </a:cubicBezTo>
                    <a:cubicBezTo>
                      <a:pt x="100076" y="22825"/>
                      <a:pt x="100419" y="22573"/>
                      <a:pt x="100076" y="22405"/>
                    </a:cubicBezTo>
                    <a:cubicBezTo>
                      <a:pt x="100076" y="22069"/>
                      <a:pt x="100076" y="22069"/>
                      <a:pt x="100076" y="22069"/>
                    </a:cubicBezTo>
                    <a:cubicBezTo>
                      <a:pt x="99389" y="22489"/>
                      <a:pt x="97786" y="22909"/>
                      <a:pt x="97099" y="22909"/>
                    </a:cubicBezTo>
                    <a:cubicBezTo>
                      <a:pt x="96984" y="22909"/>
                      <a:pt x="96755" y="22909"/>
                      <a:pt x="96755" y="22825"/>
                    </a:cubicBezTo>
                    <a:cubicBezTo>
                      <a:pt x="97328" y="22489"/>
                      <a:pt x="99160" y="22321"/>
                      <a:pt x="99274" y="21818"/>
                    </a:cubicBezTo>
                    <a:cubicBezTo>
                      <a:pt x="99389" y="21650"/>
                      <a:pt x="99045" y="21566"/>
                      <a:pt x="99045" y="21482"/>
                    </a:cubicBezTo>
                    <a:cubicBezTo>
                      <a:pt x="98931" y="21482"/>
                      <a:pt x="98931" y="21482"/>
                      <a:pt x="98816" y="21482"/>
                    </a:cubicBezTo>
                    <a:cubicBezTo>
                      <a:pt x="98015" y="21482"/>
                      <a:pt x="96641" y="21146"/>
                      <a:pt x="96641" y="20307"/>
                    </a:cubicBezTo>
                    <a:cubicBezTo>
                      <a:pt x="96641" y="20223"/>
                      <a:pt x="96641" y="20223"/>
                      <a:pt x="96641" y="20223"/>
                    </a:cubicBezTo>
                    <a:cubicBezTo>
                      <a:pt x="95954" y="20223"/>
                      <a:pt x="95610" y="19804"/>
                      <a:pt x="95152" y="19552"/>
                    </a:cubicBezTo>
                    <a:cubicBezTo>
                      <a:pt x="95267" y="19468"/>
                      <a:pt x="95610" y="19384"/>
                      <a:pt x="95610" y="19048"/>
                    </a:cubicBezTo>
                    <a:cubicBezTo>
                      <a:pt x="95610" y="18797"/>
                      <a:pt x="95381" y="18545"/>
                      <a:pt x="95381" y="18293"/>
                    </a:cubicBezTo>
                    <a:cubicBezTo>
                      <a:pt x="95152" y="18209"/>
                      <a:pt x="94122" y="17622"/>
                      <a:pt x="94351" y="17118"/>
                    </a:cubicBezTo>
                    <a:cubicBezTo>
                      <a:pt x="94694" y="16447"/>
                      <a:pt x="93320" y="16279"/>
                      <a:pt x="93206" y="15608"/>
                    </a:cubicBezTo>
                    <a:cubicBezTo>
                      <a:pt x="93206" y="15608"/>
                      <a:pt x="92862" y="15356"/>
                      <a:pt x="92748" y="15188"/>
                    </a:cubicBezTo>
                    <a:cubicBezTo>
                      <a:pt x="92519" y="15356"/>
                      <a:pt x="91946" y="15608"/>
                      <a:pt x="91946" y="15944"/>
                    </a:cubicBezTo>
                    <a:cubicBezTo>
                      <a:pt x="91946" y="16363"/>
                      <a:pt x="91030" y="17454"/>
                      <a:pt x="90229" y="17454"/>
                    </a:cubicBezTo>
                    <a:cubicBezTo>
                      <a:pt x="89656" y="17454"/>
                      <a:pt x="89541" y="16783"/>
                      <a:pt x="89083" y="16783"/>
                    </a:cubicBezTo>
                    <a:cubicBezTo>
                      <a:pt x="88625" y="16783"/>
                      <a:pt x="88396" y="15440"/>
                      <a:pt x="88282" y="14853"/>
                    </a:cubicBezTo>
                    <a:cubicBezTo>
                      <a:pt x="88167" y="14097"/>
                      <a:pt x="86450" y="14685"/>
                      <a:pt x="86450" y="13594"/>
                    </a:cubicBezTo>
                    <a:cubicBezTo>
                      <a:pt x="85534" y="13510"/>
                      <a:pt x="85419" y="12587"/>
                      <a:pt x="84503" y="12587"/>
                    </a:cubicBezTo>
                    <a:cubicBezTo>
                      <a:pt x="84045" y="12587"/>
                      <a:pt x="84045" y="12839"/>
                      <a:pt x="83587" y="12839"/>
                    </a:cubicBezTo>
                    <a:cubicBezTo>
                      <a:pt x="82671" y="12839"/>
                      <a:pt x="82099" y="12335"/>
                      <a:pt x="81183" y="12335"/>
                    </a:cubicBezTo>
                    <a:cubicBezTo>
                      <a:pt x="80725" y="12335"/>
                      <a:pt x="80267" y="12587"/>
                      <a:pt x="80267" y="13090"/>
                    </a:cubicBezTo>
                    <a:cubicBezTo>
                      <a:pt x="80267" y="13342"/>
                      <a:pt x="81412" y="13762"/>
                      <a:pt x="80381" y="14349"/>
                    </a:cubicBezTo>
                    <a:cubicBezTo>
                      <a:pt x="79923" y="14517"/>
                      <a:pt x="80954" y="15188"/>
                      <a:pt x="80954" y="15608"/>
                    </a:cubicBezTo>
                    <a:cubicBezTo>
                      <a:pt x="81068" y="16363"/>
                      <a:pt x="80267" y="16615"/>
                      <a:pt x="79809" y="16699"/>
                    </a:cubicBezTo>
                    <a:cubicBezTo>
                      <a:pt x="80496" y="17790"/>
                      <a:pt x="81641" y="18209"/>
                      <a:pt x="81641" y="20055"/>
                    </a:cubicBezTo>
                    <a:cubicBezTo>
                      <a:pt x="81641" y="20559"/>
                      <a:pt x="79694" y="21734"/>
                      <a:pt x="79122" y="21902"/>
                    </a:cubicBezTo>
                    <a:cubicBezTo>
                      <a:pt x="80152" y="22405"/>
                      <a:pt x="79809" y="23916"/>
                      <a:pt x="80152" y="24335"/>
                    </a:cubicBezTo>
                    <a:cubicBezTo>
                      <a:pt x="80038" y="24503"/>
                      <a:pt x="79694" y="24755"/>
                      <a:pt x="79580" y="25006"/>
                    </a:cubicBezTo>
                    <a:cubicBezTo>
                      <a:pt x="79351" y="25006"/>
                      <a:pt x="79122" y="25426"/>
                      <a:pt x="78778" y="25426"/>
                    </a:cubicBezTo>
                    <a:cubicBezTo>
                      <a:pt x="78778" y="25426"/>
                      <a:pt x="78778" y="25426"/>
                      <a:pt x="78664" y="25342"/>
                    </a:cubicBezTo>
                    <a:cubicBezTo>
                      <a:pt x="77862" y="24839"/>
                      <a:pt x="76832" y="23916"/>
                      <a:pt x="76832" y="23160"/>
                    </a:cubicBezTo>
                    <a:cubicBezTo>
                      <a:pt x="76832" y="22237"/>
                      <a:pt x="76946" y="21566"/>
                      <a:pt x="76145" y="21062"/>
                    </a:cubicBezTo>
                    <a:cubicBezTo>
                      <a:pt x="74083" y="21062"/>
                      <a:pt x="74083" y="21062"/>
                      <a:pt x="74083" y="21062"/>
                    </a:cubicBezTo>
                    <a:cubicBezTo>
                      <a:pt x="72824" y="20307"/>
                      <a:pt x="71564" y="19888"/>
                      <a:pt x="70190" y="19384"/>
                    </a:cubicBezTo>
                    <a:cubicBezTo>
                      <a:pt x="69847" y="19300"/>
                      <a:pt x="69160" y="18797"/>
                      <a:pt x="68702" y="18797"/>
                    </a:cubicBezTo>
                    <a:cubicBezTo>
                      <a:pt x="68244" y="18797"/>
                      <a:pt x="68015" y="19216"/>
                      <a:pt x="67557" y="19216"/>
                    </a:cubicBezTo>
                    <a:cubicBezTo>
                      <a:pt x="67557" y="18545"/>
                      <a:pt x="66984" y="17034"/>
                      <a:pt x="66297" y="17034"/>
                    </a:cubicBezTo>
                    <a:cubicBezTo>
                      <a:pt x="66068" y="17034"/>
                      <a:pt x="65839" y="17202"/>
                      <a:pt x="65496" y="17286"/>
                    </a:cubicBezTo>
                    <a:cubicBezTo>
                      <a:pt x="65725" y="16951"/>
                      <a:pt x="65496" y="16867"/>
                      <a:pt x="65496" y="16027"/>
                    </a:cubicBezTo>
                    <a:cubicBezTo>
                      <a:pt x="65496" y="14937"/>
                      <a:pt x="65954" y="14265"/>
                      <a:pt x="66641" y="13594"/>
                    </a:cubicBezTo>
                    <a:cubicBezTo>
                      <a:pt x="66870" y="13426"/>
                      <a:pt x="67442" y="12335"/>
                      <a:pt x="67671" y="12251"/>
                    </a:cubicBezTo>
                    <a:cubicBezTo>
                      <a:pt x="68244" y="12083"/>
                      <a:pt x="69160" y="12335"/>
                      <a:pt x="69160" y="11664"/>
                    </a:cubicBezTo>
                    <a:cubicBezTo>
                      <a:pt x="69160" y="11244"/>
                      <a:pt x="68015" y="11244"/>
                      <a:pt x="67557" y="10993"/>
                    </a:cubicBezTo>
                    <a:cubicBezTo>
                      <a:pt x="67557" y="10993"/>
                      <a:pt x="67557" y="10993"/>
                      <a:pt x="67557" y="10993"/>
                    </a:cubicBezTo>
                    <a:cubicBezTo>
                      <a:pt x="67557" y="10993"/>
                      <a:pt x="67557" y="10993"/>
                      <a:pt x="67557" y="10909"/>
                    </a:cubicBezTo>
                    <a:cubicBezTo>
                      <a:pt x="67557" y="10909"/>
                      <a:pt x="67557" y="10825"/>
                      <a:pt x="67786" y="10825"/>
                    </a:cubicBezTo>
                    <a:cubicBezTo>
                      <a:pt x="68015" y="10825"/>
                      <a:pt x="68473" y="10909"/>
                      <a:pt x="69389" y="11244"/>
                    </a:cubicBezTo>
                    <a:cubicBezTo>
                      <a:pt x="69503" y="11244"/>
                      <a:pt x="69503" y="11244"/>
                      <a:pt x="69618" y="11244"/>
                    </a:cubicBezTo>
                    <a:cubicBezTo>
                      <a:pt x="70076" y="11244"/>
                      <a:pt x="69732" y="10657"/>
                      <a:pt x="70076" y="10657"/>
                    </a:cubicBezTo>
                    <a:cubicBezTo>
                      <a:pt x="70763" y="10657"/>
                      <a:pt x="70763" y="10657"/>
                      <a:pt x="70763" y="10657"/>
                    </a:cubicBezTo>
                    <a:cubicBezTo>
                      <a:pt x="71564" y="10657"/>
                      <a:pt x="71908" y="9902"/>
                      <a:pt x="72480" y="9566"/>
                    </a:cubicBezTo>
                    <a:cubicBezTo>
                      <a:pt x="72480" y="9146"/>
                      <a:pt x="72480" y="9146"/>
                      <a:pt x="72480" y="9146"/>
                    </a:cubicBezTo>
                    <a:cubicBezTo>
                      <a:pt x="71335" y="8979"/>
                      <a:pt x="70305" y="9062"/>
                      <a:pt x="69847" y="8223"/>
                    </a:cubicBezTo>
                    <a:cubicBezTo>
                      <a:pt x="70419" y="8223"/>
                      <a:pt x="70419" y="8223"/>
                      <a:pt x="70419" y="8223"/>
                    </a:cubicBezTo>
                    <a:cubicBezTo>
                      <a:pt x="70763" y="8475"/>
                      <a:pt x="71221" y="8895"/>
                      <a:pt x="71793" y="8895"/>
                    </a:cubicBezTo>
                    <a:cubicBezTo>
                      <a:pt x="72366" y="8895"/>
                      <a:pt x="73282" y="8307"/>
                      <a:pt x="73282" y="7972"/>
                    </a:cubicBezTo>
                    <a:cubicBezTo>
                      <a:pt x="73282" y="7888"/>
                      <a:pt x="72709" y="7384"/>
                      <a:pt x="73053" y="7384"/>
                    </a:cubicBezTo>
                    <a:cubicBezTo>
                      <a:pt x="73740" y="7384"/>
                      <a:pt x="73969" y="7888"/>
                      <a:pt x="74427" y="7888"/>
                    </a:cubicBezTo>
                    <a:cubicBezTo>
                      <a:pt x="74656" y="7888"/>
                      <a:pt x="74885" y="7720"/>
                      <a:pt x="75458" y="7720"/>
                    </a:cubicBezTo>
                    <a:cubicBezTo>
                      <a:pt x="75343" y="7552"/>
                      <a:pt x="75343" y="7300"/>
                      <a:pt x="75572" y="7300"/>
                    </a:cubicBezTo>
                    <a:cubicBezTo>
                      <a:pt x="75572" y="7300"/>
                      <a:pt x="75687" y="7384"/>
                      <a:pt x="75801" y="7552"/>
                    </a:cubicBezTo>
                    <a:cubicBezTo>
                      <a:pt x="75801" y="7552"/>
                      <a:pt x="75916" y="7636"/>
                      <a:pt x="75916" y="7636"/>
                    </a:cubicBezTo>
                    <a:cubicBezTo>
                      <a:pt x="76374" y="7636"/>
                      <a:pt x="77633" y="6545"/>
                      <a:pt x="77633" y="6293"/>
                    </a:cubicBezTo>
                    <a:cubicBezTo>
                      <a:pt x="77633" y="6041"/>
                      <a:pt x="76946" y="5706"/>
                      <a:pt x="76946" y="5538"/>
                    </a:cubicBezTo>
                    <a:cubicBezTo>
                      <a:pt x="76946" y="5370"/>
                      <a:pt x="76488" y="4951"/>
                      <a:pt x="77519" y="4531"/>
                    </a:cubicBezTo>
                    <a:cubicBezTo>
                      <a:pt x="77633" y="4279"/>
                      <a:pt x="77519" y="4279"/>
                      <a:pt x="77519" y="3776"/>
                    </a:cubicBezTo>
                    <a:cubicBezTo>
                      <a:pt x="76488" y="3776"/>
                      <a:pt x="76717" y="3104"/>
                      <a:pt x="75458" y="3104"/>
                    </a:cubicBezTo>
                    <a:cubicBezTo>
                      <a:pt x="75229" y="3104"/>
                      <a:pt x="75000" y="2937"/>
                      <a:pt x="74656" y="2937"/>
                    </a:cubicBezTo>
                    <a:cubicBezTo>
                      <a:pt x="74312" y="2937"/>
                      <a:pt x="73854" y="3104"/>
                      <a:pt x="73854" y="3440"/>
                    </a:cubicBezTo>
                    <a:cubicBezTo>
                      <a:pt x="73854" y="3860"/>
                      <a:pt x="74312" y="3944"/>
                      <a:pt x="74312" y="4195"/>
                    </a:cubicBezTo>
                    <a:cubicBezTo>
                      <a:pt x="74312" y="4531"/>
                      <a:pt x="73625" y="4531"/>
                      <a:pt x="73511" y="4783"/>
                    </a:cubicBezTo>
                    <a:cubicBezTo>
                      <a:pt x="73167" y="5286"/>
                      <a:pt x="73282" y="5622"/>
                      <a:pt x="72824" y="6125"/>
                    </a:cubicBezTo>
                    <a:cubicBezTo>
                      <a:pt x="72709" y="6293"/>
                      <a:pt x="72480" y="6377"/>
                      <a:pt x="72366" y="6377"/>
                    </a:cubicBezTo>
                    <a:cubicBezTo>
                      <a:pt x="71793" y="6377"/>
                      <a:pt x="71221" y="5538"/>
                      <a:pt x="71221" y="5370"/>
                    </a:cubicBezTo>
                    <a:cubicBezTo>
                      <a:pt x="71221" y="4951"/>
                      <a:pt x="71679" y="5034"/>
                      <a:pt x="71679" y="4615"/>
                    </a:cubicBezTo>
                    <a:cubicBezTo>
                      <a:pt x="71679" y="4447"/>
                      <a:pt x="70763" y="3692"/>
                      <a:pt x="70534" y="3692"/>
                    </a:cubicBezTo>
                    <a:cubicBezTo>
                      <a:pt x="69618" y="3692"/>
                      <a:pt x="70305" y="4867"/>
                      <a:pt x="69274" y="4867"/>
                    </a:cubicBezTo>
                    <a:cubicBezTo>
                      <a:pt x="69274" y="4363"/>
                      <a:pt x="69274" y="4027"/>
                      <a:pt x="68587" y="3776"/>
                    </a:cubicBezTo>
                    <a:cubicBezTo>
                      <a:pt x="68702" y="3608"/>
                      <a:pt x="68702" y="3524"/>
                      <a:pt x="68816" y="3440"/>
                    </a:cubicBezTo>
                    <a:cubicBezTo>
                      <a:pt x="68358" y="3188"/>
                      <a:pt x="67671" y="3440"/>
                      <a:pt x="67328" y="3020"/>
                    </a:cubicBezTo>
                    <a:cubicBezTo>
                      <a:pt x="67557" y="2937"/>
                      <a:pt x="68129" y="2685"/>
                      <a:pt x="68129" y="2349"/>
                    </a:cubicBezTo>
                    <a:cubicBezTo>
                      <a:pt x="68129" y="1846"/>
                      <a:pt x="67099" y="1846"/>
                      <a:pt x="67099" y="1426"/>
                    </a:cubicBezTo>
                    <a:cubicBezTo>
                      <a:pt x="67099" y="587"/>
                      <a:pt x="66412" y="0"/>
                      <a:pt x="65152" y="0"/>
                    </a:cubicBezTo>
                    <a:cubicBezTo>
                      <a:pt x="65152" y="0"/>
                      <a:pt x="65152" y="0"/>
                      <a:pt x="6515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177" name="Google Shape;177;p9"/>
              <p:cNvSpPr/>
              <p:nvPr/>
            </p:nvSpPr>
            <p:spPr>
              <a:xfrm>
                <a:off x="-9771063" y="3951288"/>
                <a:ext cx="17400" cy="25500"/>
              </a:xfrm>
              <a:custGeom>
                <a:rect b="b" l="l" r="r" t="t"/>
                <a:pathLst>
                  <a:path extrusionOk="0" h="120000" w="120000">
                    <a:moveTo>
                      <a:pt x="48000" y="0"/>
                    </a:moveTo>
                    <a:cubicBezTo>
                      <a:pt x="0" y="0"/>
                      <a:pt x="0" y="0"/>
                      <a:pt x="0" y="0"/>
                    </a:cubicBezTo>
                    <a:cubicBezTo>
                      <a:pt x="0" y="51428"/>
                      <a:pt x="0" y="119999"/>
                      <a:pt x="72000" y="119999"/>
                    </a:cubicBezTo>
                    <a:cubicBezTo>
                      <a:pt x="96000" y="119999"/>
                      <a:pt x="120000" y="102857"/>
                      <a:pt x="120000" y="85714"/>
                    </a:cubicBezTo>
                    <a:cubicBezTo>
                      <a:pt x="120000" y="51428"/>
                      <a:pt x="96000" y="17142"/>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178" name="Google Shape;178;p9"/>
              <p:cNvSpPr/>
              <p:nvPr/>
            </p:nvSpPr>
            <p:spPr>
              <a:xfrm>
                <a:off x="-9786938" y="3883025"/>
                <a:ext cx="27000" cy="7800"/>
              </a:xfrm>
              <a:custGeom>
                <a:rect b="b" l="l" r="r" t="t"/>
                <a:pathLst>
                  <a:path extrusionOk="0" h="120000" w="120000">
                    <a:moveTo>
                      <a:pt x="68571" y="0"/>
                    </a:moveTo>
                    <a:cubicBezTo>
                      <a:pt x="51428" y="0"/>
                      <a:pt x="17142" y="60000"/>
                      <a:pt x="0" y="120000"/>
                    </a:cubicBezTo>
                    <a:cubicBezTo>
                      <a:pt x="17142" y="120000"/>
                      <a:pt x="51428" y="120000"/>
                      <a:pt x="85714" y="120000"/>
                    </a:cubicBezTo>
                    <a:cubicBezTo>
                      <a:pt x="102857" y="120000"/>
                      <a:pt x="119999" y="120000"/>
                      <a:pt x="119999" y="120000"/>
                    </a:cubicBezTo>
                    <a:cubicBezTo>
                      <a:pt x="119999" y="60000"/>
                      <a:pt x="102857" y="0"/>
                      <a:pt x="6857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179" name="Google Shape;179;p9"/>
              <p:cNvSpPr/>
              <p:nvPr/>
            </p:nvSpPr>
            <p:spPr>
              <a:xfrm>
                <a:off x="-9742488" y="3898900"/>
                <a:ext cx="7800" cy="7800"/>
              </a:xfrm>
              <a:custGeom>
                <a:rect b="b" l="l" r="r" t="t"/>
                <a:pathLst>
                  <a:path extrusionOk="0" h="120000" w="120000">
                    <a:moveTo>
                      <a:pt x="60000" y="0"/>
                    </a:moveTo>
                    <a:cubicBezTo>
                      <a:pt x="0" y="0"/>
                      <a:pt x="60000" y="120000"/>
                      <a:pt x="120000" y="120000"/>
                    </a:cubicBezTo>
                    <a:cubicBezTo>
                      <a:pt x="120000" y="120000"/>
                      <a:pt x="120000" y="120000"/>
                      <a:pt x="120000" y="120000"/>
                    </a:cubicBezTo>
                    <a:cubicBezTo>
                      <a:pt x="60000" y="0"/>
                      <a:pt x="6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180" name="Google Shape;180;p9"/>
              <p:cNvSpPr/>
              <p:nvPr/>
            </p:nvSpPr>
            <p:spPr>
              <a:xfrm>
                <a:off x="-9632951" y="4083050"/>
                <a:ext cx="18900" cy="18900"/>
              </a:xfrm>
              <a:custGeom>
                <a:rect b="b" l="l" r="r" t="t"/>
                <a:pathLst>
                  <a:path extrusionOk="0" h="120000" w="120000">
                    <a:moveTo>
                      <a:pt x="120000" y="0"/>
                    </a:moveTo>
                    <a:cubicBezTo>
                      <a:pt x="96000" y="48000"/>
                      <a:pt x="72000" y="72000"/>
                      <a:pt x="24000" y="72000"/>
                    </a:cubicBezTo>
                    <a:cubicBezTo>
                      <a:pt x="0" y="72000"/>
                      <a:pt x="0" y="72000"/>
                      <a:pt x="0" y="72000"/>
                    </a:cubicBezTo>
                    <a:cubicBezTo>
                      <a:pt x="0" y="120000"/>
                      <a:pt x="0" y="120000"/>
                      <a:pt x="0" y="120000"/>
                    </a:cubicBezTo>
                    <a:cubicBezTo>
                      <a:pt x="24000" y="120000"/>
                      <a:pt x="24000" y="120000"/>
                      <a:pt x="24000" y="120000"/>
                    </a:cubicBezTo>
                    <a:cubicBezTo>
                      <a:pt x="48000" y="120000"/>
                      <a:pt x="96000" y="120000"/>
                      <a:pt x="120000" y="72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181" name="Google Shape;181;p9"/>
              <p:cNvSpPr/>
              <p:nvPr/>
            </p:nvSpPr>
            <p:spPr>
              <a:xfrm>
                <a:off x="-11412538" y="2609850"/>
                <a:ext cx="52500" cy="79500"/>
              </a:xfrm>
              <a:custGeom>
                <a:rect b="b" l="l" r="r" t="t"/>
                <a:pathLst>
                  <a:path extrusionOk="0" h="120000" w="120000">
                    <a:moveTo>
                      <a:pt x="25714" y="0"/>
                    </a:moveTo>
                    <a:cubicBezTo>
                      <a:pt x="8571" y="0"/>
                      <a:pt x="0" y="11428"/>
                      <a:pt x="0" y="40000"/>
                    </a:cubicBezTo>
                    <a:cubicBezTo>
                      <a:pt x="8571" y="34285"/>
                      <a:pt x="17142" y="34285"/>
                      <a:pt x="17142" y="34285"/>
                    </a:cubicBezTo>
                    <a:cubicBezTo>
                      <a:pt x="25714" y="34285"/>
                      <a:pt x="25714" y="40000"/>
                      <a:pt x="51428" y="40000"/>
                    </a:cubicBezTo>
                    <a:cubicBezTo>
                      <a:pt x="42857" y="51428"/>
                      <a:pt x="51428" y="62857"/>
                      <a:pt x="51428" y="80000"/>
                    </a:cubicBezTo>
                    <a:cubicBezTo>
                      <a:pt x="51428" y="80000"/>
                      <a:pt x="77142" y="120000"/>
                      <a:pt x="94285" y="120000"/>
                    </a:cubicBezTo>
                    <a:cubicBezTo>
                      <a:pt x="111428" y="120000"/>
                      <a:pt x="119999" y="114285"/>
                      <a:pt x="119999" y="102857"/>
                    </a:cubicBezTo>
                    <a:cubicBezTo>
                      <a:pt x="119999" y="57142"/>
                      <a:pt x="51428" y="51428"/>
                      <a:pt x="59999" y="5714"/>
                    </a:cubicBezTo>
                    <a:cubicBezTo>
                      <a:pt x="42857" y="0"/>
                      <a:pt x="34285" y="0"/>
                      <a:pt x="2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182" name="Google Shape;182;p9"/>
              <p:cNvSpPr/>
              <p:nvPr/>
            </p:nvSpPr>
            <p:spPr>
              <a:xfrm>
                <a:off x="-11491913" y="2513013"/>
                <a:ext cx="57300" cy="101700"/>
              </a:xfrm>
              <a:custGeom>
                <a:rect b="b" l="l" r="r" t="t"/>
                <a:pathLst>
                  <a:path extrusionOk="0" h="120000" w="120000">
                    <a:moveTo>
                      <a:pt x="80000" y="0"/>
                    </a:moveTo>
                    <a:cubicBezTo>
                      <a:pt x="64000" y="4444"/>
                      <a:pt x="64000" y="4444"/>
                      <a:pt x="64000" y="4444"/>
                    </a:cubicBezTo>
                    <a:cubicBezTo>
                      <a:pt x="56000" y="4444"/>
                      <a:pt x="56000" y="0"/>
                      <a:pt x="24000" y="0"/>
                    </a:cubicBezTo>
                    <a:cubicBezTo>
                      <a:pt x="16000" y="0"/>
                      <a:pt x="0" y="4444"/>
                      <a:pt x="0" y="13333"/>
                    </a:cubicBezTo>
                    <a:cubicBezTo>
                      <a:pt x="0" y="35555"/>
                      <a:pt x="24000" y="57777"/>
                      <a:pt x="64000" y="57777"/>
                    </a:cubicBezTo>
                    <a:cubicBezTo>
                      <a:pt x="64000" y="84444"/>
                      <a:pt x="72000" y="102222"/>
                      <a:pt x="96000" y="120000"/>
                    </a:cubicBezTo>
                    <a:cubicBezTo>
                      <a:pt x="120000" y="102222"/>
                      <a:pt x="96000" y="84444"/>
                      <a:pt x="104000" y="62222"/>
                    </a:cubicBezTo>
                    <a:cubicBezTo>
                      <a:pt x="96000" y="62222"/>
                      <a:pt x="88000" y="62222"/>
                      <a:pt x="88000" y="62222"/>
                    </a:cubicBezTo>
                    <a:cubicBezTo>
                      <a:pt x="80000" y="62222"/>
                      <a:pt x="80000" y="62222"/>
                      <a:pt x="80000" y="62222"/>
                    </a:cubicBezTo>
                    <a:cubicBezTo>
                      <a:pt x="64000" y="40000"/>
                      <a:pt x="80000" y="40000"/>
                      <a:pt x="8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183" name="Google Shape;183;p9"/>
              <p:cNvSpPr/>
              <p:nvPr/>
            </p:nvSpPr>
            <p:spPr>
              <a:xfrm>
                <a:off x="-10988676" y="1577975"/>
                <a:ext cx="544500" cy="344400"/>
              </a:xfrm>
              <a:custGeom>
                <a:rect b="b" l="l" r="r" t="t"/>
                <a:pathLst>
                  <a:path extrusionOk="0" h="120000" w="120000">
                    <a:moveTo>
                      <a:pt x="87724" y="0"/>
                    </a:moveTo>
                    <a:cubicBezTo>
                      <a:pt x="83586" y="0"/>
                      <a:pt x="81103" y="3913"/>
                      <a:pt x="81103" y="7826"/>
                    </a:cubicBezTo>
                    <a:cubicBezTo>
                      <a:pt x="81103" y="9130"/>
                      <a:pt x="81103" y="10434"/>
                      <a:pt x="81103" y="11739"/>
                    </a:cubicBezTo>
                    <a:cubicBezTo>
                      <a:pt x="79448" y="13043"/>
                      <a:pt x="79448" y="14347"/>
                      <a:pt x="78620" y="14347"/>
                    </a:cubicBezTo>
                    <a:cubicBezTo>
                      <a:pt x="77793" y="14347"/>
                      <a:pt x="76965" y="11739"/>
                      <a:pt x="74482" y="11739"/>
                    </a:cubicBezTo>
                    <a:cubicBezTo>
                      <a:pt x="72827" y="11739"/>
                      <a:pt x="70344" y="14347"/>
                      <a:pt x="70344" y="18260"/>
                    </a:cubicBezTo>
                    <a:cubicBezTo>
                      <a:pt x="70344" y="22173"/>
                      <a:pt x="73655" y="41739"/>
                      <a:pt x="76137" y="48260"/>
                    </a:cubicBezTo>
                    <a:cubicBezTo>
                      <a:pt x="74482" y="49565"/>
                      <a:pt x="74482" y="50869"/>
                      <a:pt x="72827" y="50869"/>
                    </a:cubicBezTo>
                    <a:cubicBezTo>
                      <a:pt x="68689" y="50869"/>
                      <a:pt x="70344" y="40434"/>
                      <a:pt x="68689" y="35217"/>
                    </a:cubicBezTo>
                    <a:cubicBezTo>
                      <a:pt x="67862" y="30000"/>
                      <a:pt x="64551" y="24782"/>
                      <a:pt x="61241" y="23478"/>
                    </a:cubicBezTo>
                    <a:cubicBezTo>
                      <a:pt x="56275" y="23478"/>
                      <a:pt x="56275" y="23478"/>
                      <a:pt x="56275" y="23478"/>
                    </a:cubicBezTo>
                    <a:cubicBezTo>
                      <a:pt x="57103" y="26086"/>
                      <a:pt x="57103" y="27391"/>
                      <a:pt x="57103" y="31304"/>
                    </a:cubicBezTo>
                    <a:cubicBezTo>
                      <a:pt x="54620" y="32608"/>
                      <a:pt x="52965" y="32608"/>
                      <a:pt x="50482" y="33913"/>
                    </a:cubicBezTo>
                    <a:cubicBezTo>
                      <a:pt x="48827" y="26086"/>
                      <a:pt x="46344" y="20869"/>
                      <a:pt x="40551" y="20869"/>
                    </a:cubicBezTo>
                    <a:cubicBezTo>
                      <a:pt x="36413" y="20869"/>
                      <a:pt x="34758" y="26086"/>
                      <a:pt x="33103" y="28695"/>
                    </a:cubicBezTo>
                    <a:cubicBezTo>
                      <a:pt x="32275" y="26086"/>
                      <a:pt x="32275" y="13043"/>
                      <a:pt x="28965" y="13043"/>
                    </a:cubicBezTo>
                    <a:cubicBezTo>
                      <a:pt x="20689" y="13043"/>
                      <a:pt x="0" y="28695"/>
                      <a:pt x="0" y="50869"/>
                    </a:cubicBezTo>
                    <a:cubicBezTo>
                      <a:pt x="0" y="52173"/>
                      <a:pt x="4965" y="58695"/>
                      <a:pt x="7448" y="58695"/>
                    </a:cubicBezTo>
                    <a:cubicBezTo>
                      <a:pt x="9103" y="58695"/>
                      <a:pt x="9931" y="58695"/>
                      <a:pt x="11586" y="58695"/>
                    </a:cubicBezTo>
                    <a:cubicBezTo>
                      <a:pt x="12413" y="58695"/>
                      <a:pt x="13241" y="58695"/>
                      <a:pt x="14896" y="60000"/>
                    </a:cubicBezTo>
                    <a:cubicBezTo>
                      <a:pt x="12413" y="62608"/>
                      <a:pt x="5793" y="58695"/>
                      <a:pt x="5793" y="69130"/>
                    </a:cubicBezTo>
                    <a:cubicBezTo>
                      <a:pt x="5793" y="75652"/>
                      <a:pt x="9931" y="76956"/>
                      <a:pt x="14896" y="76956"/>
                    </a:cubicBezTo>
                    <a:cubicBezTo>
                      <a:pt x="18206" y="76956"/>
                      <a:pt x="21517" y="75652"/>
                      <a:pt x="23172" y="75652"/>
                    </a:cubicBezTo>
                    <a:cubicBezTo>
                      <a:pt x="35586" y="75652"/>
                      <a:pt x="35586" y="75652"/>
                      <a:pt x="35586" y="75652"/>
                    </a:cubicBezTo>
                    <a:cubicBezTo>
                      <a:pt x="38068" y="75652"/>
                      <a:pt x="39724" y="78260"/>
                      <a:pt x="41379" y="80869"/>
                    </a:cubicBezTo>
                    <a:cubicBezTo>
                      <a:pt x="38896" y="80869"/>
                      <a:pt x="37241" y="80869"/>
                      <a:pt x="33931" y="80869"/>
                    </a:cubicBezTo>
                    <a:cubicBezTo>
                      <a:pt x="24000" y="80869"/>
                      <a:pt x="17379" y="83478"/>
                      <a:pt x="11586" y="91304"/>
                    </a:cubicBezTo>
                    <a:cubicBezTo>
                      <a:pt x="13241" y="96521"/>
                      <a:pt x="17379" y="106956"/>
                      <a:pt x="22344" y="106956"/>
                    </a:cubicBezTo>
                    <a:cubicBezTo>
                      <a:pt x="24000" y="106956"/>
                      <a:pt x="25655" y="105652"/>
                      <a:pt x="28137" y="105652"/>
                    </a:cubicBezTo>
                    <a:cubicBezTo>
                      <a:pt x="30620" y="105652"/>
                      <a:pt x="33931" y="106956"/>
                      <a:pt x="34758" y="108260"/>
                    </a:cubicBezTo>
                    <a:cubicBezTo>
                      <a:pt x="38068" y="112173"/>
                      <a:pt x="35586" y="120000"/>
                      <a:pt x="38896" y="120000"/>
                    </a:cubicBezTo>
                    <a:cubicBezTo>
                      <a:pt x="59586" y="120000"/>
                      <a:pt x="59586" y="120000"/>
                      <a:pt x="59586" y="120000"/>
                    </a:cubicBezTo>
                    <a:cubicBezTo>
                      <a:pt x="64551" y="113478"/>
                      <a:pt x="70344" y="116086"/>
                      <a:pt x="76137" y="110869"/>
                    </a:cubicBezTo>
                    <a:cubicBezTo>
                      <a:pt x="79448" y="108260"/>
                      <a:pt x="77793" y="103043"/>
                      <a:pt x="81931" y="103043"/>
                    </a:cubicBezTo>
                    <a:cubicBezTo>
                      <a:pt x="88551" y="103043"/>
                      <a:pt x="91862" y="116086"/>
                      <a:pt x="100965" y="116086"/>
                    </a:cubicBezTo>
                    <a:cubicBezTo>
                      <a:pt x="101793" y="116086"/>
                      <a:pt x="101793" y="116086"/>
                      <a:pt x="102620" y="116086"/>
                    </a:cubicBezTo>
                    <a:cubicBezTo>
                      <a:pt x="107586" y="116086"/>
                      <a:pt x="111724" y="116086"/>
                      <a:pt x="114206" y="108260"/>
                    </a:cubicBezTo>
                    <a:cubicBezTo>
                      <a:pt x="113379" y="106956"/>
                      <a:pt x="111724" y="105652"/>
                      <a:pt x="111724" y="101739"/>
                    </a:cubicBezTo>
                    <a:cubicBezTo>
                      <a:pt x="110896" y="101739"/>
                      <a:pt x="108413" y="101739"/>
                      <a:pt x="108413" y="99130"/>
                    </a:cubicBezTo>
                    <a:cubicBezTo>
                      <a:pt x="108413" y="95217"/>
                      <a:pt x="109241" y="93913"/>
                      <a:pt x="110896" y="93913"/>
                    </a:cubicBezTo>
                    <a:cubicBezTo>
                      <a:pt x="112551" y="93913"/>
                      <a:pt x="114206" y="95217"/>
                      <a:pt x="115034" y="95217"/>
                    </a:cubicBezTo>
                    <a:cubicBezTo>
                      <a:pt x="116689" y="95217"/>
                      <a:pt x="117517" y="93913"/>
                      <a:pt x="120000" y="91304"/>
                    </a:cubicBezTo>
                    <a:cubicBezTo>
                      <a:pt x="115862" y="84782"/>
                      <a:pt x="96827" y="74347"/>
                      <a:pt x="96827" y="61304"/>
                    </a:cubicBezTo>
                    <a:cubicBezTo>
                      <a:pt x="96827" y="49565"/>
                      <a:pt x="91034" y="40434"/>
                      <a:pt x="91034" y="24782"/>
                    </a:cubicBezTo>
                    <a:cubicBezTo>
                      <a:pt x="91034" y="20869"/>
                      <a:pt x="96000" y="16956"/>
                      <a:pt x="96000" y="10434"/>
                    </a:cubicBezTo>
                    <a:cubicBezTo>
                      <a:pt x="96000" y="3913"/>
                      <a:pt x="91862" y="0"/>
                      <a:pt x="8772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184" name="Google Shape;184;p9"/>
              <p:cNvSpPr/>
              <p:nvPr/>
            </p:nvSpPr>
            <p:spPr>
              <a:xfrm>
                <a:off x="-11187113" y="1528763"/>
                <a:ext cx="304800" cy="236400"/>
              </a:xfrm>
              <a:custGeom>
                <a:rect b="b" l="l" r="r" t="t"/>
                <a:pathLst>
                  <a:path extrusionOk="0" h="120000" w="120000">
                    <a:moveTo>
                      <a:pt x="51851" y="0"/>
                    </a:moveTo>
                    <a:cubicBezTo>
                      <a:pt x="45925" y="0"/>
                      <a:pt x="42962" y="5714"/>
                      <a:pt x="38518" y="5714"/>
                    </a:cubicBezTo>
                    <a:cubicBezTo>
                      <a:pt x="32592" y="5714"/>
                      <a:pt x="28148" y="1904"/>
                      <a:pt x="22222" y="1904"/>
                    </a:cubicBezTo>
                    <a:cubicBezTo>
                      <a:pt x="20740" y="1904"/>
                      <a:pt x="17777" y="1904"/>
                      <a:pt x="14814" y="5714"/>
                    </a:cubicBezTo>
                    <a:cubicBezTo>
                      <a:pt x="14814" y="11428"/>
                      <a:pt x="20740" y="20952"/>
                      <a:pt x="20740" y="26666"/>
                    </a:cubicBezTo>
                    <a:cubicBezTo>
                      <a:pt x="20740" y="49523"/>
                      <a:pt x="0" y="66666"/>
                      <a:pt x="0" y="89523"/>
                    </a:cubicBezTo>
                    <a:cubicBezTo>
                      <a:pt x="0" y="97142"/>
                      <a:pt x="16296" y="95238"/>
                      <a:pt x="19259" y="100952"/>
                    </a:cubicBezTo>
                    <a:cubicBezTo>
                      <a:pt x="20740" y="104761"/>
                      <a:pt x="23703" y="114285"/>
                      <a:pt x="25185" y="114285"/>
                    </a:cubicBezTo>
                    <a:cubicBezTo>
                      <a:pt x="28148" y="114285"/>
                      <a:pt x="29629" y="120000"/>
                      <a:pt x="31111" y="120000"/>
                    </a:cubicBezTo>
                    <a:cubicBezTo>
                      <a:pt x="35555" y="120000"/>
                      <a:pt x="63703" y="104761"/>
                      <a:pt x="63703" y="99047"/>
                    </a:cubicBezTo>
                    <a:cubicBezTo>
                      <a:pt x="63703" y="85714"/>
                      <a:pt x="81481" y="59047"/>
                      <a:pt x="93333" y="51428"/>
                    </a:cubicBezTo>
                    <a:cubicBezTo>
                      <a:pt x="97777" y="49523"/>
                      <a:pt x="120000" y="45714"/>
                      <a:pt x="120000" y="38095"/>
                    </a:cubicBezTo>
                    <a:cubicBezTo>
                      <a:pt x="120000" y="22857"/>
                      <a:pt x="99259" y="11428"/>
                      <a:pt x="91851" y="11428"/>
                    </a:cubicBezTo>
                    <a:cubicBezTo>
                      <a:pt x="87407" y="11428"/>
                      <a:pt x="82962" y="15238"/>
                      <a:pt x="80000" y="15238"/>
                    </a:cubicBezTo>
                    <a:cubicBezTo>
                      <a:pt x="80000" y="15238"/>
                      <a:pt x="78518" y="15238"/>
                      <a:pt x="77037" y="13333"/>
                    </a:cubicBezTo>
                    <a:cubicBezTo>
                      <a:pt x="68148" y="11428"/>
                      <a:pt x="63703" y="3809"/>
                      <a:pt x="54814" y="0"/>
                    </a:cubicBezTo>
                    <a:cubicBezTo>
                      <a:pt x="53333" y="0"/>
                      <a:pt x="53333" y="0"/>
                      <a:pt x="5185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185" name="Google Shape;185;p9"/>
              <p:cNvSpPr/>
              <p:nvPr/>
            </p:nvSpPr>
            <p:spPr>
              <a:xfrm>
                <a:off x="-10947401" y="1355725"/>
                <a:ext cx="365100" cy="184200"/>
              </a:xfrm>
              <a:custGeom>
                <a:rect b="b" l="l" r="r" t="t"/>
                <a:pathLst>
                  <a:path extrusionOk="0" h="120000" w="120000">
                    <a:moveTo>
                      <a:pt x="29690" y="46530"/>
                    </a:moveTo>
                    <a:cubicBezTo>
                      <a:pt x="28453" y="46530"/>
                      <a:pt x="27216" y="46530"/>
                      <a:pt x="24742" y="46530"/>
                    </a:cubicBezTo>
                    <a:cubicBezTo>
                      <a:pt x="25979" y="46530"/>
                      <a:pt x="28453" y="46530"/>
                      <a:pt x="29690" y="46530"/>
                    </a:cubicBezTo>
                    <a:moveTo>
                      <a:pt x="84123" y="0"/>
                    </a:moveTo>
                    <a:cubicBezTo>
                      <a:pt x="80412" y="4897"/>
                      <a:pt x="71752" y="12244"/>
                      <a:pt x="71752" y="24489"/>
                    </a:cubicBezTo>
                    <a:cubicBezTo>
                      <a:pt x="71752" y="31836"/>
                      <a:pt x="77938" y="36734"/>
                      <a:pt x="79175" y="36734"/>
                    </a:cubicBezTo>
                    <a:cubicBezTo>
                      <a:pt x="79175" y="48979"/>
                      <a:pt x="79175" y="48979"/>
                      <a:pt x="79175" y="48979"/>
                    </a:cubicBezTo>
                    <a:cubicBezTo>
                      <a:pt x="79175" y="48979"/>
                      <a:pt x="76701" y="48979"/>
                      <a:pt x="76701" y="51428"/>
                    </a:cubicBezTo>
                    <a:cubicBezTo>
                      <a:pt x="77938" y="53877"/>
                      <a:pt x="79175" y="53877"/>
                      <a:pt x="82886" y="53877"/>
                    </a:cubicBezTo>
                    <a:cubicBezTo>
                      <a:pt x="81649" y="61224"/>
                      <a:pt x="80412" y="63673"/>
                      <a:pt x="75463" y="63673"/>
                    </a:cubicBezTo>
                    <a:cubicBezTo>
                      <a:pt x="60618" y="63673"/>
                      <a:pt x="53195" y="34285"/>
                      <a:pt x="43298" y="34285"/>
                    </a:cubicBezTo>
                    <a:cubicBezTo>
                      <a:pt x="35876" y="34285"/>
                      <a:pt x="35876" y="34285"/>
                      <a:pt x="35876" y="34285"/>
                    </a:cubicBezTo>
                    <a:cubicBezTo>
                      <a:pt x="34639" y="24489"/>
                      <a:pt x="30927" y="22040"/>
                      <a:pt x="29690" y="22040"/>
                    </a:cubicBezTo>
                    <a:cubicBezTo>
                      <a:pt x="27216" y="22040"/>
                      <a:pt x="25979" y="19591"/>
                      <a:pt x="23505" y="19591"/>
                    </a:cubicBezTo>
                    <a:cubicBezTo>
                      <a:pt x="22268" y="19591"/>
                      <a:pt x="19793" y="19591"/>
                      <a:pt x="18556" y="22040"/>
                    </a:cubicBezTo>
                    <a:cubicBezTo>
                      <a:pt x="18556" y="24489"/>
                      <a:pt x="19793" y="26938"/>
                      <a:pt x="21030" y="29387"/>
                    </a:cubicBezTo>
                    <a:cubicBezTo>
                      <a:pt x="19793" y="29387"/>
                      <a:pt x="19793" y="29387"/>
                      <a:pt x="19793" y="29387"/>
                    </a:cubicBezTo>
                    <a:cubicBezTo>
                      <a:pt x="17319" y="29387"/>
                      <a:pt x="14845" y="34285"/>
                      <a:pt x="13608" y="39183"/>
                    </a:cubicBezTo>
                    <a:cubicBezTo>
                      <a:pt x="13608" y="39183"/>
                      <a:pt x="14845" y="41632"/>
                      <a:pt x="16082" y="41632"/>
                    </a:cubicBezTo>
                    <a:cubicBezTo>
                      <a:pt x="16082" y="41632"/>
                      <a:pt x="14845" y="41632"/>
                      <a:pt x="14845" y="41632"/>
                    </a:cubicBezTo>
                    <a:cubicBezTo>
                      <a:pt x="14845" y="41632"/>
                      <a:pt x="13608" y="41632"/>
                      <a:pt x="11134" y="41632"/>
                    </a:cubicBezTo>
                    <a:cubicBezTo>
                      <a:pt x="11134" y="41632"/>
                      <a:pt x="9896" y="41632"/>
                      <a:pt x="8659" y="41632"/>
                    </a:cubicBezTo>
                    <a:cubicBezTo>
                      <a:pt x="8659" y="53877"/>
                      <a:pt x="8659" y="53877"/>
                      <a:pt x="8659" y="53877"/>
                    </a:cubicBezTo>
                    <a:cubicBezTo>
                      <a:pt x="9896" y="53877"/>
                      <a:pt x="11134" y="56326"/>
                      <a:pt x="12371" y="56326"/>
                    </a:cubicBezTo>
                    <a:cubicBezTo>
                      <a:pt x="11134" y="56326"/>
                      <a:pt x="9896" y="56326"/>
                      <a:pt x="8659" y="56326"/>
                    </a:cubicBezTo>
                    <a:cubicBezTo>
                      <a:pt x="4948" y="56326"/>
                      <a:pt x="3711" y="63673"/>
                      <a:pt x="0" y="63673"/>
                    </a:cubicBezTo>
                    <a:cubicBezTo>
                      <a:pt x="1237" y="71020"/>
                      <a:pt x="0" y="68571"/>
                      <a:pt x="0" y="75918"/>
                    </a:cubicBezTo>
                    <a:cubicBezTo>
                      <a:pt x="0" y="83265"/>
                      <a:pt x="2474" y="88163"/>
                      <a:pt x="4948" y="88163"/>
                    </a:cubicBezTo>
                    <a:cubicBezTo>
                      <a:pt x="7422" y="88163"/>
                      <a:pt x="13608" y="95510"/>
                      <a:pt x="17319" y="95510"/>
                    </a:cubicBezTo>
                    <a:cubicBezTo>
                      <a:pt x="21030" y="95510"/>
                      <a:pt x="25979" y="90612"/>
                      <a:pt x="32164" y="88163"/>
                    </a:cubicBezTo>
                    <a:cubicBezTo>
                      <a:pt x="32164" y="83265"/>
                      <a:pt x="33402" y="78367"/>
                      <a:pt x="35876" y="78367"/>
                    </a:cubicBezTo>
                    <a:cubicBezTo>
                      <a:pt x="35876" y="85714"/>
                      <a:pt x="39587" y="90612"/>
                      <a:pt x="42061" y="97959"/>
                    </a:cubicBezTo>
                    <a:cubicBezTo>
                      <a:pt x="39587" y="97959"/>
                      <a:pt x="38350" y="97959"/>
                      <a:pt x="37113" y="97959"/>
                    </a:cubicBezTo>
                    <a:cubicBezTo>
                      <a:pt x="34639" y="97959"/>
                      <a:pt x="32164" y="97959"/>
                      <a:pt x="32164" y="107755"/>
                    </a:cubicBezTo>
                    <a:cubicBezTo>
                      <a:pt x="32164" y="112653"/>
                      <a:pt x="37113" y="119999"/>
                      <a:pt x="42061" y="119999"/>
                    </a:cubicBezTo>
                    <a:cubicBezTo>
                      <a:pt x="49484" y="119999"/>
                      <a:pt x="56907" y="112653"/>
                      <a:pt x="63092" y="107755"/>
                    </a:cubicBezTo>
                    <a:cubicBezTo>
                      <a:pt x="64329" y="105306"/>
                      <a:pt x="86597" y="95510"/>
                      <a:pt x="86597" y="93061"/>
                    </a:cubicBezTo>
                    <a:cubicBezTo>
                      <a:pt x="86597" y="93061"/>
                      <a:pt x="87835" y="93061"/>
                      <a:pt x="87835" y="93061"/>
                    </a:cubicBezTo>
                    <a:cubicBezTo>
                      <a:pt x="90309" y="93061"/>
                      <a:pt x="94020" y="93061"/>
                      <a:pt x="97731" y="93061"/>
                    </a:cubicBezTo>
                    <a:cubicBezTo>
                      <a:pt x="101443" y="93061"/>
                      <a:pt x="105154" y="95510"/>
                      <a:pt x="107628" y="95510"/>
                    </a:cubicBezTo>
                    <a:cubicBezTo>
                      <a:pt x="107628" y="95510"/>
                      <a:pt x="108865" y="95510"/>
                      <a:pt x="108865" y="95510"/>
                    </a:cubicBezTo>
                    <a:cubicBezTo>
                      <a:pt x="111340" y="93061"/>
                      <a:pt x="120000" y="68571"/>
                      <a:pt x="120000" y="56326"/>
                    </a:cubicBezTo>
                    <a:cubicBezTo>
                      <a:pt x="120000" y="46530"/>
                      <a:pt x="116288" y="36734"/>
                      <a:pt x="112577" y="36734"/>
                    </a:cubicBezTo>
                    <a:cubicBezTo>
                      <a:pt x="107628" y="36734"/>
                      <a:pt x="106391" y="46530"/>
                      <a:pt x="102680" y="46530"/>
                    </a:cubicBezTo>
                    <a:cubicBezTo>
                      <a:pt x="96494" y="46530"/>
                      <a:pt x="90309" y="26938"/>
                      <a:pt x="90309" y="14693"/>
                    </a:cubicBezTo>
                    <a:cubicBezTo>
                      <a:pt x="90309" y="14693"/>
                      <a:pt x="90309" y="12244"/>
                      <a:pt x="90309" y="4897"/>
                    </a:cubicBezTo>
                    <a:cubicBezTo>
                      <a:pt x="87835" y="4897"/>
                      <a:pt x="85360" y="2448"/>
                      <a:pt x="8412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186" name="Google Shape;186;p9"/>
              <p:cNvSpPr/>
              <p:nvPr/>
            </p:nvSpPr>
            <p:spPr>
              <a:xfrm>
                <a:off x="-10999788" y="1419225"/>
                <a:ext cx="49200" cy="45900"/>
              </a:xfrm>
              <a:custGeom>
                <a:rect b="b" l="l" r="r" t="t"/>
                <a:pathLst>
                  <a:path extrusionOk="0" h="120000" w="120000">
                    <a:moveTo>
                      <a:pt x="120000" y="0"/>
                    </a:moveTo>
                    <a:cubicBezTo>
                      <a:pt x="92307" y="0"/>
                      <a:pt x="0" y="30000"/>
                      <a:pt x="0" y="80000"/>
                    </a:cubicBezTo>
                    <a:cubicBezTo>
                      <a:pt x="0" y="100000"/>
                      <a:pt x="27692" y="120000"/>
                      <a:pt x="46153" y="120000"/>
                    </a:cubicBezTo>
                    <a:cubicBezTo>
                      <a:pt x="83076" y="120000"/>
                      <a:pt x="120000" y="50000"/>
                      <a:pt x="120000" y="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187" name="Google Shape;187;p9"/>
              <p:cNvSpPr/>
              <p:nvPr/>
            </p:nvSpPr>
            <p:spPr>
              <a:xfrm>
                <a:off x="-10864851" y="1355725"/>
                <a:ext cx="34800" cy="18900"/>
              </a:xfrm>
              <a:custGeom>
                <a:rect b="b" l="l" r="r" t="t"/>
                <a:pathLst>
                  <a:path extrusionOk="0" h="120000" w="120000">
                    <a:moveTo>
                      <a:pt x="120000" y="0"/>
                    </a:moveTo>
                    <a:cubicBezTo>
                      <a:pt x="0" y="0"/>
                      <a:pt x="0" y="0"/>
                      <a:pt x="0" y="0"/>
                    </a:cubicBezTo>
                    <a:cubicBezTo>
                      <a:pt x="0" y="72000"/>
                      <a:pt x="26666" y="120000"/>
                      <a:pt x="40000" y="120000"/>
                    </a:cubicBezTo>
                    <a:cubicBezTo>
                      <a:pt x="120000" y="120000"/>
                      <a:pt x="120000" y="120000"/>
                      <a:pt x="120000" y="120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188" name="Google Shape;188;p9"/>
              <p:cNvSpPr/>
              <p:nvPr/>
            </p:nvSpPr>
            <p:spPr>
              <a:xfrm>
                <a:off x="-11101388" y="1311275"/>
                <a:ext cx="206400" cy="126900"/>
              </a:xfrm>
              <a:custGeom>
                <a:rect b="b" l="l" r="r" t="t"/>
                <a:pathLst>
                  <a:path extrusionOk="0" h="120000" w="120000">
                    <a:moveTo>
                      <a:pt x="109090" y="0"/>
                    </a:moveTo>
                    <a:cubicBezTo>
                      <a:pt x="98181" y="0"/>
                      <a:pt x="85090" y="10588"/>
                      <a:pt x="85090" y="10588"/>
                    </a:cubicBezTo>
                    <a:cubicBezTo>
                      <a:pt x="78545" y="7058"/>
                      <a:pt x="78545" y="7058"/>
                      <a:pt x="74181" y="7058"/>
                    </a:cubicBezTo>
                    <a:cubicBezTo>
                      <a:pt x="56727" y="7058"/>
                      <a:pt x="52363" y="35294"/>
                      <a:pt x="41454" y="49411"/>
                    </a:cubicBezTo>
                    <a:cubicBezTo>
                      <a:pt x="30545" y="60000"/>
                      <a:pt x="21818" y="63529"/>
                      <a:pt x="13090" y="74117"/>
                    </a:cubicBezTo>
                    <a:cubicBezTo>
                      <a:pt x="10909" y="74117"/>
                      <a:pt x="0" y="91764"/>
                      <a:pt x="0" y="95294"/>
                    </a:cubicBezTo>
                    <a:cubicBezTo>
                      <a:pt x="0" y="98823"/>
                      <a:pt x="4363" y="102352"/>
                      <a:pt x="6545" y="112941"/>
                    </a:cubicBezTo>
                    <a:cubicBezTo>
                      <a:pt x="10909" y="109411"/>
                      <a:pt x="13090" y="102352"/>
                      <a:pt x="15272" y="102352"/>
                    </a:cubicBezTo>
                    <a:cubicBezTo>
                      <a:pt x="19636" y="102352"/>
                      <a:pt x="21818" y="105882"/>
                      <a:pt x="26181" y="105882"/>
                    </a:cubicBezTo>
                    <a:cubicBezTo>
                      <a:pt x="28363" y="105882"/>
                      <a:pt x="30545" y="105882"/>
                      <a:pt x="32727" y="102352"/>
                    </a:cubicBezTo>
                    <a:cubicBezTo>
                      <a:pt x="34909" y="105882"/>
                      <a:pt x="39272" y="120000"/>
                      <a:pt x="43636" y="120000"/>
                    </a:cubicBezTo>
                    <a:cubicBezTo>
                      <a:pt x="50181" y="120000"/>
                      <a:pt x="54545" y="105882"/>
                      <a:pt x="56727" y="95294"/>
                    </a:cubicBezTo>
                    <a:cubicBezTo>
                      <a:pt x="56727" y="95294"/>
                      <a:pt x="56727" y="95294"/>
                      <a:pt x="56727" y="95294"/>
                    </a:cubicBezTo>
                    <a:cubicBezTo>
                      <a:pt x="67636" y="95294"/>
                      <a:pt x="74181" y="77647"/>
                      <a:pt x="76363" y="56470"/>
                    </a:cubicBezTo>
                    <a:cubicBezTo>
                      <a:pt x="80727" y="63529"/>
                      <a:pt x="80727" y="91764"/>
                      <a:pt x="91636" y="91764"/>
                    </a:cubicBezTo>
                    <a:cubicBezTo>
                      <a:pt x="117818" y="52941"/>
                      <a:pt x="117818" y="52941"/>
                      <a:pt x="117818" y="52941"/>
                    </a:cubicBezTo>
                    <a:cubicBezTo>
                      <a:pt x="117818" y="42352"/>
                      <a:pt x="113454" y="42352"/>
                      <a:pt x="113454" y="31764"/>
                    </a:cubicBezTo>
                    <a:cubicBezTo>
                      <a:pt x="115636" y="28235"/>
                      <a:pt x="120000" y="21176"/>
                      <a:pt x="120000" y="10588"/>
                    </a:cubicBezTo>
                    <a:cubicBezTo>
                      <a:pt x="120000" y="3529"/>
                      <a:pt x="115636" y="0"/>
                      <a:pt x="10909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189" name="Google Shape;189;p9"/>
              <p:cNvSpPr/>
              <p:nvPr/>
            </p:nvSpPr>
            <p:spPr>
              <a:xfrm>
                <a:off x="-10823576" y="1212850"/>
                <a:ext cx="117600" cy="41400"/>
              </a:xfrm>
              <a:custGeom>
                <a:rect b="b" l="l" r="r" t="t"/>
                <a:pathLst>
                  <a:path extrusionOk="0" h="120000" w="120000">
                    <a:moveTo>
                      <a:pt x="77419" y="0"/>
                    </a:moveTo>
                    <a:cubicBezTo>
                      <a:pt x="61935" y="0"/>
                      <a:pt x="0" y="76363"/>
                      <a:pt x="0" y="120000"/>
                    </a:cubicBezTo>
                    <a:cubicBezTo>
                      <a:pt x="7741" y="120000"/>
                      <a:pt x="11612" y="98181"/>
                      <a:pt x="19354" y="98181"/>
                    </a:cubicBezTo>
                    <a:cubicBezTo>
                      <a:pt x="30967" y="98181"/>
                      <a:pt x="34838" y="120000"/>
                      <a:pt x="46451" y="120000"/>
                    </a:cubicBezTo>
                    <a:cubicBezTo>
                      <a:pt x="92903" y="120000"/>
                      <a:pt x="92903" y="120000"/>
                      <a:pt x="92903" y="120000"/>
                    </a:cubicBezTo>
                    <a:cubicBezTo>
                      <a:pt x="104516" y="120000"/>
                      <a:pt x="112258" y="98181"/>
                      <a:pt x="120000" y="87272"/>
                    </a:cubicBezTo>
                    <a:cubicBezTo>
                      <a:pt x="116129" y="43636"/>
                      <a:pt x="100645" y="0"/>
                      <a:pt x="77419"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190" name="Google Shape;190;p9"/>
              <p:cNvSpPr/>
              <p:nvPr/>
            </p:nvSpPr>
            <p:spPr>
              <a:xfrm>
                <a:off x="-10818813" y="1262063"/>
                <a:ext cx="101700" cy="63600"/>
              </a:xfrm>
              <a:custGeom>
                <a:rect b="b" l="l" r="r" t="t"/>
                <a:pathLst>
                  <a:path extrusionOk="0" h="120000" w="120000">
                    <a:moveTo>
                      <a:pt x="97777" y="0"/>
                    </a:moveTo>
                    <a:cubicBezTo>
                      <a:pt x="71111" y="0"/>
                      <a:pt x="0" y="7058"/>
                      <a:pt x="0" y="56470"/>
                    </a:cubicBezTo>
                    <a:cubicBezTo>
                      <a:pt x="0" y="77647"/>
                      <a:pt x="17777" y="120000"/>
                      <a:pt x="35555" y="120000"/>
                    </a:cubicBezTo>
                    <a:cubicBezTo>
                      <a:pt x="62222" y="120000"/>
                      <a:pt x="106666" y="98823"/>
                      <a:pt x="102222" y="49411"/>
                    </a:cubicBezTo>
                    <a:cubicBezTo>
                      <a:pt x="66666" y="49411"/>
                      <a:pt x="66666" y="49411"/>
                      <a:pt x="66666" y="49411"/>
                    </a:cubicBezTo>
                    <a:cubicBezTo>
                      <a:pt x="84444" y="49411"/>
                      <a:pt x="106666" y="42352"/>
                      <a:pt x="120000" y="21176"/>
                    </a:cubicBezTo>
                    <a:cubicBezTo>
                      <a:pt x="115555" y="14117"/>
                      <a:pt x="111111" y="0"/>
                      <a:pt x="9777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191" name="Google Shape;191;p9"/>
              <p:cNvSpPr/>
              <p:nvPr/>
            </p:nvSpPr>
            <p:spPr>
              <a:xfrm>
                <a:off x="-10871201" y="1270000"/>
                <a:ext cx="36600" cy="33300"/>
              </a:xfrm>
              <a:custGeom>
                <a:rect b="b" l="l" r="r" t="t"/>
                <a:pathLst>
                  <a:path extrusionOk="0" h="120000" w="120000">
                    <a:moveTo>
                      <a:pt x="24000" y="0"/>
                    </a:moveTo>
                    <a:cubicBezTo>
                      <a:pt x="12000" y="0"/>
                      <a:pt x="0" y="13333"/>
                      <a:pt x="0" y="53333"/>
                    </a:cubicBezTo>
                    <a:cubicBezTo>
                      <a:pt x="0" y="66666"/>
                      <a:pt x="36000" y="120000"/>
                      <a:pt x="72000" y="120000"/>
                    </a:cubicBezTo>
                    <a:cubicBezTo>
                      <a:pt x="96000" y="120000"/>
                      <a:pt x="108000" y="93333"/>
                      <a:pt x="120000" y="66666"/>
                    </a:cubicBezTo>
                    <a:cubicBezTo>
                      <a:pt x="108000" y="53333"/>
                      <a:pt x="60000" y="0"/>
                      <a:pt x="24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192" name="Google Shape;192;p9"/>
              <p:cNvSpPr/>
              <p:nvPr/>
            </p:nvSpPr>
            <p:spPr>
              <a:xfrm>
                <a:off x="-10485438" y="1581150"/>
                <a:ext cx="176100" cy="168300"/>
              </a:xfrm>
              <a:custGeom>
                <a:rect b="b" l="l" r="r" t="t"/>
                <a:pathLst>
                  <a:path extrusionOk="0" h="120000" w="120000">
                    <a:moveTo>
                      <a:pt x="51063" y="0"/>
                    </a:moveTo>
                    <a:cubicBezTo>
                      <a:pt x="40851" y="0"/>
                      <a:pt x="30638" y="2666"/>
                      <a:pt x="22978" y="10666"/>
                    </a:cubicBezTo>
                    <a:cubicBezTo>
                      <a:pt x="22978" y="13333"/>
                      <a:pt x="17872" y="16000"/>
                      <a:pt x="17872" y="18666"/>
                    </a:cubicBezTo>
                    <a:cubicBezTo>
                      <a:pt x="17872" y="29333"/>
                      <a:pt x="33191" y="26666"/>
                      <a:pt x="40851" y="29333"/>
                    </a:cubicBezTo>
                    <a:cubicBezTo>
                      <a:pt x="40851" y="53333"/>
                      <a:pt x="40851" y="53333"/>
                      <a:pt x="40851" y="53333"/>
                    </a:cubicBezTo>
                    <a:cubicBezTo>
                      <a:pt x="30638" y="53333"/>
                      <a:pt x="30638" y="53333"/>
                      <a:pt x="30638" y="53333"/>
                    </a:cubicBezTo>
                    <a:cubicBezTo>
                      <a:pt x="17872" y="53333"/>
                      <a:pt x="7659" y="42666"/>
                      <a:pt x="0" y="42666"/>
                    </a:cubicBezTo>
                    <a:cubicBezTo>
                      <a:pt x="0" y="58666"/>
                      <a:pt x="0" y="58666"/>
                      <a:pt x="0" y="58666"/>
                    </a:cubicBezTo>
                    <a:cubicBezTo>
                      <a:pt x="20425" y="82666"/>
                      <a:pt x="40851" y="80000"/>
                      <a:pt x="61276" y="104000"/>
                    </a:cubicBezTo>
                    <a:cubicBezTo>
                      <a:pt x="66382" y="109333"/>
                      <a:pt x="66382" y="120000"/>
                      <a:pt x="76595" y="120000"/>
                    </a:cubicBezTo>
                    <a:cubicBezTo>
                      <a:pt x="81702" y="120000"/>
                      <a:pt x="84255" y="109333"/>
                      <a:pt x="91914" y="106666"/>
                    </a:cubicBezTo>
                    <a:cubicBezTo>
                      <a:pt x="112340" y="96000"/>
                      <a:pt x="114893" y="109333"/>
                      <a:pt x="120000" y="61333"/>
                    </a:cubicBezTo>
                    <a:cubicBezTo>
                      <a:pt x="114893" y="58666"/>
                      <a:pt x="104680" y="56000"/>
                      <a:pt x="102127" y="56000"/>
                    </a:cubicBezTo>
                    <a:cubicBezTo>
                      <a:pt x="102127" y="48000"/>
                      <a:pt x="104680" y="56000"/>
                      <a:pt x="104680" y="42666"/>
                    </a:cubicBezTo>
                    <a:cubicBezTo>
                      <a:pt x="104680" y="40000"/>
                      <a:pt x="102127" y="37333"/>
                      <a:pt x="97021" y="37333"/>
                    </a:cubicBezTo>
                    <a:cubicBezTo>
                      <a:pt x="91914" y="37333"/>
                      <a:pt x="81702" y="42666"/>
                      <a:pt x="79148" y="42666"/>
                    </a:cubicBezTo>
                    <a:cubicBezTo>
                      <a:pt x="84255" y="34666"/>
                      <a:pt x="102127" y="26666"/>
                      <a:pt x="102127" y="8000"/>
                    </a:cubicBezTo>
                    <a:cubicBezTo>
                      <a:pt x="102127" y="5333"/>
                      <a:pt x="97021" y="0"/>
                      <a:pt x="94468" y="0"/>
                    </a:cubicBezTo>
                    <a:cubicBezTo>
                      <a:pt x="66382" y="0"/>
                      <a:pt x="66382" y="0"/>
                      <a:pt x="66382" y="0"/>
                    </a:cubicBezTo>
                    <a:cubicBezTo>
                      <a:pt x="61276" y="0"/>
                      <a:pt x="56170" y="0"/>
                      <a:pt x="5106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193" name="Google Shape;193;p9"/>
              <p:cNvSpPr/>
              <p:nvPr/>
            </p:nvSpPr>
            <p:spPr>
              <a:xfrm>
                <a:off x="-10552113" y="1374775"/>
                <a:ext cx="198300" cy="119100"/>
              </a:xfrm>
              <a:custGeom>
                <a:rect b="b" l="l" r="r" t="t"/>
                <a:pathLst>
                  <a:path extrusionOk="0" h="120000" w="120000">
                    <a:moveTo>
                      <a:pt x="61132" y="0"/>
                    </a:moveTo>
                    <a:cubicBezTo>
                      <a:pt x="58867" y="0"/>
                      <a:pt x="56603" y="0"/>
                      <a:pt x="54339" y="0"/>
                    </a:cubicBezTo>
                    <a:cubicBezTo>
                      <a:pt x="58867" y="18750"/>
                      <a:pt x="65660" y="18750"/>
                      <a:pt x="76981" y="18750"/>
                    </a:cubicBezTo>
                    <a:cubicBezTo>
                      <a:pt x="76981" y="45000"/>
                      <a:pt x="76981" y="45000"/>
                      <a:pt x="76981" y="45000"/>
                    </a:cubicBezTo>
                    <a:cubicBezTo>
                      <a:pt x="61132" y="45000"/>
                      <a:pt x="56603" y="18750"/>
                      <a:pt x="43018" y="18750"/>
                    </a:cubicBezTo>
                    <a:cubicBezTo>
                      <a:pt x="43018" y="33750"/>
                      <a:pt x="43018" y="33750"/>
                      <a:pt x="43018" y="33750"/>
                    </a:cubicBezTo>
                    <a:cubicBezTo>
                      <a:pt x="45283" y="37500"/>
                      <a:pt x="49811" y="48750"/>
                      <a:pt x="54339" y="52500"/>
                    </a:cubicBezTo>
                    <a:cubicBezTo>
                      <a:pt x="54339" y="56250"/>
                      <a:pt x="52075" y="56250"/>
                      <a:pt x="49811" y="56250"/>
                    </a:cubicBezTo>
                    <a:cubicBezTo>
                      <a:pt x="33962" y="56250"/>
                      <a:pt x="24905" y="0"/>
                      <a:pt x="9056" y="0"/>
                    </a:cubicBezTo>
                    <a:cubicBezTo>
                      <a:pt x="0" y="0"/>
                      <a:pt x="0" y="0"/>
                      <a:pt x="0" y="0"/>
                    </a:cubicBezTo>
                    <a:cubicBezTo>
                      <a:pt x="0" y="7500"/>
                      <a:pt x="2264" y="11250"/>
                      <a:pt x="2264" y="15000"/>
                    </a:cubicBezTo>
                    <a:cubicBezTo>
                      <a:pt x="2264" y="15000"/>
                      <a:pt x="2264" y="15000"/>
                      <a:pt x="2264" y="15000"/>
                    </a:cubicBezTo>
                    <a:cubicBezTo>
                      <a:pt x="2264" y="37500"/>
                      <a:pt x="2264" y="37500"/>
                      <a:pt x="2264" y="37500"/>
                    </a:cubicBezTo>
                    <a:cubicBezTo>
                      <a:pt x="6792" y="41250"/>
                      <a:pt x="9056" y="48750"/>
                      <a:pt x="15849" y="48750"/>
                    </a:cubicBezTo>
                    <a:cubicBezTo>
                      <a:pt x="15849" y="48750"/>
                      <a:pt x="15849" y="48750"/>
                      <a:pt x="18113" y="48750"/>
                    </a:cubicBezTo>
                    <a:cubicBezTo>
                      <a:pt x="20377" y="60000"/>
                      <a:pt x="20377" y="60000"/>
                      <a:pt x="20377" y="60000"/>
                    </a:cubicBezTo>
                    <a:cubicBezTo>
                      <a:pt x="29433" y="60000"/>
                      <a:pt x="29433" y="60000"/>
                      <a:pt x="29433" y="60000"/>
                    </a:cubicBezTo>
                    <a:cubicBezTo>
                      <a:pt x="29433" y="67500"/>
                      <a:pt x="31698" y="75000"/>
                      <a:pt x="36226" y="75000"/>
                    </a:cubicBezTo>
                    <a:cubicBezTo>
                      <a:pt x="49811" y="75000"/>
                      <a:pt x="70188" y="63750"/>
                      <a:pt x="81509" y="63750"/>
                    </a:cubicBezTo>
                    <a:cubicBezTo>
                      <a:pt x="83773" y="63750"/>
                      <a:pt x="88301" y="63750"/>
                      <a:pt x="90566" y="67500"/>
                    </a:cubicBezTo>
                    <a:cubicBezTo>
                      <a:pt x="86037" y="75000"/>
                      <a:pt x="74716" y="75000"/>
                      <a:pt x="74716" y="86250"/>
                    </a:cubicBezTo>
                    <a:cubicBezTo>
                      <a:pt x="74716" y="90000"/>
                      <a:pt x="74716" y="93750"/>
                      <a:pt x="74716" y="97500"/>
                    </a:cubicBezTo>
                    <a:cubicBezTo>
                      <a:pt x="72452" y="101250"/>
                      <a:pt x="70188" y="105000"/>
                      <a:pt x="70188" y="112500"/>
                    </a:cubicBezTo>
                    <a:cubicBezTo>
                      <a:pt x="70188" y="116250"/>
                      <a:pt x="74716" y="120000"/>
                      <a:pt x="79245" y="120000"/>
                    </a:cubicBezTo>
                    <a:cubicBezTo>
                      <a:pt x="83773" y="120000"/>
                      <a:pt x="88301" y="116250"/>
                      <a:pt x="90566" y="116250"/>
                    </a:cubicBezTo>
                    <a:cubicBezTo>
                      <a:pt x="92830" y="116250"/>
                      <a:pt x="106415" y="116250"/>
                      <a:pt x="115471" y="112500"/>
                    </a:cubicBezTo>
                    <a:cubicBezTo>
                      <a:pt x="113207" y="75000"/>
                      <a:pt x="120000" y="60000"/>
                      <a:pt x="120000" y="33750"/>
                    </a:cubicBezTo>
                    <a:cubicBezTo>
                      <a:pt x="120000" y="15000"/>
                      <a:pt x="117735" y="0"/>
                      <a:pt x="106415" y="0"/>
                    </a:cubicBezTo>
                    <a:cubicBezTo>
                      <a:pt x="101886" y="0"/>
                      <a:pt x="99622" y="11250"/>
                      <a:pt x="95094" y="11250"/>
                    </a:cubicBezTo>
                    <a:cubicBezTo>
                      <a:pt x="83773" y="11250"/>
                      <a:pt x="76981" y="0"/>
                      <a:pt x="65660" y="0"/>
                    </a:cubicBezTo>
                    <a:cubicBezTo>
                      <a:pt x="63396" y="0"/>
                      <a:pt x="63396" y="0"/>
                      <a:pt x="6113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194" name="Google Shape;194;p9"/>
              <p:cNvSpPr/>
              <p:nvPr/>
            </p:nvSpPr>
            <p:spPr>
              <a:xfrm>
                <a:off x="-10398126" y="1847850"/>
                <a:ext cx="115800" cy="82500"/>
              </a:xfrm>
              <a:custGeom>
                <a:rect b="b" l="l" r="r" t="t"/>
                <a:pathLst>
                  <a:path extrusionOk="0" h="120000" w="120000">
                    <a:moveTo>
                      <a:pt x="50322" y="0"/>
                    </a:moveTo>
                    <a:cubicBezTo>
                      <a:pt x="30967" y="0"/>
                      <a:pt x="34838" y="49090"/>
                      <a:pt x="23225" y="54545"/>
                    </a:cubicBezTo>
                    <a:cubicBezTo>
                      <a:pt x="19354" y="54545"/>
                      <a:pt x="19354" y="54545"/>
                      <a:pt x="19354" y="54545"/>
                    </a:cubicBezTo>
                    <a:cubicBezTo>
                      <a:pt x="19354" y="54545"/>
                      <a:pt x="15483" y="54545"/>
                      <a:pt x="15483" y="54545"/>
                    </a:cubicBezTo>
                    <a:cubicBezTo>
                      <a:pt x="11612" y="54545"/>
                      <a:pt x="11612" y="54545"/>
                      <a:pt x="7741" y="54545"/>
                    </a:cubicBezTo>
                    <a:cubicBezTo>
                      <a:pt x="3870" y="54545"/>
                      <a:pt x="0" y="60000"/>
                      <a:pt x="0" y="65454"/>
                    </a:cubicBezTo>
                    <a:cubicBezTo>
                      <a:pt x="0" y="70909"/>
                      <a:pt x="77419" y="120000"/>
                      <a:pt x="92903" y="120000"/>
                    </a:cubicBezTo>
                    <a:cubicBezTo>
                      <a:pt x="104516" y="120000"/>
                      <a:pt x="108387" y="103636"/>
                      <a:pt x="120000" y="92727"/>
                    </a:cubicBezTo>
                    <a:cubicBezTo>
                      <a:pt x="112258" y="65454"/>
                      <a:pt x="69677" y="0"/>
                      <a:pt x="5032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195" name="Google Shape;195;p9"/>
              <p:cNvSpPr/>
              <p:nvPr/>
            </p:nvSpPr>
            <p:spPr>
              <a:xfrm>
                <a:off x="-10290176" y="1554163"/>
                <a:ext cx="153900" cy="150900"/>
              </a:xfrm>
              <a:custGeom>
                <a:rect b="b" l="l" r="r" t="t"/>
                <a:pathLst>
                  <a:path extrusionOk="0" h="120000" w="120000">
                    <a:moveTo>
                      <a:pt x="40975" y="0"/>
                    </a:moveTo>
                    <a:cubicBezTo>
                      <a:pt x="23414" y="0"/>
                      <a:pt x="17560" y="12000"/>
                      <a:pt x="17560" y="15000"/>
                    </a:cubicBezTo>
                    <a:cubicBezTo>
                      <a:pt x="17560" y="18000"/>
                      <a:pt x="17560" y="24000"/>
                      <a:pt x="17560" y="24000"/>
                    </a:cubicBezTo>
                    <a:cubicBezTo>
                      <a:pt x="0" y="24000"/>
                      <a:pt x="0" y="24000"/>
                      <a:pt x="0" y="24000"/>
                    </a:cubicBezTo>
                    <a:cubicBezTo>
                      <a:pt x="0" y="42000"/>
                      <a:pt x="0" y="42000"/>
                      <a:pt x="0" y="42000"/>
                    </a:cubicBezTo>
                    <a:cubicBezTo>
                      <a:pt x="5853" y="60000"/>
                      <a:pt x="0" y="72000"/>
                      <a:pt x="14634" y="90000"/>
                    </a:cubicBezTo>
                    <a:cubicBezTo>
                      <a:pt x="11707" y="93000"/>
                      <a:pt x="11707" y="105000"/>
                      <a:pt x="11707" y="120000"/>
                    </a:cubicBezTo>
                    <a:cubicBezTo>
                      <a:pt x="29268" y="120000"/>
                      <a:pt x="29268" y="120000"/>
                      <a:pt x="29268" y="120000"/>
                    </a:cubicBezTo>
                    <a:cubicBezTo>
                      <a:pt x="38048" y="108000"/>
                      <a:pt x="43902" y="105000"/>
                      <a:pt x="46829" y="87000"/>
                    </a:cubicBezTo>
                    <a:cubicBezTo>
                      <a:pt x="38048" y="87000"/>
                      <a:pt x="38048" y="87000"/>
                      <a:pt x="38048" y="87000"/>
                    </a:cubicBezTo>
                    <a:cubicBezTo>
                      <a:pt x="38048" y="78000"/>
                      <a:pt x="40975" y="75000"/>
                      <a:pt x="40975" y="75000"/>
                    </a:cubicBezTo>
                    <a:cubicBezTo>
                      <a:pt x="43902" y="75000"/>
                      <a:pt x="49756" y="78000"/>
                      <a:pt x="58536" y="78000"/>
                    </a:cubicBezTo>
                    <a:cubicBezTo>
                      <a:pt x="84878" y="78000"/>
                      <a:pt x="93658" y="57000"/>
                      <a:pt x="105365" y="39000"/>
                    </a:cubicBezTo>
                    <a:cubicBezTo>
                      <a:pt x="105365" y="39000"/>
                      <a:pt x="120000" y="27000"/>
                      <a:pt x="120000" y="24000"/>
                    </a:cubicBezTo>
                    <a:cubicBezTo>
                      <a:pt x="120000" y="18000"/>
                      <a:pt x="120000" y="15000"/>
                      <a:pt x="120000" y="12000"/>
                    </a:cubicBezTo>
                    <a:cubicBezTo>
                      <a:pt x="90731" y="12000"/>
                      <a:pt x="67317" y="0"/>
                      <a:pt x="4097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196" name="Google Shape;196;p9"/>
              <p:cNvSpPr/>
              <p:nvPr/>
            </p:nvSpPr>
            <p:spPr>
              <a:xfrm>
                <a:off x="-10601326" y="1287463"/>
                <a:ext cx="52500" cy="52500"/>
              </a:xfrm>
              <a:custGeom>
                <a:rect b="b" l="l" r="r" t="t"/>
                <a:pathLst>
                  <a:path extrusionOk="0" h="120000" w="120000">
                    <a:moveTo>
                      <a:pt x="0" y="0"/>
                    </a:moveTo>
                    <a:cubicBezTo>
                      <a:pt x="0" y="42857"/>
                      <a:pt x="59999" y="119999"/>
                      <a:pt x="85714" y="119999"/>
                    </a:cubicBezTo>
                    <a:cubicBezTo>
                      <a:pt x="102857" y="119999"/>
                      <a:pt x="111428" y="102857"/>
                      <a:pt x="119999" y="85714"/>
                    </a:cubicBezTo>
                    <a:cubicBezTo>
                      <a:pt x="68571" y="59999"/>
                      <a:pt x="59999"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197" name="Google Shape;197;p9"/>
              <p:cNvSpPr/>
              <p:nvPr/>
            </p:nvSpPr>
            <p:spPr>
              <a:xfrm>
                <a:off x="-10571163" y="1457325"/>
                <a:ext cx="36600" cy="33300"/>
              </a:xfrm>
              <a:custGeom>
                <a:rect b="b" l="l" r="r" t="t"/>
                <a:pathLst>
                  <a:path extrusionOk="0" h="120000" w="120000">
                    <a:moveTo>
                      <a:pt x="96000" y="0"/>
                    </a:moveTo>
                    <a:cubicBezTo>
                      <a:pt x="48000" y="26666"/>
                      <a:pt x="24000" y="40000"/>
                      <a:pt x="0" y="120000"/>
                    </a:cubicBezTo>
                    <a:cubicBezTo>
                      <a:pt x="12000" y="120000"/>
                      <a:pt x="12000" y="120000"/>
                      <a:pt x="24000" y="120000"/>
                    </a:cubicBezTo>
                    <a:cubicBezTo>
                      <a:pt x="36000" y="120000"/>
                      <a:pt x="48000" y="120000"/>
                      <a:pt x="72000" y="120000"/>
                    </a:cubicBezTo>
                    <a:cubicBezTo>
                      <a:pt x="96000" y="120000"/>
                      <a:pt x="120000" y="120000"/>
                      <a:pt x="120000" y="66666"/>
                    </a:cubicBezTo>
                    <a:cubicBezTo>
                      <a:pt x="120000" y="40000"/>
                      <a:pt x="108000" y="26666"/>
                      <a:pt x="96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198" name="Google Shape;198;p9"/>
              <p:cNvSpPr/>
              <p:nvPr/>
            </p:nvSpPr>
            <p:spPr>
              <a:xfrm>
                <a:off x="-10587038" y="1163638"/>
                <a:ext cx="192000" cy="123900"/>
              </a:xfrm>
              <a:custGeom>
                <a:rect b="b" l="l" r="r" t="t"/>
                <a:pathLst>
                  <a:path extrusionOk="0" h="120000" w="120000">
                    <a:moveTo>
                      <a:pt x="21176" y="0"/>
                    </a:moveTo>
                    <a:cubicBezTo>
                      <a:pt x="11764" y="0"/>
                      <a:pt x="7058" y="7272"/>
                      <a:pt x="0" y="10909"/>
                    </a:cubicBezTo>
                    <a:cubicBezTo>
                      <a:pt x="0" y="25454"/>
                      <a:pt x="2352" y="29090"/>
                      <a:pt x="9411" y="29090"/>
                    </a:cubicBezTo>
                    <a:cubicBezTo>
                      <a:pt x="9411" y="32727"/>
                      <a:pt x="7058" y="36363"/>
                      <a:pt x="7058" y="40000"/>
                    </a:cubicBezTo>
                    <a:cubicBezTo>
                      <a:pt x="7058" y="43636"/>
                      <a:pt x="9411" y="43636"/>
                      <a:pt x="11764" y="43636"/>
                    </a:cubicBezTo>
                    <a:cubicBezTo>
                      <a:pt x="14117" y="43636"/>
                      <a:pt x="18823" y="40000"/>
                      <a:pt x="28235" y="40000"/>
                    </a:cubicBezTo>
                    <a:cubicBezTo>
                      <a:pt x="28235" y="43636"/>
                      <a:pt x="28235" y="50909"/>
                      <a:pt x="28235" y="54545"/>
                    </a:cubicBezTo>
                    <a:cubicBezTo>
                      <a:pt x="21176" y="58181"/>
                      <a:pt x="14117" y="58181"/>
                      <a:pt x="9411" y="69090"/>
                    </a:cubicBezTo>
                    <a:cubicBezTo>
                      <a:pt x="14117" y="76363"/>
                      <a:pt x="16470" y="80000"/>
                      <a:pt x="21176" y="80000"/>
                    </a:cubicBezTo>
                    <a:cubicBezTo>
                      <a:pt x="23529" y="80000"/>
                      <a:pt x="25882" y="80000"/>
                      <a:pt x="25882" y="80000"/>
                    </a:cubicBezTo>
                    <a:cubicBezTo>
                      <a:pt x="32941" y="80000"/>
                      <a:pt x="37647" y="76363"/>
                      <a:pt x="40000" y="76363"/>
                    </a:cubicBezTo>
                    <a:cubicBezTo>
                      <a:pt x="44705" y="76363"/>
                      <a:pt x="47058" y="80000"/>
                      <a:pt x="47058" y="83636"/>
                    </a:cubicBezTo>
                    <a:cubicBezTo>
                      <a:pt x="49411" y="83636"/>
                      <a:pt x="51764" y="83636"/>
                      <a:pt x="54117" y="83636"/>
                    </a:cubicBezTo>
                    <a:cubicBezTo>
                      <a:pt x="61176" y="83636"/>
                      <a:pt x="68235" y="87272"/>
                      <a:pt x="77647" y="87272"/>
                    </a:cubicBezTo>
                    <a:cubicBezTo>
                      <a:pt x="94117" y="87272"/>
                      <a:pt x="91764" y="120000"/>
                      <a:pt x="108235" y="120000"/>
                    </a:cubicBezTo>
                    <a:cubicBezTo>
                      <a:pt x="112941" y="120000"/>
                      <a:pt x="120000" y="116363"/>
                      <a:pt x="120000" y="101818"/>
                    </a:cubicBezTo>
                    <a:cubicBezTo>
                      <a:pt x="120000" y="90909"/>
                      <a:pt x="105882" y="80000"/>
                      <a:pt x="101176" y="69090"/>
                    </a:cubicBezTo>
                    <a:cubicBezTo>
                      <a:pt x="103529" y="65454"/>
                      <a:pt x="105882" y="61818"/>
                      <a:pt x="105882" y="58181"/>
                    </a:cubicBezTo>
                    <a:cubicBezTo>
                      <a:pt x="103529" y="50909"/>
                      <a:pt x="96470" y="29090"/>
                      <a:pt x="87058" y="29090"/>
                    </a:cubicBezTo>
                    <a:cubicBezTo>
                      <a:pt x="82352" y="29090"/>
                      <a:pt x="82352" y="40000"/>
                      <a:pt x="77647" y="40000"/>
                    </a:cubicBezTo>
                    <a:cubicBezTo>
                      <a:pt x="70588" y="40000"/>
                      <a:pt x="70588" y="10909"/>
                      <a:pt x="58823" y="10909"/>
                    </a:cubicBezTo>
                    <a:cubicBezTo>
                      <a:pt x="51764" y="10909"/>
                      <a:pt x="49411" y="21818"/>
                      <a:pt x="44705" y="21818"/>
                    </a:cubicBezTo>
                    <a:cubicBezTo>
                      <a:pt x="37647" y="21818"/>
                      <a:pt x="32941" y="0"/>
                      <a:pt x="2117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199" name="Google Shape;199;p9"/>
              <p:cNvSpPr/>
              <p:nvPr/>
            </p:nvSpPr>
            <p:spPr>
              <a:xfrm>
                <a:off x="-10510838" y="1270000"/>
                <a:ext cx="52500" cy="17400"/>
              </a:xfrm>
              <a:custGeom>
                <a:rect b="b" l="l" r="r" t="t"/>
                <a:pathLst>
                  <a:path extrusionOk="0" h="120000" w="120000">
                    <a:moveTo>
                      <a:pt x="59999" y="0"/>
                    </a:moveTo>
                    <a:cubicBezTo>
                      <a:pt x="51428" y="0"/>
                      <a:pt x="0" y="120000"/>
                      <a:pt x="42857" y="120000"/>
                    </a:cubicBezTo>
                    <a:cubicBezTo>
                      <a:pt x="77142" y="120000"/>
                      <a:pt x="102857" y="120000"/>
                      <a:pt x="119999" y="72000"/>
                    </a:cubicBezTo>
                    <a:cubicBezTo>
                      <a:pt x="94285" y="48000"/>
                      <a:pt x="85714" y="0"/>
                      <a:pt x="59999"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00" name="Google Shape;200;p9"/>
              <p:cNvSpPr/>
              <p:nvPr/>
            </p:nvSpPr>
            <p:spPr>
              <a:xfrm>
                <a:off x="-10323513" y="1339850"/>
                <a:ext cx="509700" cy="192000"/>
              </a:xfrm>
              <a:custGeom>
                <a:rect b="b" l="l" r="r" t="t"/>
                <a:pathLst>
                  <a:path extrusionOk="0" h="120000" w="120000">
                    <a:moveTo>
                      <a:pt x="7941" y="0"/>
                    </a:moveTo>
                    <a:cubicBezTo>
                      <a:pt x="4411" y="0"/>
                      <a:pt x="0" y="0"/>
                      <a:pt x="0" y="11764"/>
                    </a:cubicBezTo>
                    <a:cubicBezTo>
                      <a:pt x="0" y="18823"/>
                      <a:pt x="15000" y="40000"/>
                      <a:pt x="17647" y="40000"/>
                    </a:cubicBezTo>
                    <a:cubicBezTo>
                      <a:pt x="19411" y="40000"/>
                      <a:pt x="21176" y="37647"/>
                      <a:pt x="22941" y="32941"/>
                    </a:cubicBezTo>
                    <a:cubicBezTo>
                      <a:pt x="26470" y="44705"/>
                      <a:pt x="28235" y="58823"/>
                      <a:pt x="32647" y="72941"/>
                    </a:cubicBezTo>
                    <a:cubicBezTo>
                      <a:pt x="31764" y="72941"/>
                      <a:pt x="29117" y="80000"/>
                      <a:pt x="29117" y="84705"/>
                    </a:cubicBezTo>
                    <a:cubicBezTo>
                      <a:pt x="29117" y="101176"/>
                      <a:pt x="41470" y="120000"/>
                      <a:pt x="46764" y="120000"/>
                    </a:cubicBezTo>
                    <a:cubicBezTo>
                      <a:pt x="49411" y="120000"/>
                      <a:pt x="52941" y="110588"/>
                      <a:pt x="53823" y="105882"/>
                    </a:cubicBezTo>
                    <a:cubicBezTo>
                      <a:pt x="56470" y="105882"/>
                      <a:pt x="56470" y="105882"/>
                      <a:pt x="56470" y="105882"/>
                    </a:cubicBezTo>
                    <a:cubicBezTo>
                      <a:pt x="56470" y="115294"/>
                      <a:pt x="60000" y="120000"/>
                      <a:pt x="64411" y="120000"/>
                    </a:cubicBezTo>
                    <a:cubicBezTo>
                      <a:pt x="66176" y="120000"/>
                      <a:pt x="67941" y="120000"/>
                      <a:pt x="68823" y="117647"/>
                    </a:cubicBezTo>
                    <a:cubicBezTo>
                      <a:pt x="88235" y="117647"/>
                      <a:pt x="88235" y="117647"/>
                      <a:pt x="88235" y="117647"/>
                    </a:cubicBezTo>
                    <a:cubicBezTo>
                      <a:pt x="90882" y="112941"/>
                      <a:pt x="90882" y="110588"/>
                      <a:pt x="94411" y="108235"/>
                    </a:cubicBezTo>
                    <a:cubicBezTo>
                      <a:pt x="95294" y="112941"/>
                      <a:pt x="96176" y="120000"/>
                      <a:pt x="99705" y="120000"/>
                    </a:cubicBezTo>
                    <a:cubicBezTo>
                      <a:pt x="108529" y="120000"/>
                      <a:pt x="119117" y="120000"/>
                      <a:pt x="120000" y="91764"/>
                    </a:cubicBezTo>
                    <a:cubicBezTo>
                      <a:pt x="120000" y="91764"/>
                      <a:pt x="119117" y="91764"/>
                      <a:pt x="119117" y="91764"/>
                    </a:cubicBezTo>
                    <a:cubicBezTo>
                      <a:pt x="118235" y="91764"/>
                      <a:pt x="117352" y="91764"/>
                      <a:pt x="116470" y="91764"/>
                    </a:cubicBezTo>
                    <a:cubicBezTo>
                      <a:pt x="117352" y="89411"/>
                      <a:pt x="117352" y="87058"/>
                      <a:pt x="118235" y="84705"/>
                    </a:cubicBezTo>
                    <a:cubicBezTo>
                      <a:pt x="118235" y="84705"/>
                      <a:pt x="119117" y="84705"/>
                      <a:pt x="120000" y="82352"/>
                    </a:cubicBezTo>
                    <a:cubicBezTo>
                      <a:pt x="116470" y="63529"/>
                      <a:pt x="110294" y="61176"/>
                      <a:pt x="100588" y="61176"/>
                    </a:cubicBezTo>
                    <a:cubicBezTo>
                      <a:pt x="87352" y="61176"/>
                      <a:pt x="82941" y="80000"/>
                      <a:pt x="69705" y="80000"/>
                    </a:cubicBezTo>
                    <a:cubicBezTo>
                      <a:pt x="63529" y="80000"/>
                      <a:pt x="59117" y="75294"/>
                      <a:pt x="52941" y="70588"/>
                    </a:cubicBezTo>
                    <a:cubicBezTo>
                      <a:pt x="52058" y="72941"/>
                      <a:pt x="51176" y="75294"/>
                      <a:pt x="50294" y="75294"/>
                    </a:cubicBezTo>
                    <a:cubicBezTo>
                      <a:pt x="49411" y="75294"/>
                      <a:pt x="49411" y="72941"/>
                      <a:pt x="49411" y="68235"/>
                    </a:cubicBezTo>
                    <a:cubicBezTo>
                      <a:pt x="49411" y="65882"/>
                      <a:pt x="50294" y="65882"/>
                      <a:pt x="51176" y="63529"/>
                    </a:cubicBezTo>
                    <a:cubicBezTo>
                      <a:pt x="47647" y="54117"/>
                      <a:pt x="41470" y="65882"/>
                      <a:pt x="39705" y="44705"/>
                    </a:cubicBezTo>
                    <a:cubicBezTo>
                      <a:pt x="49411" y="44705"/>
                      <a:pt x="49411" y="44705"/>
                      <a:pt x="49411" y="44705"/>
                    </a:cubicBezTo>
                    <a:cubicBezTo>
                      <a:pt x="47647" y="35294"/>
                      <a:pt x="36176" y="40000"/>
                      <a:pt x="37941" y="21176"/>
                    </a:cubicBezTo>
                    <a:cubicBezTo>
                      <a:pt x="33529" y="21176"/>
                      <a:pt x="33529" y="21176"/>
                      <a:pt x="33529" y="21176"/>
                    </a:cubicBezTo>
                    <a:cubicBezTo>
                      <a:pt x="32647" y="25882"/>
                      <a:pt x="30882" y="28235"/>
                      <a:pt x="29117" y="28235"/>
                    </a:cubicBezTo>
                    <a:cubicBezTo>
                      <a:pt x="20294" y="28235"/>
                      <a:pt x="18529" y="0"/>
                      <a:pt x="794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01" name="Google Shape;201;p9"/>
              <p:cNvSpPr/>
              <p:nvPr/>
            </p:nvSpPr>
            <p:spPr>
              <a:xfrm>
                <a:off x="-10315576" y="1446213"/>
                <a:ext cx="88800" cy="77700"/>
              </a:xfrm>
              <a:custGeom>
                <a:rect b="b" l="l" r="r" t="t"/>
                <a:pathLst>
                  <a:path extrusionOk="0" h="120000" w="120000">
                    <a:moveTo>
                      <a:pt x="60000" y="0"/>
                    </a:moveTo>
                    <a:cubicBezTo>
                      <a:pt x="30000" y="0"/>
                      <a:pt x="35000" y="40000"/>
                      <a:pt x="20000" y="40000"/>
                    </a:cubicBezTo>
                    <a:cubicBezTo>
                      <a:pt x="15000" y="40000"/>
                      <a:pt x="0" y="51428"/>
                      <a:pt x="0" y="68571"/>
                    </a:cubicBezTo>
                    <a:cubicBezTo>
                      <a:pt x="0" y="68571"/>
                      <a:pt x="80000" y="120000"/>
                      <a:pt x="90000" y="120000"/>
                    </a:cubicBezTo>
                    <a:cubicBezTo>
                      <a:pt x="110000" y="120000"/>
                      <a:pt x="120000" y="91428"/>
                      <a:pt x="120000" y="62857"/>
                    </a:cubicBezTo>
                    <a:cubicBezTo>
                      <a:pt x="120000" y="34285"/>
                      <a:pt x="85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02" name="Google Shape;202;p9"/>
              <p:cNvSpPr/>
              <p:nvPr/>
            </p:nvSpPr>
            <p:spPr>
              <a:xfrm>
                <a:off x="-10304463" y="1287463"/>
                <a:ext cx="82500" cy="30300"/>
              </a:xfrm>
              <a:custGeom>
                <a:rect b="b" l="l" r="r" t="t"/>
                <a:pathLst>
                  <a:path extrusionOk="0" h="120000" w="120000">
                    <a:moveTo>
                      <a:pt x="120000" y="0"/>
                    </a:moveTo>
                    <a:cubicBezTo>
                      <a:pt x="114545" y="0"/>
                      <a:pt x="109090" y="15000"/>
                      <a:pt x="109090" y="15000"/>
                    </a:cubicBezTo>
                    <a:cubicBezTo>
                      <a:pt x="109090" y="15000"/>
                      <a:pt x="109090" y="0"/>
                      <a:pt x="98181" y="0"/>
                    </a:cubicBezTo>
                    <a:cubicBezTo>
                      <a:pt x="70909" y="0"/>
                      <a:pt x="16363" y="15000"/>
                      <a:pt x="0" y="60000"/>
                    </a:cubicBezTo>
                    <a:cubicBezTo>
                      <a:pt x="0" y="60000"/>
                      <a:pt x="87272" y="120000"/>
                      <a:pt x="92727" y="120000"/>
                    </a:cubicBezTo>
                    <a:cubicBezTo>
                      <a:pt x="109090" y="120000"/>
                      <a:pt x="120000" y="90000"/>
                      <a:pt x="120000" y="75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03" name="Google Shape;203;p9"/>
              <p:cNvSpPr/>
              <p:nvPr/>
            </p:nvSpPr>
            <p:spPr>
              <a:xfrm>
                <a:off x="-10367963" y="1193800"/>
                <a:ext cx="96900" cy="90600"/>
              </a:xfrm>
              <a:custGeom>
                <a:rect b="b" l="l" r="r" t="t"/>
                <a:pathLst>
                  <a:path extrusionOk="0" h="120000" w="120000">
                    <a:moveTo>
                      <a:pt x="32307" y="0"/>
                    </a:moveTo>
                    <a:cubicBezTo>
                      <a:pt x="18461" y="5000"/>
                      <a:pt x="0" y="10000"/>
                      <a:pt x="0" y="25000"/>
                    </a:cubicBezTo>
                    <a:cubicBezTo>
                      <a:pt x="0" y="60000"/>
                      <a:pt x="27692" y="70000"/>
                      <a:pt x="46153" y="90000"/>
                    </a:cubicBezTo>
                    <a:cubicBezTo>
                      <a:pt x="41538" y="90000"/>
                      <a:pt x="32307" y="100000"/>
                      <a:pt x="32307" y="105000"/>
                    </a:cubicBezTo>
                    <a:cubicBezTo>
                      <a:pt x="32307" y="115000"/>
                      <a:pt x="41538" y="120000"/>
                      <a:pt x="55384" y="120000"/>
                    </a:cubicBezTo>
                    <a:cubicBezTo>
                      <a:pt x="69230" y="120000"/>
                      <a:pt x="96923" y="115000"/>
                      <a:pt x="120000" y="105000"/>
                    </a:cubicBezTo>
                    <a:cubicBezTo>
                      <a:pt x="115384" y="90000"/>
                      <a:pt x="120000" y="75000"/>
                      <a:pt x="120000" y="65000"/>
                    </a:cubicBezTo>
                    <a:cubicBezTo>
                      <a:pt x="120000" y="30000"/>
                      <a:pt x="73846" y="65000"/>
                      <a:pt x="73846" y="25000"/>
                    </a:cubicBezTo>
                    <a:cubicBezTo>
                      <a:pt x="60000" y="25000"/>
                      <a:pt x="36923" y="15000"/>
                      <a:pt x="3230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04" name="Google Shape;204;p9"/>
              <p:cNvSpPr/>
              <p:nvPr/>
            </p:nvSpPr>
            <p:spPr>
              <a:xfrm>
                <a:off x="-10402888" y="1111250"/>
                <a:ext cx="34800" cy="27000"/>
              </a:xfrm>
              <a:custGeom>
                <a:rect b="b" l="l" r="r" t="t"/>
                <a:pathLst>
                  <a:path extrusionOk="0" h="120000" w="120000">
                    <a:moveTo>
                      <a:pt x="40000" y="0"/>
                    </a:moveTo>
                    <a:cubicBezTo>
                      <a:pt x="26666" y="0"/>
                      <a:pt x="13333" y="0"/>
                      <a:pt x="0" y="0"/>
                    </a:cubicBezTo>
                    <a:cubicBezTo>
                      <a:pt x="0" y="68571"/>
                      <a:pt x="40000" y="85714"/>
                      <a:pt x="66666" y="119999"/>
                    </a:cubicBezTo>
                    <a:cubicBezTo>
                      <a:pt x="120000" y="119999"/>
                      <a:pt x="120000" y="119999"/>
                      <a:pt x="120000" y="119999"/>
                    </a:cubicBezTo>
                    <a:cubicBezTo>
                      <a:pt x="120000" y="0"/>
                      <a:pt x="120000" y="0"/>
                      <a:pt x="120000" y="0"/>
                    </a:cubicBezTo>
                    <a:cubicBezTo>
                      <a:pt x="106666" y="0"/>
                      <a:pt x="80000" y="0"/>
                      <a:pt x="4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05" name="Google Shape;205;p9"/>
              <p:cNvSpPr/>
              <p:nvPr/>
            </p:nvSpPr>
            <p:spPr>
              <a:xfrm>
                <a:off x="-10301288" y="1003300"/>
                <a:ext cx="322200" cy="258900"/>
              </a:xfrm>
              <a:custGeom>
                <a:rect b="b" l="l" r="r" t="t"/>
                <a:pathLst>
                  <a:path extrusionOk="0" h="120000" w="120000">
                    <a:moveTo>
                      <a:pt x="22325" y="0"/>
                    </a:moveTo>
                    <a:cubicBezTo>
                      <a:pt x="22325" y="6956"/>
                      <a:pt x="29302" y="8695"/>
                      <a:pt x="33488" y="12173"/>
                    </a:cubicBezTo>
                    <a:cubicBezTo>
                      <a:pt x="26511" y="12173"/>
                      <a:pt x="26511" y="12173"/>
                      <a:pt x="26511" y="12173"/>
                    </a:cubicBezTo>
                    <a:cubicBezTo>
                      <a:pt x="25116" y="10434"/>
                      <a:pt x="23720" y="10434"/>
                      <a:pt x="22325" y="10434"/>
                    </a:cubicBezTo>
                    <a:cubicBezTo>
                      <a:pt x="18139" y="10434"/>
                      <a:pt x="15348" y="13913"/>
                      <a:pt x="12558" y="17391"/>
                    </a:cubicBezTo>
                    <a:cubicBezTo>
                      <a:pt x="12558" y="17391"/>
                      <a:pt x="15348" y="26086"/>
                      <a:pt x="16744" y="26086"/>
                    </a:cubicBezTo>
                    <a:cubicBezTo>
                      <a:pt x="18139" y="26086"/>
                      <a:pt x="20930" y="24347"/>
                      <a:pt x="23720" y="24347"/>
                    </a:cubicBezTo>
                    <a:cubicBezTo>
                      <a:pt x="25116" y="24347"/>
                      <a:pt x="26511" y="24347"/>
                      <a:pt x="27906" y="26086"/>
                    </a:cubicBezTo>
                    <a:cubicBezTo>
                      <a:pt x="26511" y="27826"/>
                      <a:pt x="26511" y="31304"/>
                      <a:pt x="23720" y="31304"/>
                    </a:cubicBezTo>
                    <a:cubicBezTo>
                      <a:pt x="20930" y="31304"/>
                      <a:pt x="18139" y="27826"/>
                      <a:pt x="12558" y="27826"/>
                    </a:cubicBezTo>
                    <a:cubicBezTo>
                      <a:pt x="12558" y="27826"/>
                      <a:pt x="12558" y="27826"/>
                      <a:pt x="11162" y="27826"/>
                    </a:cubicBezTo>
                    <a:cubicBezTo>
                      <a:pt x="8372" y="27826"/>
                      <a:pt x="4186" y="27826"/>
                      <a:pt x="4186" y="33043"/>
                    </a:cubicBezTo>
                    <a:cubicBezTo>
                      <a:pt x="4186" y="40000"/>
                      <a:pt x="16744" y="43478"/>
                      <a:pt x="20930" y="46956"/>
                    </a:cubicBezTo>
                    <a:cubicBezTo>
                      <a:pt x="20930" y="46956"/>
                      <a:pt x="19534" y="50434"/>
                      <a:pt x="18139" y="50434"/>
                    </a:cubicBezTo>
                    <a:cubicBezTo>
                      <a:pt x="13953" y="50434"/>
                      <a:pt x="8372" y="46956"/>
                      <a:pt x="6976" y="45217"/>
                    </a:cubicBezTo>
                    <a:cubicBezTo>
                      <a:pt x="0" y="45217"/>
                      <a:pt x="0" y="45217"/>
                      <a:pt x="0" y="45217"/>
                    </a:cubicBezTo>
                    <a:cubicBezTo>
                      <a:pt x="1395" y="60869"/>
                      <a:pt x="9767" y="62608"/>
                      <a:pt x="22325" y="62608"/>
                    </a:cubicBezTo>
                    <a:cubicBezTo>
                      <a:pt x="20930" y="67826"/>
                      <a:pt x="18139" y="67826"/>
                      <a:pt x="13953" y="71304"/>
                    </a:cubicBezTo>
                    <a:cubicBezTo>
                      <a:pt x="13953" y="74782"/>
                      <a:pt x="13953" y="76521"/>
                      <a:pt x="16744" y="76521"/>
                    </a:cubicBezTo>
                    <a:cubicBezTo>
                      <a:pt x="19534" y="76521"/>
                      <a:pt x="20930" y="74782"/>
                      <a:pt x="25116" y="71304"/>
                    </a:cubicBezTo>
                    <a:cubicBezTo>
                      <a:pt x="26511" y="74782"/>
                      <a:pt x="26511" y="80000"/>
                      <a:pt x="30697" y="80000"/>
                    </a:cubicBezTo>
                    <a:cubicBezTo>
                      <a:pt x="34883" y="80000"/>
                      <a:pt x="36279" y="74782"/>
                      <a:pt x="41860" y="74782"/>
                    </a:cubicBezTo>
                    <a:cubicBezTo>
                      <a:pt x="47441" y="74782"/>
                      <a:pt x="51627" y="76521"/>
                      <a:pt x="58604" y="80000"/>
                    </a:cubicBezTo>
                    <a:cubicBezTo>
                      <a:pt x="53023" y="81739"/>
                      <a:pt x="29302" y="80000"/>
                      <a:pt x="29302" y="90434"/>
                    </a:cubicBezTo>
                    <a:cubicBezTo>
                      <a:pt x="29302" y="99130"/>
                      <a:pt x="39069" y="106086"/>
                      <a:pt x="46046" y="106086"/>
                    </a:cubicBezTo>
                    <a:cubicBezTo>
                      <a:pt x="44651" y="107826"/>
                      <a:pt x="43255" y="109565"/>
                      <a:pt x="40465" y="109565"/>
                    </a:cubicBezTo>
                    <a:cubicBezTo>
                      <a:pt x="41860" y="118260"/>
                      <a:pt x="50232" y="120000"/>
                      <a:pt x="55813" y="120000"/>
                    </a:cubicBezTo>
                    <a:cubicBezTo>
                      <a:pt x="62790" y="120000"/>
                      <a:pt x="65581" y="116521"/>
                      <a:pt x="65581" y="106086"/>
                    </a:cubicBezTo>
                    <a:cubicBezTo>
                      <a:pt x="68372" y="109565"/>
                      <a:pt x="75348" y="116521"/>
                      <a:pt x="79534" y="116521"/>
                    </a:cubicBezTo>
                    <a:cubicBezTo>
                      <a:pt x="79534" y="116521"/>
                      <a:pt x="79534" y="116521"/>
                      <a:pt x="79534" y="116521"/>
                    </a:cubicBezTo>
                    <a:cubicBezTo>
                      <a:pt x="79534" y="109565"/>
                      <a:pt x="79534" y="109565"/>
                      <a:pt x="79534" y="109565"/>
                    </a:cubicBezTo>
                    <a:cubicBezTo>
                      <a:pt x="86511" y="109565"/>
                      <a:pt x="86511" y="109565"/>
                      <a:pt x="86511" y="109565"/>
                    </a:cubicBezTo>
                    <a:cubicBezTo>
                      <a:pt x="85116" y="104347"/>
                      <a:pt x="83720" y="104347"/>
                      <a:pt x="80930" y="97391"/>
                    </a:cubicBezTo>
                    <a:cubicBezTo>
                      <a:pt x="83720" y="95652"/>
                      <a:pt x="83720" y="92173"/>
                      <a:pt x="86511" y="88695"/>
                    </a:cubicBezTo>
                    <a:cubicBezTo>
                      <a:pt x="87906" y="95652"/>
                      <a:pt x="87906" y="100869"/>
                      <a:pt x="92093" y="100869"/>
                    </a:cubicBezTo>
                    <a:cubicBezTo>
                      <a:pt x="97674" y="100869"/>
                      <a:pt x="103255" y="83478"/>
                      <a:pt x="110232" y="81739"/>
                    </a:cubicBezTo>
                    <a:cubicBezTo>
                      <a:pt x="113023" y="81739"/>
                      <a:pt x="117209" y="83478"/>
                      <a:pt x="120000" y="80000"/>
                    </a:cubicBezTo>
                    <a:cubicBezTo>
                      <a:pt x="120000" y="76521"/>
                      <a:pt x="120000" y="74782"/>
                      <a:pt x="120000" y="71304"/>
                    </a:cubicBezTo>
                    <a:cubicBezTo>
                      <a:pt x="114418" y="69565"/>
                      <a:pt x="104651" y="62608"/>
                      <a:pt x="100465" y="62608"/>
                    </a:cubicBezTo>
                    <a:cubicBezTo>
                      <a:pt x="100465" y="62608"/>
                      <a:pt x="97674" y="66086"/>
                      <a:pt x="96279" y="66086"/>
                    </a:cubicBezTo>
                    <a:cubicBezTo>
                      <a:pt x="94883" y="66086"/>
                      <a:pt x="94883" y="64347"/>
                      <a:pt x="94883" y="62608"/>
                    </a:cubicBezTo>
                    <a:cubicBezTo>
                      <a:pt x="94883" y="59130"/>
                      <a:pt x="97674" y="59130"/>
                      <a:pt x="97674" y="55652"/>
                    </a:cubicBezTo>
                    <a:cubicBezTo>
                      <a:pt x="97674" y="50434"/>
                      <a:pt x="92093" y="50434"/>
                      <a:pt x="92093" y="46956"/>
                    </a:cubicBezTo>
                    <a:cubicBezTo>
                      <a:pt x="92093" y="40000"/>
                      <a:pt x="92093" y="36521"/>
                      <a:pt x="87906" y="36521"/>
                    </a:cubicBezTo>
                    <a:cubicBezTo>
                      <a:pt x="83720" y="36521"/>
                      <a:pt x="83720" y="36521"/>
                      <a:pt x="83720" y="36521"/>
                    </a:cubicBezTo>
                    <a:cubicBezTo>
                      <a:pt x="85116" y="40000"/>
                      <a:pt x="85116" y="40000"/>
                      <a:pt x="85116" y="40000"/>
                    </a:cubicBezTo>
                    <a:cubicBezTo>
                      <a:pt x="85116" y="48695"/>
                      <a:pt x="85116" y="48695"/>
                      <a:pt x="85116" y="48695"/>
                    </a:cubicBezTo>
                    <a:cubicBezTo>
                      <a:pt x="80930" y="48695"/>
                      <a:pt x="80930" y="48695"/>
                      <a:pt x="80930" y="48695"/>
                    </a:cubicBezTo>
                    <a:cubicBezTo>
                      <a:pt x="76744" y="43478"/>
                      <a:pt x="79534" y="34782"/>
                      <a:pt x="73953" y="31304"/>
                    </a:cubicBezTo>
                    <a:cubicBezTo>
                      <a:pt x="72558" y="31304"/>
                      <a:pt x="71162" y="31304"/>
                      <a:pt x="69767" y="31304"/>
                    </a:cubicBezTo>
                    <a:cubicBezTo>
                      <a:pt x="68372" y="31304"/>
                      <a:pt x="66976" y="31304"/>
                      <a:pt x="65581" y="31304"/>
                    </a:cubicBezTo>
                    <a:cubicBezTo>
                      <a:pt x="65581" y="31304"/>
                      <a:pt x="64186" y="31304"/>
                      <a:pt x="62790" y="31304"/>
                    </a:cubicBezTo>
                    <a:cubicBezTo>
                      <a:pt x="61395" y="31304"/>
                      <a:pt x="60000" y="31304"/>
                      <a:pt x="58604" y="31304"/>
                    </a:cubicBezTo>
                    <a:cubicBezTo>
                      <a:pt x="51627" y="27826"/>
                      <a:pt x="54418" y="10434"/>
                      <a:pt x="46046" y="5217"/>
                    </a:cubicBezTo>
                    <a:cubicBezTo>
                      <a:pt x="39069" y="1739"/>
                      <a:pt x="30697" y="0"/>
                      <a:pt x="2232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06" name="Google Shape;206;p9"/>
              <p:cNvSpPr/>
              <p:nvPr/>
            </p:nvSpPr>
            <p:spPr>
              <a:xfrm>
                <a:off x="-10037763" y="2084388"/>
                <a:ext cx="209400" cy="162000"/>
              </a:xfrm>
              <a:custGeom>
                <a:rect b="b" l="l" r="r" t="t"/>
                <a:pathLst>
                  <a:path extrusionOk="0" h="120000" w="120000">
                    <a:moveTo>
                      <a:pt x="34285" y="0"/>
                    </a:moveTo>
                    <a:cubicBezTo>
                      <a:pt x="17142" y="2790"/>
                      <a:pt x="12857" y="41860"/>
                      <a:pt x="12857" y="55813"/>
                    </a:cubicBezTo>
                    <a:cubicBezTo>
                      <a:pt x="12857" y="69767"/>
                      <a:pt x="12857" y="69767"/>
                      <a:pt x="12857" y="69767"/>
                    </a:cubicBezTo>
                    <a:cubicBezTo>
                      <a:pt x="12857" y="75348"/>
                      <a:pt x="10714" y="78139"/>
                      <a:pt x="8571" y="83720"/>
                    </a:cubicBezTo>
                    <a:cubicBezTo>
                      <a:pt x="6428" y="86511"/>
                      <a:pt x="0" y="86511"/>
                      <a:pt x="0" y="100465"/>
                    </a:cubicBezTo>
                    <a:cubicBezTo>
                      <a:pt x="2142" y="100465"/>
                      <a:pt x="6428" y="97674"/>
                      <a:pt x="12857" y="97674"/>
                    </a:cubicBezTo>
                    <a:cubicBezTo>
                      <a:pt x="17142" y="97674"/>
                      <a:pt x="21428" y="100465"/>
                      <a:pt x="23571" y="100465"/>
                    </a:cubicBezTo>
                    <a:cubicBezTo>
                      <a:pt x="23571" y="108837"/>
                      <a:pt x="21428" y="120000"/>
                      <a:pt x="27857" y="120000"/>
                    </a:cubicBezTo>
                    <a:cubicBezTo>
                      <a:pt x="32142" y="120000"/>
                      <a:pt x="32142" y="117209"/>
                      <a:pt x="34285" y="111627"/>
                    </a:cubicBezTo>
                    <a:cubicBezTo>
                      <a:pt x="34285" y="111627"/>
                      <a:pt x="36428" y="111627"/>
                      <a:pt x="36428" y="111627"/>
                    </a:cubicBezTo>
                    <a:cubicBezTo>
                      <a:pt x="44999" y="111627"/>
                      <a:pt x="62142" y="94883"/>
                      <a:pt x="62142" y="78139"/>
                    </a:cubicBezTo>
                    <a:cubicBezTo>
                      <a:pt x="64285" y="80930"/>
                      <a:pt x="83571" y="100465"/>
                      <a:pt x="83571" y="100465"/>
                    </a:cubicBezTo>
                    <a:cubicBezTo>
                      <a:pt x="100714" y="100465"/>
                      <a:pt x="100714" y="100465"/>
                      <a:pt x="100714" y="100465"/>
                    </a:cubicBezTo>
                    <a:cubicBezTo>
                      <a:pt x="107142" y="100465"/>
                      <a:pt x="113571" y="97674"/>
                      <a:pt x="119999" y="92093"/>
                    </a:cubicBezTo>
                    <a:cubicBezTo>
                      <a:pt x="113571" y="80930"/>
                      <a:pt x="102857" y="83720"/>
                      <a:pt x="94285" y="72558"/>
                    </a:cubicBezTo>
                    <a:cubicBezTo>
                      <a:pt x="89999" y="69767"/>
                      <a:pt x="92142" y="64186"/>
                      <a:pt x="89999" y="55813"/>
                    </a:cubicBezTo>
                    <a:cubicBezTo>
                      <a:pt x="79285" y="33488"/>
                      <a:pt x="59999" y="44651"/>
                      <a:pt x="47142" y="19534"/>
                    </a:cubicBezTo>
                    <a:cubicBezTo>
                      <a:pt x="44999" y="22325"/>
                      <a:pt x="44999" y="22325"/>
                      <a:pt x="42857" y="27906"/>
                    </a:cubicBezTo>
                    <a:cubicBezTo>
                      <a:pt x="38571" y="16744"/>
                      <a:pt x="36428" y="13953"/>
                      <a:pt x="3428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07" name="Google Shape;207;p9"/>
              <p:cNvSpPr/>
              <p:nvPr/>
            </p:nvSpPr>
            <p:spPr>
              <a:xfrm>
                <a:off x="-9742488" y="1941513"/>
                <a:ext cx="65100" cy="63600"/>
              </a:xfrm>
              <a:custGeom>
                <a:rect b="b" l="l" r="r" t="t"/>
                <a:pathLst>
                  <a:path extrusionOk="0" h="120000" w="120000">
                    <a:moveTo>
                      <a:pt x="56470" y="0"/>
                    </a:moveTo>
                    <a:cubicBezTo>
                      <a:pt x="28235" y="0"/>
                      <a:pt x="0" y="21176"/>
                      <a:pt x="0" y="70588"/>
                    </a:cubicBezTo>
                    <a:cubicBezTo>
                      <a:pt x="0" y="91764"/>
                      <a:pt x="21176" y="120000"/>
                      <a:pt x="49411" y="120000"/>
                    </a:cubicBezTo>
                    <a:cubicBezTo>
                      <a:pt x="70588" y="120000"/>
                      <a:pt x="120000" y="98823"/>
                      <a:pt x="120000" y="70588"/>
                    </a:cubicBezTo>
                    <a:cubicBezTo>
                      <a:pt x="120000" y="28235"/>
                      <a:pt x="91764" y="0"/>
                      <a:pt x="5647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08" name="Google Shape;208;p9"/>
              <p:cNvSpPr/>
              <p:nvPr/>
            </p:nvSpPr>
            <p:spPr>
              <a:xfrm>
                <a:off x="-9932988" y="2252663"/>
                <a:ext cx="52500" cy="49200"/>
              </a:xfrm>
              <a:custGeom>
                <a:rect b="b" l="l" r="r" t="t"/>
                <a:pathLst>
                  <a:path extrusionOk="0" h="120000" w="120000">
                    <a:moveTo>
                      <a:pt x="85714" y="0"/>
                    </a:moveTo>
                    <a:cubicBezTo>
                      <a:pt x="77142" y="0"/>
                      <a:pt x="68571" y="0"/>
                      <a:pt x="51428" y="0"/>
                    </a:cubicBezTo>
                    <a:cubicBezTo>
                      <a:pt x="51428" y="18461"/>
                      <a:pt x="17142" y="46153"/>
                      <a:pt x="0" y="73846"/>
                    </a:cubicBezTo>
                    <a:cubicBezTo>
                      <a:pt x="0" y="120000"/>
                      <a:pt x="0" y="120000"/>
                      <a:pt x="0" y="120000"/>
                    </a:cubicBezTo>
                    <a:cubicBezTo>
                      <a:pt x="34285" y="110769"/>
                      <a:pt x="94285" y="46153"/>
                      <a:pt x="119999" y="9230"/>
                    </a:cubicBezTo>
                    <a:cubicBezTo>
                      <a:pt x="102857" y="0"/>
                      <a:pt x="94285" y="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09" name="Google Shape;209;p9"/>
              <p:cNvSpPr/>
              <p:nvPr/>
            </p:nvSpPr>
            <p:spPr>
              <a:xfrm>
                <a:off x="-9850438" y="1581150"/>
                <a:ext cx="138000" cy="71400"/>
              </a:xfrm>
              <a:custGeom>
                <a:rect b="b" l="l" r="r" t="t"/>
                <a:pathLst>
                  <a:path extrusionOk="0" h="120000" w="120000">
                    <a:moveTo>
                      <a:pt x="16216" y="0"/>
                    </a:moveTo>
                    <a:cubicBezTo>
                      <a:pt x="9729" y="0"/>
                      <a:pt x="0" y="12631"/>
                      <a:pt x="0" y="31578"/>
                    </a:cubicBezTo>
                    <a:cubicBezTo>
                      <a:pt x="0" y="56842"/>
                      <a:pt x="9729" y="63157"/>
                      <a:pt x="19459" y="75789"/>
                    </a:cubicBezTo>
                    <a:cubicBezTo>
                      <a:pt x="12972" y="113684"/>
                      <a:pt x="25945" y="120000"/>
                      <a:pt x="45405" y="120000"/>
                    </a:cubicBezTo>
                    <a:cubicBezTo>
                      <a:pt x="61621" y="120000"/>
                      <a:pt x="68108" y="101052"/>
                      <a:pt x="77837" y="101052"/>
                    </a:cubicBezTo>
                    <a:cubicBezTo>
                      <a:pt x="87567" y="101052"/>
                      <a:pt x="94054" y="113684"/>
                      <a:pt x="103783" y="113684"/>
                    </a:cubicBezTo>
                    <a:cubicBezTo>
                      <a:pt x="113513" y="113684"/>
                      <a:pt x="120000" y="101052"/>
                      <a:pt x="120000" y="82105"/>
                    </a:cubicBezTo>
                    <a:cubicBezTo>
                      <a:pt x="103783" y="63157"/>
                      <a:pt x="84324" y="18947"/>
                      <a:pt x="61621" y="18947"/>
                    </a:cubicBezTo>
                    <a:cubicBezTo>
                      <a:pt x="42162" y="18947"/>
                      <a:pt x="35675" y="0"/>
                      <a:pt x="1621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10" name="Google Shape;210;p9"/>
              <p:cNvSpPr/>
              <p:nvPr/>
            </p:nvSpPr>
            <p:spPr>
              <a:xfrm>
                <a:off x="-9839326" y="2287588"/>
                <a:ext cx="38100" cy="36600"/>
              </a:xfrm>
              <a:custGeom>
                <a:rect b="b" l="l" r="r" t="t"/>
                <a:pathLst>
                  <a:path extrusionOk="0" h="120000" w="120000">
                    <a:moveTo>
                      <a:pt x="60000" y="0"/>
                    </a:moveTo>
                    <a:cubicBezTo>
                      <a:pt x="24000" y="0"/>
                      <a:pt x="0" y="24000"/>
                      <a:pt x="0" y="60000"/>
                    </a:cubicBezTo>
                    <a:cubicBezTo>
                      <a:pt x="0" y="60000"/>
                      <a:pt x="48000" y="120000"/>
                      <a:pt x="60000" y="120000"/>
                    </a:cubicBezTo>
                    <a:cubicBezTo>
                      <a:pt x="84000" y="120000"/>
                      <a:pt x="96000" y="72000"/>
                      <a:pt x="120000" y="36000"/>
                    </a:cubicBezTo>
                    <a:cubicBezTo>
                      <a:pt x="96000" y="12000"/>
                      <a:pt x="84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11" name="Google Shape;211;p9"/>
              <p:cNvSpPr/>
              <p:nvPr/>
            </p:nvSpPr>
            <p:spPr>
              <a:xfrm>
                <a:off x="-9666288" y="1949450"/>
                <a:ext cx="33300" cy="22200"/>
              </a:xfrm>
              <a:custGeom>
                <a:rect b="b" l="l" r="r" t="t"/>
                <a:pathLst>
                  <a:path extrusionOk="0" h="120000" w="120000">
                    <a:moveTo>
                      <a:pt x="53333" y="0"/>
                    </a:moveTo>
                    <a:cubicBezTo>
                      <a:pt x="40000" y="0"/>
                      <a:pt x="0" y="40000"/>
                      <a:pt x="0" y="60000"/>
                    </a:cubicBezTo>
                    <a:cubicBezTo>
                      <a:pt x="0" y="100000"/>
                      <a:pt x="26666" y="120000"/>
                      <a:pt x="53333" y="120000"/>
                    </a:cubicBezTo>
                    <a:cubicBezTo>
                      <a:pt x="66666" y="120000"/>
                      <a:pt x="66666" y="120000"/>
                      <a:pt x="80000" y="120000"/>
                    </a:cubicBezTo>
                    <a:cubicBezTo>
                      <a:pt x="80000" y="120000"/>
                      <a:pt x="93333" y="120000"/>
                      <a:pt x="120000" y="100000"/>
                    </a:cubicBezTo>
                    <a:cubicBezTo>
                      <a:pt x="106666" y="80000"/>
                      <a:pt x="80000" y="0"/>
                      <a:pt x="5333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12" name="Google Shape;212;p9"/>
              <p:cNvSpPr/>
              <p:nvPr/>
            </p:nvSpPr>
            <p:spPr>
              <a:xfrm>
                <a:off x="-9813926" y="1878013"/>
                <a:ext cx="34800" cy="25500"/>
              </a:xfrm>
              <a:custGeom>
                <a:rect b="b" l="l" r="r" t="t"/>
                <a:pathLst>
                  <a:path extrusionOk="0" h="120000" w="120000">
                    <a:moveTo>
                      <a:pt x="120000" y="0"/>
                    </a:moveTo>
                    <a:cubicBezTo>
                      <a:pt x="80000" y="0"/>
                      <a:pt x="0" y="119999"/>
                      <a:pt x="40000" y="119999"/>
                    </a:cubicBezTo>
                    <a:cubicBezTo>
                      <a:pt x="80000" y="119999"/>
                      <a:pt x="120000" y="68571"/>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13" name="Google Shape;213;p9"/>
              <p:cNvSpPr/>
              <p:nvPr/>
            </p:nvSpPr>
            <p:spPr>
              <a:xfrm>
                <a:off x="-10125076" y="1577975"/>
                <a:ext cx="852600" cy="739800"/>
              </a:xfrm>
              <a:custGeom>
                <a:rect b="b" l="l" r="r" t="t"/>
                <a:pathLst>
                  <a:path extrusionOk="0" h="120000" w="120000">
                    <a:moveTo>
                      <a:pt x="15330" y="0"/>
                    </a:moveTo>
                    <a:cubicBezTo>
                      <a:pt x="10572" y="0"/>
                      <a:pt x="6872" y="3654"/>
                      <a:pt x="3700" y="7918"/>
                    </a:cubicBezTo>
                    <a:cubicBezTo>
                      <a:pt x="3171" y="8527"/>
                      <a:pt x="4229" y="12182"/>
                      <a:pt x="2643" y="13401"/>
                    </a:cubicBezTo>
                    <a:cubicBezTo>
                      <a:pt x="528" y="15837"/>
                      <a:pt x="0" y="17055"/>
                      <a:pt x="0" y="22538"/>
                    </a:cubicBezTo>
                    <a:cubicBezTo>
                      <a:pt x="0" y="24365"/>
                      <a:pt x="2114" y="28020"/>
                      <a:pt x="2114" y="28020"/>
                    </a:cubicBezTo>
                    <a:cubicBezTo>
                      <a:pt x="2114" y="28020"/>
                      <a:pt x="8986" y="28629"/>
                      <a:pt x="10044" y="29847"/>
                    </a:cubicBezTo>
                    <a:cubicBezTo>
                      <a:pt x="10044" y="32284"/>
                      <a:pt x="10044" y="32284"/>
                      <a:pt x="10044" y="32284"/>
                    </a:cubicBezTo>
                    <a:cubicBezTo>
                      <a:pt x="8458" y="32284"/>
                      <a:pt x="6872" y="31675"/>
                      <a:pt x="5286" y="31675"/>
                    </a:cubicBezTo>
                    <a:cubicBezTo>
                      <a:pt x="4757" y="31675"/>
                      <a:pt x="4229" y="31675"/>
                      <a:pt x="3700" y="32284"/>
                    </a:cubicBezTo>
                    <a:cubicBezTo>
                      <a:pt x="3700" y="34720"/>
                      <a:pt x="5814" y="35329"/>
                      <a:pt x="6872" y="37766"/>
                    </a:cubicBezTo>
                    <a:cubicBezTo>
                      <a:pt x="13744" y="37766"/>
                      <a:pt x="13744" y="37766"/>
                      <a:pt x="13744" y="37766"/>
                    </a:cubicBezTo>
                    <a:cubicBezTo>
                      <a:pt x="14801" y="39593"/>
                      <a:pt x="16916" y="42030"/>
                      <a:pt x="17973" y="42030"/>
                    </a:cubicBezTo>
                    <a:cubicBezTo>
                      <a:pt x="22731" y="42030"/>
                      <a:pt x="29074" y="42030"/>
                      <a:pt x="33832" y="42030"/>
                    </a:cubicBezTo>
                    <a:cubicBezTo>
                      <a:pt x="36475" y="42030"/>
                      <a:pt x="39118" y="42030"/>
                      <a:pt x="40176" y="42030"/>
                    </a:cubicBezTo>
                    <a:cubicBezTo>
                      <a:pt x="40176" y="43248"/>
                      <a:pt x="39647" y="46903"/>
                      <a:pt x="41762" y="46903"/>
                    </a:cubicBezTo>
                    <a:cubicBezTo>
                      <a:pt x="44405" y="46903"/>
                      <a:pt x="46519" y="38984"/>
                      <a:pt x="48634" y="38984"/>
                    </a:cubicBezTo>
                    <a:cubicBezTo>
                      <a:pt x="50220" y="38984"/>
                      <a:pt x="58149" y="48121"/>
                      <a:pt x="59207" y="49949"/>
                    </a:cubicBezTo>
                    <a:cubicBezTo>
                      <a:pt x="58149" y="50558"/>
                      <a:pt x="55506" y="50558"/>
                      <a:pt x="55506" y="52994"/>
                    </a:cubicBezTo>
                    <a:cubicBezTo>
                      <a:pt x="55506" y="52994"/>
                      <a:pt x="56563" y="55431"/>
                      <a:pt x="57092" y="55431"/>
                    </a:cubicBezTo>
                    <a:cubicBezTo>
                      <a:pt x="58678" y="55431"/>
                      <a:pt x="59735" y="52994"/>
                      <a:pt x="61850" y="52994"/>
                    </a:cubicBezTo>
                    <a:cubicBezTo>
                      <a:pt x="64493" y="52994"/>
                      <a:pt x="74008" y="62741"/>
                      <a:pt x="74008" y="68223"/>
                    </a:cubicBezTo>
                    <a:cubicBezTo>
                      <a:pt x="74008" y="70659"/>
                      <a:pt x="70837" y="74923"/>
                      <a:pt x="69779" y="76751"/>
                    </a:cubicBezTo>
                    <a:cubicBezTo>
                      <a:pt x="68722" y="78578"/>
                      <a:pt x="66079" y="76751"/>
                      <a:pt x="66079" y="79796"/>
                    </a:cubicBezTo>
                    <a:cubicBezTo>
                      <a:pt x="66079" y="81624"/>
                      <a:pt x="67665" y="83451"/>
                      <a:pt x="68722" y="84060"/>
                    </a:cubicBezTo>
                    <a:cubicBezTo>
                      <a:pt x="66607" y="85888"/>
                      <a:pt x="63436" y="87106"/>
                      <a:pt x="61850" y="87106"/>
                    </a:cubicBezTo>
                    <a:cubicBezTo>
                      <a:pt x="55506" y="87106"/>
                      <a:pt x="55506" y="87106"/>
                      <a:pt x="55506" y="87106"/>
                    </a:cubicBezTo>
                    <a:cubicBezTo>
                      <a:pt x="53920" y="87106"/>
                      <a:pt x="49691" y="90761"/>
                      <a:pt x="49691" y="92588"/>
                    </a:cubicBezTo>
                    <a:cubicBezTo>
                      <a:pt x="49691" y="95634"/>
                      <a:pt x="54449" y="98071"/>
                      <a:pt x="56035" y="98071"/>
                    </a:cubicBezTo>
                    <a:cubicBezTo>
                      <a:pt x="58149" y="98071"/>
                      <a:pt x="58678" y="95025"/>
                      <a:pt x="60792" y="95025"/>
                    </a:cubicBezTo>
                    <a:cubicBezTo>
                      <a:pt x="61850" y="95025"/>
                      <a:pt x="61850" y="96852"/>
                      <a:pt x="62907" y="96852"/>
                    </a:cubicBezTo>
                    <a:cubicBezTo>
                      <a:pt x="64493" y="96852"/>
                      <a:pt x="65022" y="95025"/>
                      <a:pt x="66079" y="93807"/>
                    </a:cubicBezTo>
                    <a:cubicBezTo>
                      <a:pt x="70308" y="96852"/>
                      <a:pt x="72422" y="101116"/>
                      <a:pt x="77180" y="103553"/>
                    </a:cubicBezTo>
                    <a:cubicBezTo>
                      <a:pt x="75066" y="110253"/>
                      <a:pt x="83524" y="109644"/>
                      <a:pt x="87224" y="112690"/>
                    </a:cubicBezTo>
                    <a:cubicBezTo>
                      <a:pt x="90925" y="115736"/>
                      <a:pt x="93568" y="114517"/>
                      <a:pt x="97797" y="117563"/>
                    </a:cubicBezTo>
                    <a:cubicBezTo>
                      <a:pt x="98325" y="117563"/>
                      <a:pt x="98854" y="120000"/>
                      <a:pt x="99383" y="120000"/>
                    </a:cubicBezTo>
                    <a:cubicBezTo>
                      <a:pt x="99911" y="120000"/>
                      <a:pt x="100969" y="118781"/>
                      <a:pt x="100969" y="117563"/>
                    </a:cubicBezTo>
                    <a:cubicBezTo>
                      <a:pt x="100969" y="111472"/>
                      <a:pt x="92511" y="107208"/>
                      <a:pt x="89867" y="102944"/>
                    </a:cubicBezTo>
                    <a:cubicBezTo>
                      <a:pt x="92511" y="102944"/>
                      <a:pt x="92511" y="102944"/>
                      <a:pt x="92511" y="102944"/>
                    </a:cubicBezTo>
                    <a:cubicBezTo>
                      <a:pt x="94096" y="105989"/>
                      <a:pt x="103083" y="110862"/>
                      <a:pt x="105726" y="111472"/>
                    </a:cubicBezTo>
                    <a:cubicBezTo>
                      <a:pt x="106255" y="109035"/>
                      <a:pt x="107841" y="105380"/>
                      <a:pt x="107841" y="102944"/>
                    </a:cubicBezTo>
                    <a:cubicBezTo>
                      <a:pt x="107841" y="101116"/>
                      <a:pt x="105726" y="99898"/>
                      <a:pt x="105726" y="98680"/>
                    </a:cubicBezTo>
                    <a:cubicBezTo>
                      <a:pt x="105198" y="98071"/>
                      <a:pt x="105198" y="98071"/>
                      <a:pt x="105726" y="94416"/>
                    </a:cubicBezTo>
                    <a:cubicBezTo>
                      <a:pt x="103083" y="94416"/>
                      <a:pt x="103083" y="94416"/>
                      <a:pt x="103083" y="94416"/>
                    </a:cubicBezTo>
                    <a:cubicBezTo>
                      <a:pt x="103083" y="92588"/>
                      <a:pt x="102555" y="92588"/>
                      <a:pt x="102026" y="92588"/>
                    </a:cubicBezTo>
                    <a:cubicBezTo>
                      <a:pt x="101497" y="92588"/>
                      <a:pt x="101497" y="92588"/>
                      <a:pt x="101497" y="92588"/>
                    </a:cubicBezTo>
                    <a:cubicBezTo>
                      <a:pt x="101497" y="92588"/>
                      <a:pt x="100969" y="92588"/>
                      <a:pt x="100969" y="92588"/>
                    </a:cubicBezTo>
                    <a:cubicBezTo>
                      <a:pt x="100440" y="92588"/>
                      <a:pt x="99911" y="92588"/>
                      <a:pt x="98854" y="91979"/>
                    </a:cubicBezTo>
                    <a:cubicBezTo>
                      <a:pt x="97797" y="91370"/>
                      <a:pt x="96211" y="87106"/>
                      <a:pt x="95682" y="84670"/>
                    </a:cubicBezTo>
                    <a:cubicBezTo>
                      <a:pt x="93568" y="84670"/>
                      <a:pt x="93568" y="84670"/>
                      <a:pt x="93568" y="84670"/>
                    </a:cubicBezTo>
                    <a:cubicBezTo>
                      <a:pt x="93568" y="81624"/>
                      <a:pt x="93568" y="81624"/>
                      <a:pt x="93568" y="81624"/>
                    </a:cubicBezTo>
                    <a:cubicBezTo>
                      <a:pt x="94096" y="81624"/>
                      <a:pt x="94096" y="81624"/>
                      <a:pt x="94625" y="81624"/>
                    </a:cubicBezTo>
                    <a:cubicBezTo>
                      <a:pt x="95154" y="81624"/>
                      <a:pt x="95682" y="81624"/>
                      <a:pt x="96211" y="81624"/>
                    </a:cubicBezTo>
                    <a:cubicBezTo>
                      <a:pt x="96211" y="79187"/>
                      <a:pt x="96211" y="79187"/>
                      <a:pt x="96211" y="79187"/>
                    </a:cubicBezTo>
                    <a:cubicBezTo>
                      <a:pt x="95154" y="79187"/>
                      <a:pt x="95154" y="79187"/>
                      <a:pt x="94625" y="79187"/>
                    </a:cubicBezTo>
                    <a:cubicBezTo>
                      <a:pt x="94096" y="79187"/>
                      <a:pt x="93568" y="79187"/>
                      <a:pt x="93039" y="78578"/>
                    </a:cubicBezTo>
                    <a:cubicBezTo>
                      <a:pt x="93039" y="78578"/>
                      <a:pt x="95154" y="76142"/>
                      <a:pt x="96211" y="76142"/>
                    </a:cubicBezTo>
                    <a:cubicBezTo>
                      <a:pt x="103083" y="76142"/>
                      <a:pt x="103083" y="90152"/>
                      <a:pt x="110484" y="90152"/>
                    </a:cubicBezTo>
                    <a:cubicBezTo>
                      <a:pt x="112070" y="90152"/>
                      <a:pt x="112599" y="86497"/>
                      <a:pt x="112599" y="84670"/>
                    </a:cubicBezTo>
                    <a:cubicBezTo>
                      <a:pt x="115242" y="84670"/>
                      <a:pt x="115770" y="82842"/>
                      <a:pt x="115770" y="82233"/>
                    </a:cubicBezTo>
                    <a:cubicBezTo>
                      <a:pt x="115770" y="81015"/>
                      <a:pt x="115770" y="81624"/>
                      <a:pt x="115770" y="79187"/>
                    </a:cubicBezTo>
                    <a:cubicBezTo>
                      <a:pt x="117356" y="79187"/>
                      <a:pt x="120000" y="78578"/>
                      <a:pt x="120000" y="76142"/>
                    </a:cubicBezTo>
                    <a:cubicBezTo>
                      <a:pt x="120000" y="72487"/>
                      <a:pt x="118942" y="71269"/>
                      <a:pt x="116299" y="71269"/>
                    </a:cubicBezTo>
                    <a:cubicBezTo>
                      <a:pt x="115242" y="71269"/>
                      <a:pt x="114185" y="71269"/>
                      <a:pt x="113656" y="70050"/>
                    </a:cubicBezTo>
                    <a:cubicBezTo>
                      <a:pt x="113127" y="68832"/>
                      <a:pt x="112599" y="68223"/>
                      <a:pt x="112070" y="68223"/>
                    </a:cubicBezTo>
                    <a:cubicBezTo>
                      <a:pt x="111541" y="68223"/>
                      <a:pt x="110484" y="69441"/>
                      <a:pt x="108370" y="69441"/>
                    </a:cubicBezTo>
                    <a:cubicBezTo>
                      <a:pt x="106255" y="69441"/>
                      <a:pt x="105726" y="65786"/>
                      <a:pt x="105198" y="62131"/>
                    </a:cubicBezTo>
                    <a:cubicBezTo>
                      <a:pt x="102026" y="62131"/>
                      <a:pt x="98325" y="59695"/>
                      <a:pt x="97797" y="55431"/>
                    </a:cubicBezTo>
                    <a:cubicBezTo>
                      <a:pt x="96211" y="55431"/>
                      <a:pt x="95154" y="54822"/>
                      <a:pt x="93568" y="53604"/>
                    </a:cubicBezTo>
                    <a:cubicBezTo>
                      <a:pt x="95154" y="50558"/>
                      <a:pt x="96211" y="50558"/>
                      <a:pt x="98854" y="48730"/>
                    </a:cubicBezTo>
                    <a:cubicBezTo>
                      <a:pt x="98325" y="47512"/>
                      <a:pt x="97268" y="46903"/>
                      <a:pt x="96211" y="46903"/>
                    </a:cubicBezTo>
                    <a:cubicBezTo>
                      <a:pt x="95154" y="46903"/>
                      <a:pt x="94625" y="46903"/>
                      <a:pt x="91982" y="46903"/>
                    </a:cubicBezTo>
                    <a:cubicBezTo>
                      <a:pt x="93039" y="44467"/>
                      <a:pt x="95154" y="44467"/>
                      <a:pt x="97268" y="43857"/>
                    </a:cubicBezTo>
                    <a:cubicBezTo>
                      <a:pt x="96211" y="40812"/>
                      <a:pt x="95154" y="38984"/>
                      <a:pt x="93039" y="38984"/>
                    </a:cubicBezTo>
                    <a:cubicBezTo>
                      <a:pt x="90396" y="38984"/>
                      <a:pt x="90396" y="38984"/>
                      <a:pt x="90396" y="38984"/>
                    </a:cubicBezTo>
                    <a:cubicBezTo>
                      <a:pt x="90396" y="35329"/>
                      <a:pt x="90396" y="35329"/>
                      <a:pt x="90396" y="35329"/>
                    </a:cubicBezTo>
                    <a:cubicBezTo>
                      <a:pt x="86696" y="34720"/>
                      <a:pt x="84052" y="31675"/>
                      <a:pt x="80352" y="29847"/>
                    </a:cubicBezTo>
                    <a:cubicBezTo>
                      <a:pt x="80881" y="26802"/>
                      <a:pt x="77180" y="26192"/>
                      <a:pt x="75594" y="26192"/>
                    </a:cubicBezTo>
                    <a:cubicBezTo>
                      <a:pt x="71894" y="26192"/>
                      <a:pt x="71894" y="26192"/>
                      <a:pt x="71894" y="26192"/>
                    </a:cubicBezTo>
                    <a:cubicBezTo>
                      <a:pt x="67136" y="26192"/>
                      <a:pt x="66079" y="18883"/>
                      <a:pt x="62907" y="15837"/>
                    </a:cubicBezTo>
                    <a:cubicBezTo>
                      <a:pt x="60792" y="14010"/>
                      <a:pt x="54449" y="12791"/>
                      <a:pt x="51806" y="12791"/>
                    </a:cubicBezTo>
                    <a:cubicBezTo>
                      <a:pt x="49162" y="12791"/>
                      <a:pt x="48634" y="17664"/>
                      <a:pt x="45991" y="17664"/>
                    </a:cubicBezTo>
                    <a:cubicBezTo>
                      <a:pt x="44405" y="17664"/>
                      <a:pt x="44405" y="15837"/>
                      <a:pt x="42819" y="15837"/>
                    </a:cubicBezTo>
                    <a:cubicBezTo>
                      <a:pt x="41233" y="15837"/>
                      <a:pt x="40704" y="17664"/>
                      <a:pt x="39647" y="17664"/>
                    </a:cubicBezTo>
                    <a:cubicBezTo>
                      <a:pt x="39118" y="17664"/>
                      <a:pt x="39647" y="14619"/>
                      <a:pt x="39647" y="14010"/>
                    </a:cubicBezTo>
                    <a:cubicBezTo>
                      <a:pt x="39647" y="9137"/>
                      <a:pt x="37533" y="2436"/>
                      <a:pt x="33832" y="2436"/>
                    </a:cubicBezTo>
                    <a:cubicBezTo>
                      <a:pt x="28017" y="2436"/>
                      <a:pt x="17973" y="4873"/>
                      <a:pt x="17973" y="12182"/>
                    </a:cubicBezTo>
                    <a:cubicBezTo>
                      <a:pt x="17973" y="14619"/>
                      <a:pt x="19559" y="15837"/>
                      <a:pt x="19559" y="17664"/>
                    </a:cubicBezTo>
                    <a:cubicBezTo>
                      <a:pt x="19559" y="19492"/>
                      <a:pt x="17444" y="21928"/>
                      <a:pt x="16916" y="21928"/>
                    </a:cubicBezTo>
                    <a:cubicBezTo>
                      <a:pt x="14801" y="21928"/>
                      <a:pt x="15330" y="20101"/>
                      <a:pt x="15330" y="18274"/>
                    </a:cubicBezTo>
                    <a:cubicBezTo>
                      <a:pt x="15330" y="18274"/>
                      <a:pt x="14801" y="16446"/>
                      <a:pt x="15330" y="14619"/>
                    </a:cubicBezTo>
                    <a:cubicBezTo>
                      <a:pt x="14273" y="14619"/>
                      <a:pt x="14273" y="14010"/>
                      <a:pt x="14273" y="12791"/>
                    </a:cubicBezTo>
                    <a:cubicBezTo>
                      <a:pt x="14273" y="6700"/>
                      <a:pt x="19030" y="6700"/>
                      <a:pt x="20616" y="2436"/>
                    </a:cubicBezTo>
                    <a:cubicBezTo>
                      <a:pt x="15330" y="0"/>
                      <a:pt x="15330" y="0"/>
                      <a:pt x="1533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14" name="Google Shape;214;p9"/>
              <p:cNvSpPr/>
              <p:nvPr/>
            </p:nvSpPr>
            <p:spPr>
              <a:xfrm>
                <a:off x="-9775826" y="2224088"/>
                <a:ext cx="22200" cy="14400"/>
              </a:xfrm>
              <a:custGeom>
                <a:rect b="b" l="l" r="r" t="t"/>
                <a:pathLst>
                  <a:path extrusionOk="0" h="120000" w="120000">
                    <a:moveTo>
                      <a:pt x="60000" y="0"/>
                    </a:moveTo>
                    <a:cubicBezTo>
                      <a:pt x="40000" y="0"/>
                      <a:pt x="20000" y="0"/>
                      <a:pt x="0" y="60000"/>
                    </a:cubicBezTo>
                    <a:cubicBezTo>
                      <a:pt x="20000" y="90000"/>
                      <a:pt x="40000" y="120000"/>
                      <a:pt x="60000" y="120000"/>
                    </a:cubicBezTo>
                    <a:cubicBezTo>
                      <a:pt x="80000" y="120000"/>
                      <a:pt x="100000" y="90000"/>
                      <a:pt x="120000" y="60000"/>
                    </a:cubicBezTo>
                    <a:cubicBezTo>
                      <a:pt x="80000" y="30000"/>
                      <a:pt x="8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15" name="Google Shape;215;p9"/>
              <p:cNvSpPr/>
              <p:nvPr/>
            </p:nvSpPr>
            <p:spPr>
              <a:xfrm>
                <a:off x="-9948863" y="2076450"/>
                <a:ext cx="18900" cy="22200"/>
              </a:xfrm>
              <a:custGeom>
                <a:rect b="b" l="l" r="r" t="t"/>
                <a:pathLst>
                  <a:path extrusionOk="0" h="120000" w="120000">
                    <a:moveTo>
                      <a:pt x="24000" y="0"/>
                    </a:moveTo>
                    <a:cubicBezTo>
                      <a:pt x="24000" y="0"/>
                      <a:pt x="0" y="0"/>
                      <a:pt x="0" y="20000"/>
                    </a:cubicBezTo>
                    <a:cubicBezTo>
                      <a:pt x="0" y="60000"/>
                      <a:pt x="48000" y="120000"/>
                      <a:pt x="120000" y="120000"/>
                    </a:cubicBezTo>
                    <a:cubicBezTo>
                      <a:pt x="96000" y="80000"/>
                      <a:pt x="96000" y="0"/>
                      <a:pt x="24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16" name="Google Shape;216;p9"/>
              <p:cNvSpPr/>
              <p:nvPr/>
            </p:nvSpPr>
            <p:spPr>
              <a:xfrm>
                <a:off x="-10177463" y="836613"/>
                <a:ext cx="912900" cy="574800"/>
              </a:xfrm>
              <a:custGeom>
                <a:rect b="b" l="l" r="r" t="t"/>
                <a:pathLst>
                  <a:path extrusionOk="0" h="120000" w="120000">
                    <a:moveTo>
                      <a:pt x="72098" y="0"/>
                    </a:moveTo>
                    <a:cubicBezTo>
                      <a:pt x="70123" y="0"/>
                      <a:pt x="69629" y="4705"/>
                      <a:pt x="67654" y="4705"/>
                    </a:cubicBezTo>
                    <a:cubicBezTo>
                      <a:pt x="65679" y="4705"/>
                      <a:pt x="64691" y="1568"/>
                      <a:pt x="62222" y="1568"/>
                    </a:cubicBezTo>
                    <a:cubicBezTo>
                      <a:pt x="61728" y="1568"/>
                      <a:pt x="61234" y="2352"/>
                      <a:pt x="60740" y="3137"/>
                    </a:cubicBezTo>
                    <a:cubicBezTo>
                      <a:pt x="44938" y="3137"/>
                      <a:pt x="44938" y="3137"/>
                      <a:pt x="44938" y="3137"/>
                    </a:cubicBezTo>
                    <a:cubicBezTo>
                      <a:pt x="43456" y="3137"/>
                      <a:pt x="42469" y="3921"/>
                      <a:pt x="41975" y="7058"/>
                    </a:cubicBezTo>
                    <a:cubicBezTo>
                      <a:pt x="41481" y="7843"/>
                      <a:pt x="40987" y="7843"/>
                      <a:pt x="40987" y="7843"/>
                    </a:cubicBezTo>
                    <a:cubicBezTo>
                      <a:pt x="40493" y="7843"/>
                      <a:pt x="40493" y="7058"/>
                      <a:pt x="39012" y="7058"/>
                    </a:cubicBezTo>
                    <a:cubicBezTo>
                      <a:pt x="35061" y="7058"/>
                      <a:pt x="33580" y="12549"/>
                      <a:pt x="32592" y="18823"/>
                    </a:cubicBezTo>
                    <a:cubicBezTo>
                      <a:pt x="31111" y="18039"/>
                      <a:pt x="25679" y="13333"/>
                      <a:pt x="23209" y="13333"/>
                    </a:cubicBezTo>
                    <a:cubicBezTo>
                      <a:pt x="20246" y="13333"/>
                      <a:pt x="22222" y="18823"/>
                      <a:pt x="17777" y="18823"/>
                    </a:cubicBezTo>
                    <a:cubicBezTo>
                      <a:pt x="17777" y="19607"/>
                      <a:pt x="17283" y="21176"/>
                      <a:pt x="16790" y="21176"/>
                    </a:cubicBezTo>
                    <a:cubicBezTo>
                      <a:pt x="13827" y="21176"/>
                      <a:pt x="13827" y="21176"/>
                      <a:pt x="13827" y="21176"/>
                    </a:cubicBezTo>
                    <a:cubicBezTo>
                      <a:pt x="9876" y="21176"/>
                      <a:pt x="987" y="24313"/>
                      <a:pt x="0" y="30588"/>
                    </a:cubicBezTo>
                    <a:cubicBezTo>
                      <a:pt x="2962" y="30588"/>
                      <a:pt x="2962" y="30588"/>
                      <a:pt x="2962" y="30588"/>
                    </a:cubicBezTo>
                    <a:cubicBezTo>
                      <a:pt x="3456" y="29803"/>
                      <a:pt x="4444" y="29019"/>
                      <a:pt x="4938" y="29019"/>
                    </a:cubicBezTo>
                    <a:cubicBezTo>
                      <a:pt x="9382" y="29019"/>
                      <a:pt x="9382" y="29019"/>
                      <a:pt x="9382" y="29019"/>
                    </a:cubicBezTo>
                    <a:cubicBezTo>
                      <a:pt x="7407" y="29803"/>
                      <a:pt x="6913" y="30588"/>
                      <a:pt x="5432" y="32941"/>
                    </a:cubicBezTo>
                    <a:cubicBezTo>
                      <a:pt x="5432" y="33725"/>
                      <a:pt x="6913" y="35294"/>
                      <a:pt x="7901" y="35294"/>
                    </a:cubicBezTo>
                    <a:cubicBezTo>
                      <a:pt x="10370" y="35294"/>
                      <a:pt x="10370" y="30588"/>
                      <a:pt x="13333" y="30588"/>
                    </a:cubicBezTo>
                    <a:cubicBezTo>
                      <a:pt x="14320" y="30588"/>
                      <a:pt x="14814" y="30588"/>
                      <a:pt x="15802" y="31372"/>
                    </a:cubicBezTo>
                    <a:cubicBezTo>
                      <a:pt x="12345" y="32941"/>
                      <a:pt x="8888" y="32156"/>
                      <a:pt x="7407" y="39215"/>
                    </a:cubicBezTo>
                    <a:cubicBezTo>
                      <a:pt x="7901" y="39215"/>
                      <a:pt x="8395" y="39215"/>
                      <a:pt x="8888" y="39215"/>
                    </a:cubicBezTo>
                    <a:cubicBezTo>
                      <a:pt x="10370" y="39215"/>
                      <a:pt x="12345" y="39215"/>
                      <a:pt x="13827" y="39215"/>
                    </a:cubicBezTo>
                    <a:cubicBezTo>
                      <a:pt x="12345" y="39215"/>
                      <a:pt x="11358" y="40784"/>
                      <a:pt x="10370" y="42352"/>
                    </a:cubicBezTo>
                    <a:cubicBezTo>
                      <a:pt x="11358" y="44705"/>
                      <a:pt x="14814" y="47843"/>
                      <a:pt x="17777" y="47843"/>
                    </a:cubicBezTo>
                    <a:cubicBezTo>
                      <a:pt x="18765" y="47843"/>
                      <a:pt x="19753" y="46274"/>
                      <a:pt x="20740" y="44705"/>
                    </a:cubicBezTo>
                    <a:cubicBezTo>
                      <a:pt x="22716" y="44705"/>
                      <a:pt x="22716" y="44705"/>
                      <a:pt x="22716" y="44705"/>
                    </a:cubicBezTo>
                    <a:cubicBezTo>
                      <a:pt x="21728" y="48627"/>
                      <a:pt x="25185" y="50196"/>
                      <a:pt x="28148" y="50196"/>
                    </a:cubicBezTo>
                    <a:cubicBezTo>
                      <a:pt x="29135" y="50196"/>
                      <a:pt x="29629" y="47843"/>
                      <a:pt x="30617" y="47843"/>
                    </a:cubicBezTo>
                    <a:cubicBezTo>
                      <a:pt x="32098" y="47843"/>
                      <a:pt x="33086" y="49411"/>
                      <a:pt x="35555" y="49411"/>
                    </a:cubicBezTo>
                    <a:cubicBezTo>
                      <a:pt x="40000" y="49411"/>
                      <a:pt x="42962" y="47843"/>
                      <a:pt x="45925" y="43921"/>
                    </a:cubicBezTo>
                    <a:cubicBezTo>
                      <a:pt x="47901" y="43921"/>
                      <a:pt x="47901" y="43921"/>
                      <a:pt x="47901" y="43921"/>
                    </a:cubicBezTo>
                    <a:cubicBezTo>
                      <a:pt x="45925" y="47843"/>
                      <a:pt x="43950" y="48627"/>
                      <a:pt x="41481" y="50980"/>
                    </a:cubicBezTo>
                    <a:cubicBezTo>
                      <a:pt x="34567" y="50980"/>
                      <a:pt x="34567" y="50980"/>
                      <a:pt x="34567" y="50980"/>
                    </a:cubicBezTo>
                    <a:cubicBezTo>
                      <a:pt x="34074" y="51764"/>
                      <a:pt x="33580" y="52549"/>
                      <a:pt x="33580" y="53333"/>
                    </a:cubicBezTo>
                    <a:cubicBezTo>
                      <a:pt x="33580" y="54901"/>
                      <a:pt x="38024" y="60392"/>
                      <a:pt x="38518" y="61176"/>
                    </a:cubicBezTo>
                    <a:cubicBezTo>
                      <a:pt x="38518" y="61960"/>
                      <a:pt x="38024" y="61960"/>
                      <a:pt x="38024" y="61960"/>
                    </a:cubicBezTo>
                    <a:cubicBezTo>
                      <a:pt x="34567" y="61960"/>
                      <a:pt x="33086" y="54901"/>
                      <a:pt x="30123" y="52549"/>
                    </a:cubicBezTo>
                    <a:cubicBezTo>
                      <a:pt x="28641" y="51764"/>
                      <a:pt x="27654" y="51764"/>
                      <a:pt x="26666" y="51764"/>
                    </a:cubicBezTo>
                    <a:cubicBezTo>
                      <a:pt x="25185" y="51764"/>
                      <a:pt x="23703" y="52549"/>
                      <a:pt x="22716" y="52549"/>
                    </a:cubicBezTo>
                    <a:cubicBezTo>
                      <a:pt x="22222" y="52549"/>
                      <a:pt x="21728" y="51764"/>
                      <a:pt x="21234" y="51764"/>
                    </a:cubicBezTo>
                    <a:cubicBezTo>
                      <a:pt x="21234" y="51764"/>
                      <a:pt x="20740" y="51764"/>
                      <a:pt x="20740" y="52549"/>
                    </a:cubicBezTo>
                    <a:cubicBezTo>
                      <a:pt x="21234" y="54117"/>
                      <a:pt x="21234" y="55686"/>
                      <a:pt x="22716" y="55686"/>
                    </a:cubicBezTo>
                    <a:cubicBezTo>
                      <a:pt x="22222" y="55686"/>
                      <a:pt x="22222" y="55686"/>
                      <a:pt x="21728" y="55686"/>
                    </a:cubicBezTo>
                    <a:cubicBezTo>
                      <a:pt x="20246" y="55686"/>
                      <a:pt x="19259" y="55686"/>
                      <a:pt x="19259" y="57254"/>
                    </a:cubicBezTo>
                    <a:cubicBezTo>
                      <a:pt x="19259" y="61960"/>
                      <a:pt x="28641" y="61960"/>
                      <a:pt x="28641" y="70588"/>
                    </a:cubicBezTo>
                    <a:cubicBezTo>
                      <a:pt x="28641" y="77647"/>
                      <a:pt x="24691" y="75294"/>
                      <a:pt x="21234" y="77647"/>
                    </a:cubicBezTo>
                    <a:cubicBezTo>
                      <a:pt x="19259" y="78431"/>
                      <a:pt x="18271" y="81568"/>
                      <a:pt x="17283" y="86274"/>
                    </a:cubicBezTo>
                    <a:cubicBezTo>
                      <a:pt x="17283" y="89411"/>
                      <a:pt x="17283" y="89411"/>
                      <a:pt x="17283" y="89411"/>
                    </a:cubicBezTo>
                    <a:cubicBezTo>
                      <a:pt x="19259" y="89411"/>
                      <a:pt x="19259" y="89411"/>
                      <a:pt x="19259" y="89411"/>
                    </a:cubicBezTo>
                    <a:cubicBezTo>
                      <a:pt x="19753" y="87843"/>
                      <a:pt x="19753" y="87843"/>
                      <a:pt x="20246" y="87058"/>
                    </a:cubicBezTo>
                    <a:cubicBezTo>
                      <a:pt x="22716" y="87058"/>
                      <a:pt x="22716" y="87058"/>
                      <a:pt x="22716" y="87058"/>
                    </a:cubicBezTo>
                    <a:cubicBezTo>
                      <a:pt x="22716" y="93333"/>
                      <a:pt x="26666" y="96470"/>
                      <a:pt x="28641" y="100392"/>
                    </a:cubicBezTo>
                    <a:cubicBezTo>
                      <a:pt x="26172" y="100392"/>
                      <a:pt x="26172" y="100392"/>
                      <a:pt x="26172" y="100392"/>
                    </a:cubicBezTo>
                    <a:cubicBezTo>
                      <a:pt x="23703" y="97254"/>
                      <a:pt x="22222" y="93333"/>
                      <a:pt x="17777" y="93333"/>
                    </a:cubicBezTo>
                    <a:cubicBezTo>
                      <a:pt x="17283" y="93333"/>
                      <a:pt x="16790" y="92549"/>
                      <a:pt x="16296" y="92549"/>
                    </a:cubicBezTo>
                    <a:cubicBezTo>
                      <a:pt x="15308" y="92549"/>
                      <a:pt x="14320" y="93333"/>
                      <a:pt x="14320" y="95686"/>
                    </a:cubicBezTo>
                    <a:cubicBezTo>
                      <a:pt x="14320" y="100392"/>
                      <a:pt x="17283" y="101176"/>
                      <a:pt x="18765" y="103529"/>
                    </a:cubicBezTo>
                    <a:cubicBezTo>
                      <a:pt x="15802" y="107450"/>
                      <a:pt x="8888" y="103529"/>
                      <a:pt x="8888" y="113725"/>
                    </a:cubicBezTo>
                    <a:cubicBezTo>
                      <a:pt x="8888" y="114509"/>
                      <a:pt x="9382" y="116078"/>
                      <a:pt x="10370" y="116078"/>
                    </a:cubicBezTo>
                    <a:cubicBezTo>
                      <a:pt x="10864" y="116078"/>
                      <a:pt x="11358" y="114509"/>
                      <a:pt x="11851" y="112941"/>
                    </a:cubicBezTo>
                    <a:cubicBezTo>
                      <a:pt x="16790" y="116078"/>
                      <a:pt x="20246" y="118431"/>
                      <a:pt x="24691" y="118431"/>
                    </a:cubicBezTo>
                    <a:cubicBezTo>
                      <a:pt x="26666" y="118431"/>
                      <a:pt x="27654" y="116078"/>
                      <a:pt x="29135" y="116078"/>
                    </a:cubicBezTo>
                    <a:cubicBezTo>
                      <a:pt x="39012" y="116078"/>
                      <a:pt x="39012" y="116078"/>
                      <a:pt x="39012" y="116078"/>
                    </a:cubicBezTo>
                    <a:cubicBezTo>
                      <a:pt x="41975" y="116078"/>
                      <a:pt x="40493" y="120000"/>
                      <a:pt x="43456" y="120000"/>
                    </a:cubicBezTo>
                    <a:cubicBezTo>
                      <a:pt x="46913" y="120000"/>
                      <a:pt x="54814" y="115294"/>
                      <a:pt x="54814" y="110588"/>
                    </a:cubicBezTo>
                    <a:cubicBezTo>
                      <a:pt x="54814" y="109019"/>
                      <a:pt x="53333" y="108235"/>
                      <a:pt x="52839" y="108235"/>
                    </a:cubicBezTo>
                    <a:cubicBezTo>
                      <a:pt x="52839" y="108235"/>
                      <a:pt x="52839" y="108235"/>
                      <a:pt x="52345" y="108235"/>
                    </a:cubicBezTo>
                    <a:cubicBezTo>
                      <a:pt x="49382" y="108235"/>
                      <a:pt x="49382" y="108235"/>
                      <a:pt x="49382" y="108235"/>
                    </a:cubicBezTo>
                    <a:cubicBezTo>
                      <a:pt x="49382" y="99607"/>
                      <a:pt x="54814" y="105098"/>
                      <a:pt x="54814" y="96470"/>
                    </a:cubicBezTo>
                    <a:cubicBezTo>
                      <a:pt x="54814" y="94901"/>
                      <a:pt x="54320" y="94117"/>
                      <a:pt x="53827" y="92549"/>
                    </a:cubicBezTo>
                    <a:cubicBezTo>
                      <a:pt x="60740" y="92549"/>
                      <a:pt x="60740" y="92549"/>
                      <a:pt x="60740" y="92549"/>
                    </a:cubicBezTo>
                    <a:cubicBezTo>
                      <a:pt x="63209" y="89411"/>
                      <a:pt x="64197" y="83137"/>
                      <a:pt x="67160" y="80784"/>
                    </a:cubicBezTo>
                    <a:cubicBezTo>
                      <a:pt x="66172" y="76862"/>
                      <a:pt x="64691" y="76078"/>
                      <a:pt x="62716" y="74509"/>
                    </a:cubicBezTo>
                    <a:cubicBezTo>
                      <a:pt x="63703" y="74509"/>
                      <a:pt x="64197" y="74509"/>
                      <a:pt x="65185" y="74509"/>
                    </a:cubicBezTo>
                    <a:cubicBezTo>
                      <a:pt x="66172" y="74509"/>
                      <a:pt x="67160" y="73725"/>
                      <a:pt x="67160" y="69803"/>
                    </a:cubicBezTo>
                    <a:cubicBezTo>
                      <a:pt x="63209" y="69803"/>
                      <a:pt x="63209" y="69803"/>
                      <a:pt x="63209" y="69803"/>
                    </a:cubicBezTo>
                    <a:cubicBezTo>
                      <a:pt x="65185" y="65882"/>
                      <a:pt x="68641" y="65882"/>
                      <a:pt x="71604" y="63529"/>
                    </a:cubicBezTo>
                    <a:cubicBezTo>
                      <a:pt x="72098" y="63529"/>
                      <a:pt x="72592" y="63529"/>
                      <a:pt x="73086" y="63529"/>
                    </a:cubicBezTo>
                    <a:cubicBezTo>
                      <a:pt x="73580" y="63529"/>
                      <a:pt x="74074" y="63529"/>
                      <a:pt x="75061" y="63529"/>
                    </a:cubicBezTo>
                    <a:cubicBezTo>
                      <a:pt x="75555" y="64313"/>
                      <a:pt x="76049" y="64313"/>
                      <a:pt x="76543" y="64313"/>
                    </a:cubicBezTo>
                    <a:cubicBezTo>
                      <a:pt x="77530" y="64313"/>
                      <a:pt x="78024" y="64313"/>
                      <a:pt x="79012" y="62745"/>
                    </a:cubicBezTo>
                    <a:cubicBezTo>
                      <a:pt x="82962" y="57254"/>
                      <a:pt x="85925" y="47058"/>
                      <a:pt x="91358" y="43921"/>
                    </a:cubicBezTo>
                    <a:cubicBezTo>
                      <a:pt x="96296" y="40784"/>
                      <a:pt x="104197" y="36862"/>
                      <a:pt x="107160" y="30588"/>
                    </a:cubicBezTo>
                    <a:cubicBezTo>
                      <a:pt x="107160" y="30588"/>
                      <a:pt x="106666" y="30588"/>
                      <a:pt x="106666" y="30588"/>
                    </a:cubicBezTo>
                    <a:cubicBezTo>
                      <a:pt x="105679" y="30588"/>
                      <a:pt x="104691" y="31372"/>
                      <a:pt x="103209" y="31372"/>
                    </a:cubicBezTo>
                    <a:cubicBezTo>
                      <a:pt x="102222" y="31372"/>
                      <a:pt x="101234" y="31372"/>
                      <a:pt x="100246" y="31372"/>
                    </a:cubicBezTo>
                    <a:cubicBezTo>
                      <a:pt x="98765" y="31372"/>
                      <a:pt x="97283" y="31372"/>
                      <a:pt x="96790" y="29803"/>
                    </a:cubicBezTo>
                    <a:cubicBezTo>
                      <a:pt x="104197" y="23529"/>
                      <a:pt x="111111" y="28235"/>
                      <a:pt x="116543" y="20392"/>
                    </a:cubicBezTo>
                    <a:cubicBezTo>
                      <a:pt x="117530" y="18823"/>
                      <a:pt x="120000" y="19607"/>
                      <a:pt x="120000" y="16470"/>
                    </a:cubicBezTo>
                    <a:cubicBezTo>
                      <a:pt x="120000" y="11764"/>
                      <a:pt x="112592" y="13333"/>
                      <a:pt x="111111" y="10196"/>
                    </a:cubicBezTo>
                    <a:cubicBezTo>
                      <a:pt x="110123" y="8627"/>
                      <a:pt x="110123" y="6274"/>
                      <a:pt x="108641" y="5490"/>
                    </a:cubicBezTo>
                    <a:cubicBezTo>
                      <a:pt x="107654" y="4705"/>
                      <a:pt x="107160" y="4705"/>
                      <a:pt x="106172" y="3137"/>
                    </a:cubicBezTo>
                    <a:cubicBezTo>
                      <a:pt x="95802" y="8627"/>
                      <a:pt x="95802" y="8627"/>
                      <a:pt x="95802" y="8627"/>
                    </a:cubicBezTo>
                    <a:cubicBezTo>
                      <a:pt x="96296" y="8627"/>
                      <a:pt x="96790" y="7843"/>
                      <a:pt x="97777" y="6274"/>
                    </a:cubicBezTo>
                    <a:cubicBezTo>
                      <a:pt x="95802" y="2352"/>
                      <a:pt x="87901" y="2352"/>
                      <a:pt x="83456" y="2352"/>
                    </a:cubicBezTo>
                    <a:cubicBezTo>
                      <a:pt x="81975" y="2352"/>
                      <a:pt x="80493" y="2352"/>
                      <a:pt x="80000" y="2352"/>
                    </a:cubicBezTo>
                    <a:cubicBezTo>
                      <a:pt x="76049" y="2352"/>
                      <a:pt x="76049" y="2352"/>
                      <a:pt x="76049" y="2352"/>
                    </a:cubicBezTo>
                    <a:cubicBezTo>
                      <a:pt x="75061" y="2352"/>
                      <a:pt x="74074" y="0"/>
                      <a:pt x="7209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17" name="Google Shape;217;p9"/>
              <p:cNvSpPr/>
              <p:nvPr/>
            </p:nvSpPr>
            <p:spPr>
              <a:xfrm>
                <a:off x="-9605963" y="784225"/>
                <a:ext cx="1778100" cy="1622400"/>
              </a:xfrm>
              <a:custGeom>
                <a:rect b="b" l="l" r="r" t="t"/>
                <a:pathLst>
                  <a:path extrusionOk="0" h="120000" w="120000">
                    <a:moveTo>
                      <a:pt x="84810" y="0"/>
                    </a:moveTo>
                    <a:cubicBezTo>
                      <a:pt x="74683" y="0"/>
                      <a:pt x="74683" y="0"/>
                      <a:pt x="74683" y="0"/>
                    </a:cubicBezTo>
                    <a:cubicBezTo>
                      <a:pt x="71139" y="0"/>
                      <a:pt x="68354" y="2500"/>
                      <a:pt x="65063" y="2500"/>
                    </a:cubicBezTo>
                    <a:cubicBezTo>
                      <a:pt x="64303" y="2500"/>
                      <a:pt x="63797" y="2500"/>
                      <a:pt x="63037" y="2500"/>
                    </a:cubicBezTo>
                    <a:cubicBezTo>
                      <a:pt x="62784" y="2500"/>
                      <a:pt x="62531" y="2500"/>
                      <a:pt x="62025" y="2500"/>
                    </a:cubicBezTo>
                    <a:cubicBezTo>
                      <a:pt x="62025" y="3611"/>
                      <a:pt x="62025" y="3611"/>
                      <a:pt x="62025" y="3611"/>
                    </a:cubicBezTo>
                    <a:cubicBezTo>
                      <a:pt x="60759" y="3611"/>
                      <a:pt x="60759" y="3611"/>
                      <a:pt x="60759" y="3611"/>
                    </a:cubicBezTo>
                    <a:cubicBezTo>
                      <a:pt x="59493" y="3055"/>
                      <a:pt x="58481" y="3055"/>
                      <a:pt x="57468" y="3055"/>
                    </a:cubicBezTo>
                    <a:cubicBezTo>
                      <a:pt x="56962" y="3055"/>
                      <a:pt x="56708" y="3055"/>
                      <a:pt x="56455" y="3055"/>
                    </a:cubicBezTo>
                    <a:cubicBezTo>
                      <a:pt x="54177" y="3055"/>
                      <a:pt x="52405" y="3611"/>
                      <a:pt x="50379" y="5000"/>
                    </a:cubicBezTo>
                    <a:cubicBezTo>
                      <a:pt x="50886" y="5555"/>
                      <a:pt x="51392" y="5555"/>
                      <a:pt x="51898" y="6388"/>
                    </a:cubicBezTo>
                    <a:cubicBezTo>
                      <a:pt x="51139" y="6388"/>
                      <a:pt x="49113" y="6111"/>
                      <a:pt x="49113" y="7500"/>
                    </a:cubicBezTo>
                    <a:cubicBezTo>
                      <a:pt x="49113" y="9166"/>
                      <a:pt x="51898" y="10277"/>
                      <a:pt x="52911" y="11111"/>
                    </a:cubicBezTo>
                    <a:cubicBezTo>
                      <a:pt x="49873" y="11111"/>
                      <a:pt x="49873" y="11111"/>
                      <a:pt x="49873" y="11111"/>
                    </a:cubicBezTo>
                    <a:cubicBezTo>
                      <a:pt x="48101" y="10000"/>
                      <a:pt x="46329" y="7777"/>
                      <a:pt x="43544" y="7777"/>
                    </a:cubicBezTo>
                    <a:cubicBezTo>
                      <a:pt x="42784" y="7777"/>
                      <a:pt x="41772" y="8055"/>
                      <a:pt x="41772" y="9166"/>
                    </a:cubicBezTo>
                    <a:cubicBezTo>
                      <a:pt x="41772" y="9722"/>
                      <a:pt x="42278" y="10277"/>
                      <a:pt x="42278" y="11111"/>
                    </a:cubicBezTo>
                    <a:cubicBezTo>
                      <a:pt x="41265" y="11111"/>
                      <a:pt x="41265" y="11111"/>
                      <a:pt x="41265" y="11111"/>
                    </a:cubicBezTo>
                    <a:cubicBezTo>
                      <a:pt x="40000" y="10277"/>
                      <a:pt x="38734" y="10555"/>
                      <a:pt x="37974" y="8888"/>
                    </a:cubicBezTo>
                    <a:cubicBezTo>
                      <a:pt x="37215" y="9722"/>
                      <a:pt x="37215" y="9722"/>
                      <a:pt x="37215" y="9722"/>
                    </a:cubicBezTo>
                    <a:cubicBezTo>
                      <a:pt x="37215" y="10277"/>
                      <a:pt x="37721" y="10833"/>
                      <a:pt x="37721" y="11388"/>
                    </a:cubicBezTo>
                    <a:cubicBezTo>
                      <a:pt x="36202" y="11388"/>
                      <a:pt x="35949" y="8888"/>
                      <a:pt x="34683" y="8888"/>
                    </a:cubicBezTo>
                    <a:cubicBezTo>
                      <a:pt x="32911" y="8888"/>
                      <a:pt x="31392" y="10277"/>
                      <a:pt x="29367" y="10833"/>
                    </a:cubicBezTo>
                    <a:cubicBezTo>
                      <a:pt x="26835" y="10833"/>
                      <a:pt x="25822" y="11666"/>
                      <a:pt x="23037" y="12222"/>
                    </a:cubicBezTo>
                    <a:cubicBezTo>
                      <a:pt x="20759" y="12500"/>
                      <a:pt x="22531" y="16944"/>
                      <a:pt x="20000" y="16944"/>
                    </a:cubicBezTo>
                    <a:cubicBezTo>
                      <a:pt x="19493" y="16944"/>
                      <a:pt x="18987" y="16666"/>
                      <a:pt x="18227" y="16111"/>
                    </a:cubicBezTo>
                    <a:cubicBezTo>
                      <a:pt x="16962" y="18055"/>
                      <a:pt x="13670" y="20277"/>
                      <a:pt x="11392" y="21111"/>
                    </a:cubicBezTo>
                    <a:cubicBezTo>
                      <a:pt x="11139" y="21388"/>
                      <a:pt x="9873" y="21666"/>
                      <a:pt x="9873" y="22500"/>
                    </a:cubicBezTo>
                    <a:cubicBezTo>
                      <a:pt x="9873" y="24444"/>
                      <a:pt x="13924" y="24166"/>
                      <a:pt x="15189" y="24444"/>
                    </a:cubicBezTo>
                    <a:cubicBezTo>
                      <a:pt x="15189" y="26666"/>
                      <a:pt x="14430" y="28333"/>
                      <a:pt x="13417" y="29166"/>
                    </a:cubicBezTo>
                    <a:cubicBezTo>
                      <a:pt x="12911" y="29722"/>
                      <a:pt x="12151" y="29722"/>
                      <a:pt x="11392" y="29722"/>
                    </a:cubicBezTo>
                    <a:cubicBezTo>
                      <a:pt x="11139" y="29722"/>
                      <a:pt x="10632" y="29722"/>
                      <a:pt x="10126" y="29722"/>
                    </a:cubicBezTo>
                    <a:cubicBezTo>
                      <a:pt x="9873" y="29722"/>
                      <a:pt x="9367" y="29722"/>
                      <a:pt x="8860" y="29722"/>
                    </a:cubicBezTo>
                    <a:cubicBezTo>
                      <a:pt x="8354" y="29722"/>
                      <a:pt x="7848" y="29722"/>
                      <a:pt x="7341" y="30000"/>
                    </a:cubicBezTo>
                    <a:cubicBezTo>
                      <a:pt x="6075" y="30555"/>
                      <a:pt x="5316" y="31388"/>
                      <a:pt x="4050" y="31944"/>
                    </a:cubicBezTo>
                    <a:cubicBezTo>
                      <a:pt x="2531" y="32777"/>
                      <a:pt x="0" y="31666"/>
                      <a:pt x="0" y="34444"/>
                    </a:cubicBezTo>
                    <a:cubicBezTo>
                      <a:pt x="0" y="36111"/>
                      <a:pt x="6835" y="38611"/>
                      <a:pt x="7088" y="38611"/>
                    </a:cubicBezTo>
                    <a:cubicBezTo>
                      <a:pt x="9367" y="38611"/>
                      <a:pt x="9367" y="38611"/>
                      <a:pt x="9367" y="38611"/>
                    </a:cubicBezTo>
                    <a:cubicBezTo>
                      <a:pt x="9873" y="38611"/>
                      <a:pt x="10126" y="38055"/>
                      <a:pt x="10126" y="37500"/>
                    </a:cubicBezTo>
                    <a:cubicBezTo>
                      <a:pt x="12911" y="37500"/>
                      <a:pt x="12911" y="37500"/>
                      <a:pt x="12911" y="37500"/>
                    </a:cubicBezTo>
                    <a:cubicBezTo>
                      <a:pt x="12658" y="38611"/>
                      <a:pt x="12658" y="38888"/>
                      <a:pt x="12151" y="39722"/>
                    </a:cubicBezTo>
                    <a:cubicBezTo>
                      <a:pt x="8101" y="39722"/>
                      <a:pt x="8101" y="39722"/>
                      <a:pt x="8101" y="39722"/>
                    </a:cubicBezTo>
                    <a:cubicBezTo>
                      <a:pt x="7848" y="40277"/>
                      <a:pt x="7594" y="40277"/>
                      <a:pt x="6835" y="40277"/>
                    </a:cubicBezTo>
                    <a:cubicBezTo>
                      <a:pt x="5063" y="40277"/>
                      <a:pt x="5063" y="40277"/>
                      <a:pt x="5063" y="40277"/>
                    </a:cubicBezTo>
                    <a:cubicBezTo>
                      <a:pt x="4556" y="40277"/>
                      <a:pt x="3037" y="40833"/>
                      <a:pt x="3037" y="42222"/>
                    </a:cubicBezTo>
                    <a:cubicBezTo>
                      <a:pt x="3291" y="42500"/>
                      <a:pt x="3544" y="42500"/>
                      <a:pt x="3797" y="42500"/>
                    </a:cubicBezTo>
                    <a:cubicBezTo>
                      <a:pt x="4303" y="42500"/>
                      <a:pt x="4303" y="42222"/>
                      <a:pt x="5316" y="42222"/>
                    </a:cubicBezTo>
                    <a:cubicBezTo>
                      <a:pt x="6329" y="42222"/>
                      <a:pt x="7088" y="43055"/>
                      <a:pt x="8101" y="43611"/>
                    </a:cubicBezTo>
                    <a:cubicBezTo>
                      <a:pt x="7848" y="44444"/>
                      <a:pt x="7341" y="44722"/>
                      <a:pt x="6835" y="45277"/>
                    </a:cubicBezTo>
                    <a:cubicBezTo>
                      <a:pt x="7594" y="46666"/>
                      <a:pt x="9873" y="47500"/>
                      <a:pt x="11392" y="47500"/>
                    </a:cubicBezTo>
                    <a:cubicBezTo>
                      <a:pt x="11645" y="47500"/>
                      <a:pt x="11898" y="47500"/>
                      <a:pt x="11898" y="47500"/>
                    </a:cubicBezTo>
                    <a:cubicBezTo>
                      <a:pt x="11898" y="47500"/>
                      <a:pt x="12151" y="47500"/>
                      <a:pt x="12405" y="47222"/>
                    </a:cubicBezTo>
                    <a:cubicBezTo>
                      <a:pt x="12151" y="46944"/>
                      <a:pt x="11898" y="46666"/>
                      <a:pt x="11645" y="46388"/>
                    </a:cubicBezTo>
                    <a:cubicBezTo>
                      <a:pt x="11898" y="46111"/>
                      <a:pt x="12151" y="46111"/>
                      <a:pt x="12911" y="46111"/>
                    </a:cubicBezTo>
                    <a:cubicBezTo>
                      <a:pt x="13924" y="46111"/>
                      <a:pt x="14430" y="46666"/>
                      <a:pt x="15189" y="46666"/>
                    </a:cubicBezTo>
                    <a:cubicBezTo>
                      <a:pt x="15949" y="46666"/>
                      <a:pt x="16455" y="45555"/>
                      <a:pt x="17215" y="45555"/>
                    </a:cubicBezTo>
                    <a:cubicBezTo>
                      <a:pt x="19493" y="45555"/>
                      <a:pt x="19493" y="45555"/>
                      <a:pt x="19493" y="45555"/>
                    </a:cubicBezTo>
                    <a:cubicBezTo>
                      <a:pt x="27341" y="45555"/>
                      <a:pt x="32151" y="53611"/>
                      <a:pt x="34177" y="61388"/>
                    </a:cubicBezTo>
                    <a:cubicBezTo>
                      <a:pt x="34177" y="62777"/>
                      <a:pt x="34177" y="62777"/>
                      <a:pt x="34177" y="62777"/>
                    </a:cubicBezTo>
                    <a:cubicBezTo>
                      <a:pt x="34683" y="63055"/>
                      <a:pt x="35949" y="63055"/>
                      <a:pt x="35949" y="64444"/>
                    </a:cubicBezTo>
                    <a:cubicBezTo>
                      <a:pt x="35949" y="66666"/>
                      <a:pt x="34430" y="66388"/>
                      <a:pt x="34430" y="68333"/>
                    </a:cubicBezTo>
                    <a:cubicBezTo>
                      <a:pt x="34430" y="69722"/>
                      <a:pt x="34936" y="70000"/>
                      <a:pt x="36202" y="70000"/>
                    </a:cubicBezTo>
                    <a:cubicBezTo>
                      <a:pt x="37215" y="70000"/>
                      <a:pt x="37468" y="68333"/>
                      <a:pt x="37974" y="68333"/>
                    </a:cubicBezTo>
                    <a:cubicBezTo>
                      <a:pt x="40253" y="68333"/>
                      <a:pt x="41012" y="72777"/>
                      <a:pt x="43037" y="73611"/>
                    </a:cubicBezTo>
                    <a:cubicBezTo>
                      <a:pt x="43037" y="74166"/>
                      <a:pt x="43037" y="75000"/>
                      <a:pt x="42278" y="75000"/>
                    </a:cubicBezTo>
                    <a:cubicBezTo>
                      <a:pt x="40759" y="75000"/>
                      <a:pt x="39746" y="73611"/>
                      <a:pt x="38227" y="73611"/>
                    </a:cubicBezTo>
                    <a:cubicBezTo>
                      <a:pt x="37721" y="73611"/>
                      <a:pt x="37721" y="73611"/>
                      <a:pt x="37468" y="73611"/>
                    </a:cubicBezTo>
                    <a:cubicBezTo>
                      <a:pt x="37215" y="73611"/>
                      <a:pt x="37215" y="73611"/>
                      <a:pt x="36962" y="73611"/>
                    </a:cubicBezTo>
                    <a:cubicBezTo>
                      <a:pt x="37215" y="76111"/>
                      <a:pt x="42278" y="76666"/>
                      <a:pt x="44556" y="77500"/>
                    </a:cubicBezTo>
                    <a:cubicBezTo>
                      <a:pt x="43797" y="80277"/>
                      <a:pt x="42784" y="81111"/>
                      <a:pt x="42278" y="83888"/>
                    </a:cubicBezTo>
                    <a:cubicBezTo>
                      <a:pt x="42025" y="83611"/>
                      <a:pt x="41772" y="83611"/>
                      <a:pt x="41518" y="83611"/>
                    </a:cubicBezTo>
                    <a:cubicBezTo>
                      <a:pt x="41265" y="83611"/>
                      <a:pt x="41012" y="83611"/>
                      <a:pt x="40506" y="84166"/>
                    </a:cubicBezTo>
                    <a:cubicBezTo>
                      <a:pt x="40506" y="84166"/>
                      <a:pt x="40506" y="84166"/>
                      <a:pt x="40506" y="84166"/>
                    </a:cubicBezTo>
                    <a:cubicBezTo>
                      <a:pt x="38987" y="85833"/>
                      <a:pt x="38734" y="87500"/>
                      <a:pt x="37721" y="89166"/>
                    </a:cubicBezTo>
                    <a:cubicBezTo>
                      <a:pt x="37721" y="91388"/>
                      <a:pt x="37721" y="91388"/>
                      <a:pt x="37721" y="91388"/>
                    </a:cubicBezTo>
                    <a:cubicBezTo>
                      <a:pt x="37721" y="91111"/>
                      <a:pt x="37974" y="91111"/>
                      <a:pt x="38227" y="91111"/>
                    </a:cubicBezTo>
                    <a:cubicBezTo>
                      <a:pt x="38481" y="91111"/>
                      <a:pt x="38734" y="91111"/>
                      <a:pt x="38987" y="91388"/>
                    </a:cubicBezTo>
                    <a:cubicBezTo>
                      <a:pt x="38734" y="92222"/>
                      <a:pt x="38227" y="92777"/>
                      <a:pt x="38227" y="93611"/>
                    </a:cubicBezTo>
                    <a:cubicBezTo>
                      <a:pt x="38227" y="96111"/>
                      <a:pt x="40253" y="97222"/>
                      <a:pt x="40759" y="98888"/>
                    </a:cubicBezTo>
                    <a:cubicBezTo>
                      <a:pt x="40759" y="100000"/>
                      <a:pt x="41012" y="101666"/>
                      <a:pt x="41265" y="101944"/>
                    </a:cubicBezTo>
                    <a:cubicBezTo>
                      <a:pt x="41518" y="102222"/>
                      <a:pt x="41772" y="102222"/>
                      <a:pt x="41772" y="102222"/>
                    </a:cubicBezTo>
                    <a:cubicBezTo>
                      <a:pt x="42025" y="102222"/>
                      <a:pt x="42278" y="101944"/>
                      <a:pt x="42531" y="101944"/>
                    </a:cubicBezTo>
                    <a:cubicBezTo>
                      <a:pt x="42784" y="101666"/>
                      <a:pt x="43037" y="101666"/>
                      <a:pt x="43037" y="101666"/>
                    </a:cubicBezTo>
                    <a:cubicBezTo>
                      <a:pt x="43291" y="101666"/>
                      <a:pt x="43544" y="101666"/>
                      <a:pt x="44050" y="102222"/>
                    </a:cubicBezTo>
                    <a:cubicBezTo>
                      <a:pt x="43544" y="103055"/>
                      <a:pt x="42784" y="102777"/>
                      <a:pt x="42784" y="104166"/>
                    </a:cubicBezTo>
                    <a:cubicBezTo>
                      <a:pt x="42784" y="106666"/>
                      <a:pt x="45569" y="110833"/>
                      <a:pt x="46835" y="112222"/>
                    </a:cubicBezTo>
                    <a:cubicBezTo>
                      <a:pt x="47088" y="112500"/>
                      <a:pt x="47088" y="113888"/>
                      <a:pt x="47341" y="114166"/>
                    </a:cubicBezTo>
                    <a:cubicBezTo>
                      <a:pt x="48607" y="115277"/>
                      <a:pt x="49367" y="114722"/>
                      <a:pt x="49620" y="116666"/>
                    </a:cubicBezTo>
                    <a:cubicBezTo>
                      <a:pt x="50632" y="116666"/>
                      <a:pt x="51645" y="115555"/>
                      <a:pt x="52658" y="115555"/>
                    </a:cubicBezTo>
                    <a:cubicBezTo>
                      <a:pt x="54430" y="115555"/>
                      <a:pt x="54177" y="119722"/>
                      <a:pt x="55949" y="119722"/>
                    </a:cubicBezTo>
                    <a:cubicBezTo>
                      <a:pt x="56455" y="119722"/>
                      <a:pt x="56708" y="119166"/>
                      <a:pt x="57468" y="119166"/>
                    </a:cubicBezTo>
                    <a:cubicBezTo>
                      <a:pt x="57468" y="119722"/>
                      <a:pt x="57721" y="120000"/>
                      <a:pt x="58227" y="120000"/>
                    </a:cubicBezTo>
                    <a:cubicBezTo>
                      <a:pt x="60253" y="120000"/>
                      <a:pt x="59240" y="115277"/>
                      <a:pt x="61012" y="114166"/>
                    </a:cubicBezTo>
                    <a:cubicBezTo>
                      <a:pt x="60759" y="113055"/>
                      <a:pt x="61012" y="110833"/>
                      <a:pt x="61012" y="109166"/>
                    </a:cubicBezTo>
                    <a:cubicBezTo>
                      <a:pt x="61012" y="106388"/>
                      <a:pt x="64303" y="107500"/>
                      <a:pt x="64303" y="104444"/>
                    </a:cubicBezTo>
                    <a:cubicBezTo>
                      <a:pt x="64303" y="103333"/>
                      <a:pt x="63291" y="102777"/>
                      <a:pt x="63291" y="102222"/>
                    </a:cubicBezTo>
                    <a:cubicBezTo>
                      <a:pt x="63291" y="101666"/>
                      <a:pt x="63797" y="101388"/>
                      <a:pt x="63797" y="101111"/>
                    </a:cubicBezTo>
                    <a:cubicBezTo>
                      <a:pt x="63797" y="100833"/>
                      <a:pt x="63797" y="100555"/>
                      <a:pt x="63797" y="100277"/>
                    </a:cubicBezTo>
                    <a:cubicBezTo>
                      <a:pt x="63797" y="97222"/>
                      <a:pt x="67594" y="98055"/>
                      <a:pt x="69113" y="96111"/>
                    </a:cubicBezTo>
                    <a:cubicBezTo>
                      <a:pt x="69620" y="95277"/>
                      <a:pt x="69367" y="94166"/>
                      <a:pt x="70379" y="93611"/>
                    </a:cubicBezTo>
                    <a:cubicBezTo>
                      <a:pt x="70379" y="95555"/>
                      <a:pt x="70379" y="95555"/>
                      <a:pt x="70379" y="95555"/>
                    </a:cubicBezTo>
                    <a:cubicBezTo>
                      <a:pt x="71392" y="95555"/>
                      <a:pt x="71392" y="95555"/>
                      <a:pt x="71392" y="95555"/>
                    </a:cubicBezTo>
                    <a:cubicBezTo>
                      <a:pt x="72911" y="94166"/>
                      <a:pt x="75189" y="94722"/>
                      <a:pt x="76708" y="92777"/>
                    </a:cubicBezTo>
                    <a:cubicBezTo>
                      <a:pt x="77721" y="91388"/>
                      <a:pt x="77721" y="89722"/>
                      <a:pt x="79240" y="88333"/>
                    </a:cubicBezTo>
                    <a:cubicBezTo>
                      <a:pt x="81012" y="86666"/>
                      <a:pt x="81012" y="86666"/>
                      <a:pt x="81012" y="86666"/>
                    </a:cubicBezTo>
                    <a:cubicBezTo>
                      <a:pt x="81012" y="85833"/>
                      <a:pt x="81518" y="85555"/>
                      <a:pt x="82278" y="85000"/>
                    </a:cubicBezTo>
                    <a:cubicBezTo>
                      <a:pt x="85569" y="85000"/>
                      <a:pt x="85569" y="85000"/>
                      <a:pt x="85569" y="85000"/>
                    </a:cubicBezTo>
                    <a:cubicBezTo>
                      <a:pt x="88354" y="83611"/>
                      <a:pt x="90379" y="83888"/>
                      <a:pt x="92911" y="82777"/>
                    </a:cubicBezTo>
                    <a:cubicBezTo>
                      <a:pt x="94936" y="81944"/>
                      <a:pt x="95443" y="79166"/>
                      <a:pt x="97721" y="78333"/>
                    </a:cubicBezTo>
                    <a:cubicBezTo>
                      <a:pt x="98987" y="77777"/>
                      <a:pt x="99746" y="77500"/>
                      <a:pt x="100759" y="76388"/>
                    </a:cubicBezTo>
                    <a:cubicBezTo>
                      <a:pt x="99493" y="75833"/>
                      <a:pt x="93164" y="76111"/>
                      <a:pt x="93164" y="73333"/>
                    </a:cubicBezTo>
                    <a:cubicBezTo>
                      <a:pt x="93417" y="73333"/>
                      <a:pt x="94683" y="73055"/>
                      <a:pt x="94683" y="72222"/>
                    </a:cubicBezTo>
                    <a:cubicBezTo>
                      <a:pt x="94683" y="71666"/>
                      <a:pt x="93924" y="71388"/>
                      <a:pt x="93924" y="70000"/>
                    </a:cubicBezTo>
                    <a:cubicBezTo>
                      <a:pt x="94177" y="70000"/>
                      <a:pt x="94177" y="70000"/>
                      <a:pt x="94430" y="70000"/>
                    </a:cubicBezTo>
                    <a:cubicBezTo>
                      <a:pt x="94683" y="70000"/>
                      <a:pt x="94936" y="70000"/>
                      <a:pt x="94936" y="70000"/>
                    </a:cubicBezTo>
                    <a:cubicBezTo>
                      <a:pt x="97974" y="70000"/>
                      <a:pt x="97215" y="74444"/>
                      <a:pt x="100506" y="74444"/>
                    </a:cubicBezTo>
                    <a:cubicBezTo>
                      <a:pt x="101265" y="74444"/>
                      <a:pt x="102278" y="74444"/>
                      <a:pt x="102278" y="73333"/>
                    </a:cubicBezTo>
                    <a:cubicBezTo>
                      <a:pt x="102278" y="68333"/>
                      <a:pt x="97974" y="66666"/>
                      <a:pt x="95443" y="63333"/>
                    </a:cubicBezTo>
                    <a:cubicBezTo>
                      <a:pt x="95443" y="61944"/>
                      <a:pt x="95443" y="61944"/>
                      <a:pt x="95443" y="61944"/>
                    </a:cubicBezTo>
                    <a:cubicBezTo>
                      <a:pt x="95443" y="61944"/>
                      <a:pt x="95696" y="61944"/>
                      <a:pt x="95949" y="61944"/>
                    </a:cubicBezTo>
                    <a:cubicBezTo>
                      <a:pt x="95949" y="61944"/>
                      <a:pt x="96202" y="61944"/>
                      <a:pt x="96202" y="61944"/>
                    </a:cubicBezTo>
                    <a:cubicBezTo>
                      <a:pt x="96708" y="63611"/>
                      <a:pt x="98987" y="66111"/>
                      <a:pt x="100253" y="66111"/>
                    </a:cubicBezTo>
                    <a:cubicBezTo>
                      <a:pt x="101012" y="66111"/>
                      <a:pt x="101265" y="64722"/>
                      <a:pt x="101265" y="63611"/>
                    </a:cubicBezTo>
                    <a:cubicBezTo>
                      <a:pt x="101265" y="61111"/>
                      <a:pt x="97974" y="61944"/>
                      <a:pt x="97468" y="59444"/>
                    </a:cubicBezTo>
                    <a:cubicBezTo>
                      <a:pt x="98481" y="59444"/>
                      <a:pt x="98481" y="59444"/>
                      <a:pt x="98481" y="59444"/>
                    </a:cubicBezTo>
                    <a:cubicBezTo>
                      <a:pt x="98987" y="60277"/>
                      <a:pt x="99746" y="60833"/>
                      <a:pt x="100506" y="61388"/>
                    </a:cubicBezTo>
                    <a:cubicBezTo>
                      <a:pt x="101012" y="59444"/>
                      <a:pt x="103797" y="60833"/>
                      <a:pt x="104303" y="58055"/>
                    </a:cubicBezTo>
                    <a:cubicBezTo>
                      <a:pt x="104050" y="57777"/>
                      <a:pt x="103544" y="57222"/>
                      <a:pt x="103544" y="56666"/>
                    </a:cubicBezTo>
                    <a:cubicBezTo>
                      <a:pt x="105063" y="56388"/>
                      <a:pt x="106329" y="55555"/>
                      <a:pt x="106835" y="54166"/>
                    </a:cubicBezTo>
                    <a:cubicBezTo>
                      <a:pt x="106075" y="53888"/>
                      <a:pt x="104050" y="53888"/>
                      <a:pt x="104050" y="52222"/>
                    </a:cubicBezTo>
                    <a:cubicBezTo>
                      <a:pt x="104050" y="51111"/>
                      <a:pt x="105063" y="51111"/>
                      <a:pt x="106329" y="51111"/>
                    </a:cubicBezTo>
                    <a:cubicBezTo>
                      <a:pt x="105822" y="50555"/>
                      <a:pt x="106329" y="49722"/>
                      <a:pt x="106329" y="49166"/>
                    </a:cubicBezTo>
                    <a:cubicBezTo>
                      <a:pt x="106329" y="47777"/>
                      <a:pt x="105316" y="47222"/>
                      <a:pt x="105316" y="45000"/>
                    </a:cubicBezTo>
                    <a:cubicBezTo>
                      <a:pt x="104303" y="45000"/>
                      <a:pt x="103037" y="45000"/>
                      <a:pt x="103037" y="43611"/>
                    </a:cubicBezTo>
                    <a:cubicBezTo>
                      <a:pt x="103037" y="42777"/>
                      <a:pt x="103544" y="42222"/>
                      <a:pt x="104303" y="42222"/>
                    </a:cubicBezTo>
                    <a:cubicBezTo>
                      <a:pt x="104810" y="42222"/>
                      <a:pt x="105822" y="42222"/>
                      <a:pt x="106835" y="42222"/>
                    </a:cubicBezTo>
                    <a:cubicBezTo>
                      <a:pt x="108101" y="42222"/>
                      <a:pt x="109367" y="41944"/>
                      <a:pt x="109367" y="40833"/>
                    </a:cubicBezTo>
                    <a:cubicBezTo>
                      <a:pt x="109367" y="38611"/>
                      <a:pt x="106582" y="39166"/>
                      <a:pt x="106329" y="37500"/>
                    </a:cubicBezTo>
                    <a:cubicBezTo>
                      <a:pt x="106582" y="37500"/>
                      <a:pt x="107088" y="37222"/>
                      <a:pt x="107594" y="36944"/>
                    </a:cubicBezTo>
                    <a:cubicBezTo>
                      <a:pt x="106835" y="36388"/>
                      <a:pt x="105822" y="35277"/>
                      <a:pt x="104810" y="35277"/>
                    </a:cubicBezTo>
                    <a:cubicBezTo>
                      <a:pt x="104303" y="35277"/>
                      <a:pt x="103797" y="35555"/>
                      <a:pt x="103291" y="35555"/>
                    </a:cubicBezTo>
                    <a:cubicBezTo>
                      <a:pt x="103037" y="35555"/>
                      <a:pt x="102784" y="35555"/>
                      <a:pt x="102531" y="35277"/>
                    </a:cubicBezTo>
                    <a:cubicBezTo>
                      <a:pt x="103037" y="34444"/>
                      <a:pt x="103037" y="32222"/>
                      <a:pt x="103797" y="31388"/>
                    </a:cubicBezTo>
                    <a:cubicBezTo>
                      <a:pt x="105063" y="30000"/>
                      <a:pt x="106582" y="29444"/>
                      <a:pt x="106582" y="27500"/>
                    </a:cubicBezTo>
                    <a:cubicBezTo>
                      <a:pt x="106582" y="26944"/>
                      <a:pt x="106582" y="26944"/>
                      <a:pt x="106582" y="26111"/>
                    </a:cubicBezTo>
                    <a:cubicBezTo>
                      <a:pt x="107848" y="25555"/>
                      <a:pt x="109873" y="25277"/>
                      <a:pt x="109873" y="23888"/>
                    </a:cubicBezTo>
                    <a:cubicBezTo>
                      <a:pt x="109873" y="22777"/>
                      <a:pt x="110126" y="23888"/>
                      <a:pt x="109873" y="22500"/>
                    </a:cubicBezTo>
                    <a:cubicBezTo>
                      <a:pt x="110886" y="22222"/>
                      <a:pt x="112911" y="22222"/>
                      <a:pt x="112911" y="19722"/>
                    </a:cubicBezTo>
                    <a:cubicBezTo>
                      <a:pt x="112658" y="20000"/>
                      <a:pt x="112405" y="20000"/>
                      <a:pt x="112151" y="20000"/>
                    </a:cubicBezTo>
                    <a:cubicBezTo>
                      <a:pt x="112151" y="20000"/>
                      <a:pt x="111898" y="20000"/>
                      <a:pt x="111392" y="19722"/>
                    </a:cubicBezTo>
                    <a:cubicBezTo>
                      <a:pt x="114683" y="19722"/>
                      <a:pt x="115949" y="16944"/>
                      <a:pt x="118481" y="15833"/>
                    </a:cubicBezTo>
                    <a:cubicBezTo>
                      <a:pt x="118734" y="15833"/>
                      <a:pt x="120000" y="15000"/>
                      <a:pt x="120000" y="13888"/>
                    </a:cubicBezTo>
                    <a:cubicBezTo>
                      <a:pt x="120000" y="12500"/>
                      <a:pt x="116708" y="10555"/>
                      <a:pt x="115949" y="10555"/>
                    </a:cubicBezTo>
                    <a:cubicBezTo>
                      <a:pt x="115189" y="10555"/>
                      <a:pt x="114683" y="10555"/>
                      <a:pt x="114430" y="11666"/>
                    </a:cubicBezTo>
                    <a:cubicBezTo>
                      <a:pt x="111139" y="11666"/>
                      <a:pt x="111139" y="11666"/>
                      <a:pt x="111139" y="11666"/>
                    </a:cubicBezTo>
                    <a:cubicBezTo>
                      <a:pt x="110126" y="12500"/>
                      <a:pt x="109873" y="13055"/>
                      <a:pt x="108607" y="13611"/>
                    </a:cubicBezTo>
                    <a:cubicBezTo>
                      <a:pt x="108607" y="13611"/>
                      <a:pt x="108607" y="13611"/>
                      <a:pt x="108354" y="13611"/>
                    </a:cubicBezTo>
                    <a:cubicBezTo>
                      <a:pt x="108101" y="13611"/>
                      <a:pt x="106835" y="13333"/>
                      <a:pt x="106835" y="13333"/>
                    </a:cubicBezTo>
                    <a:cubicBezTo>
                      <a:pt x="102278" y="13333"/>
                      <a:pt x="102278" y="13333"/>
                      <a:pt x="102278" y="13333"/>
                    </a:cubicBezTo>
                    <a:cubicBezTo>
                      <a:pt x="101012" y="14444"/>
                      <a:pt x="97721" y="20555"/>
                      <a:pt x="95696" y="21111"/>
                    </a:cubicBezTo>
                    <a:cubicBezTo>
                      <a:pt x="95949" y="20277"/>
                      <a:pt x="100506" y="13888"/>
                      <a:pt x="100506" y="13055"/>
                    </a:cubicBezTo>
                    <a:cubicBezTo>
                      <a:pt x="100506" y="11666"/>
                      <a:pt x="100000" y="10277"/>
                      <a:pt x="98734" y="10277"/>
                    </a:cubicBezTo>
                    <a:cubicBezTo>
                      <a:pt x="96455" y="10277"/>
                      <a:pt x="92151" y="15555"/>
                      <a:pt x="90632" y="15555"/>
                    </a:cubicBezTo>
                    <a:cubicBezTo>
                      <a:pt x="89873" y="15555"/>
                      <a:pt x="92911" y="11666"/>
                      <a:pt x="93164" y="11111"/>
                    </a:cubicBezTo>
                    <a:cubicBezTo>
                      <a:pt x="92911" y="10833"/>
                      <a:pt x="92405" y="10833"/>
                      <a:pt x="91898" y="10833"/>
                    </a:cubicBezTo>
                    <a:cubicBezTo>
                      <a:pt x="90632" y="10833"/>
                      <a:pt x="88860" y="11111"/>
                      <a:pt x="87088" y="11111"/>
                    </a:cubicBezTo>
                    <a:cubicBezTo>
                      <a:pt x="85063" y="11388"/>
                      <a:pt x="83291" y="11388"/>
                      <a:pt x="81518" y="11388"/>
                    </a:cubicBezTo>
                    <a:cubicBezTo>
                      <a:pt x="80253" y="11388"/>
                      <a:pt x="79240" y="11388"/>
                      <a:pt x="78987" y="11111"/>
                    </a:cubicBezTo>
                    <a:cubicBezTo>
                      <a:pt x="94430" y="10000"/>
                      <a:pt x="94430" y="10000"/>
                      <a:pt x="94430" y="10000"/>
                    </a:cubicBezTo>
                    <a:cubicBezTo>
                      <a:pt x="96202" y="9166"/>
                      <a:pt x="101012" y="9444"/>
                      <a:pt x="101265" y="6388"/>
                    </a:cubicBezTo>
                    <a:cubicBezTo>
                      <a:pt x="99493" y="5833"/>
                      <a:pt x="97215" y="6388"/>
                      <a:pt x="95189" y="5277"/>
                    </a:cubicBezTo>
                    <a:cubicBezTo>
                      <a:pt x="91898" y="3611"/>
                      <a:pt x="88860" y="0"/>
                      <a:pt x="8481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18" name="Google Shape;218;p9"/>
              <p:cNvSpPr/>
              <p:nvPr/>
            </p:nvSpPr>
            <p:spPr>
              <a:xfrm>
                <a:off x="-9077326" y="1806575"/>
                <a:ext cx="85800" cy="66600"/>
              </a:xfrm>
              <a:custGeom>
                <a:rect b="b" l="l" r="r" t="t"/>
                <a:pathLst>
                  <a:path extrusionOk="0" h="120000" w="120000">
                    <a:moveTo>
                      <a:pt x="31304" y="0"/>
                    </a:moveTo>
                    <a:cubicBezTo>
                      <a:pt x="20869" y="0"/>
                      <a:pt x="0" y="6666"/>
                      <a:pt x="0" y="40000"/>
                    </a:cubicBezTo>
                    <a:cubicBezTo>
                      <a:pt x="0" y="66666"/>
                      <a:pt x="15652" y="120000"/>
                      <a:pt x="31304" y="120000"/>
                    </a:cubicBezTo>
                    <a:cubicBezTo>
                      <a:pt x="62608" y="120000"/>
                      <a:pt x="62608" y="120000"/>
                      <a:pt x="62608" y="120000"/>
                    </a:cubicBezTo>
                    <a:cubicBezTo>
                      <a:pt x="83478" y="120000"/>
                      <a:pt x="114782" y="113333"/>
                      <a:pt x="120000" y="73333"/>
                    </a:cubicBezTo>
                    <a:cubicBezTo>
                      <a:pt x="83478" y="60000"/>
                      <a:pt x="67826" y="0"/>
                      <a:pt x="3130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19" name="Google Shape;219;p9"/>
              <p:cNvSpPr/>
              <p:nvPr/>
            </p:nvSpPr>
            <p:spPr>
              <a:xfrm>
                <a:off x="-8015288" y="1457325"/>
                <a:ext cx="45900" cy="33300"/>
              </a:xfrm>
              <a:custGeom>
                <a:rect b="b" l="l" r="r" t="t"/>
                <a:pathLst>
                  <a:path extrusionOk="0" h="120000" w="120000">
                    <a:moveTo>
                      <a:pt x="80000" y="0"/>
                    </a:moveTo>
                    <a:cubicBezTo>
                      <a:pt x="30000" y="0"/>
                      <a:pt x="30000" y="0"/>
                      <a:pt x="30000" y="0"/>
                    </a:cubicBezTo>
                    <a:cubicBezTo>
                      <a:pt x="20000" y="13333"/>
                      <a:pt x="0" y="26666"/>
                      <a:pt x="0" y="53333"/>
                    </a:cubicBezTo>
                    <a:cubicBezTo>
                      <a:pt x="0" y="80000"/>
                      <a:pt x="20000" y="120000"/>
                      <a:pt x="30000" y="120000"/>
                    </a:cubicBezTo>
                    <a:cubicBezTo>
                      <a:pt x="60000" y="120000"/>
                      <a:pt x="110000" y="66666"/>
                      <a:pt x="120000" y="53333"/>
                    </a:cubicBezTo>
                    <a:cubicBezTo>
                      <a:pt x="80000" y="53333"/>
                      <a:pt x="80000" y="53333"/>
                      <a:pt x="80000" y="53333"/>
                    </a:cubicBezTo>
                    <a:cubicBezTo>
                      <a:pt x="80000" y="0"/>
                      <a:pt x="80000" y="0"/>
                      <a:pt x="8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20" name="Google Shape;220;p9"/>
              <p:cNvSpPr/>
              <p:nvPr/>
            </p:nvSpPr>
            <p:spPr>
              <a:xfrm>
                <a:off x="-9204326" y="2835275"/>
                <a:ext cx="195300" cy="225300"/>
              </a:xfrm>
              <a:custGeom>
                <a:rect b="b" l="l" r="r" t="t"/>
                <a:pathLst>
                  <a:path extrusionOk="0" h="120000" w="120000">
                    <a:moveTo>
                      <a:pt x="60000" y="0"/>
                    </a:moveTo>
                    <a:cubicBezTo>
                      <a:pt x="50769" y="0"/>
                      <a:pt x="46153" y="10000"/>
                      <a:pt x="41538" y="20000"/>
                    </a:cubicBezTo>
                    <a:cubicBezTo>
                      <a:pt x="32307" y="34000"/>
                      <a:pt x="25384" y="64000"/>
                      <a:pt x="6923" y="74000"/>
                    </a:cubicBezTo>
                    <a:cubicBezTo>
                      <a:pt x="6923" y="76000"/>
                      <a:pt x="9230" y="78000"/>
                      <a:pt x="11538" y="78000"/>
                    </a:cubicBezTo>
                    <a:cubicBezTo>
                      <a:pt x="11538" y="82000"/>
                      <a:pt x="11538" y="82000"/>
                      <a:pt x="11538" y="82000"/>
                    </a:cubicBezTo>
                    <a:cubicBezTo>
                      <a:pt x="11538" y="82000"/>
                      <a:pt x="0" y="92000"/>
                      <a:pt x="0" y="94000"/>
                    </a:cubicBezTo>
                    <a:cubicBezTo>
                      <a:pt x="0" y="96000"/>
                      <a:pt x="4615" y="100000"/>
                      <a:pt x="6923" y="100000"/>
                    </a:cubicBezTo>
                    <a:cubicBezTo>
                      <a:pt x="13846" y="100000"/>
                      <a:pt x="16153" y="96000"/>
                      <a:pt x="25384" y="96000"/>
                    </a:cubicBezTo>
                    <a:cubicBezTo>
                      <a:pt x="34615" y="96000"/>
                      <a:pt x="36923" y="102000"/>
                      <a:pt x="46153" y="102000"/>
                    </a:cubicBezTo>
                    <a:cubicBezTo>
                      <a:pt x="50769" y="102000"/>
                      <a:pt x="53076" y="100000"/>
                      <a:pt x="57692" y="98000"/>
                    </a:cubicBezTo>
                    <a:cubicBezTo>
                      <a:pt x="60000" y="100000"/>
                      <a:pt x="62307" y="102000"/>
                      <a:pt x="64615" y="102000"/>
                    </a:cubicBezTo>
                    <a:cubicBezTo>
                      <a:pt x="69230" y="102000"/>
                      <a:pt x="73846" y="100000"/>
                      <a:pt x="76153" y="100000"/>
                    </a:cubicBezTo>
                    <a:cubicBezTo>
                      <a:pt x="73846" y="104000"/>
                      <a:pt x="69230" y="104000"/>
                      <a:pt x="69230" y="112000"/>
                    </a:cubicBezTo>
                    <a:cubicBezTo>
                      <a:pt x="69230" y="112000"/>
                      <a:pt x="69230" y="112000"/>
                      <a:pt x="69230" y="112000"/>
                    </a:cubicBezTo>
                    <a:cubicBezTo>
                      <a:pt x="71538" y="112000"/>
                      <a:pt x="71538" y="112000"/>
                      <a:pt x="73846" y="112000"/>
                    </a:cubicBezTo>
                    <a:cubicBezTo>
                      <a:pt x="80769" y="112000"/>
                      <a:pt x="87692" y="102000"/>
                      <a:pt x="92307" y="94000"/>
                    </a:cubicBezTo>
                    <a:cubicBezTo>
                      <a:pt x="96923" y="98000"/>
                      <a:pt x="92307" y="112000"/>
                      <a:pt x="96923" y="112000"/>
                    </a:cubicBezTo>
                    <a:cubicBezTo>
                      <a:pt x="99230" y="112000"/>
                      <a:pt x="101538" y="112000"/>
                      <a:pt x="103846" y="112000"/>
                    </a:cubicBezTo>
                    <a:cubicBezTo>
                      <a:pt x="103846" y="116000"/>
                      <a:pt x="103846" y="120000"/>
                      <a:pt x="108461" y="120000"/>
                    </a:cubicBezTo>
                    <a:cubicBezTo>
                      <a:pt x="115384" y="120000"/>
                      <a:pt x="120000" y="112000"/>
                      <a:pt x="120000" y="104000"/>
                    </a:cubicBezTo>
                    <a:cubicBezTo>
                      <a:pt x="120000" y="98000"/>
                      <a:pt x="115384" y="98000"/>
                      <a:pt x="115384" y="90000"/>
                    </a:cubicBezTo>
                    <a:cubicBezTo>
                      <a:pt x="110769" y="94000"/>
                      <a:pt x="113076" y="94000"/>
                      <a:pt x="106153" y="94000"/>
                    </a:cubicBezTo>
                    <a:cubicBezTo>
                      <a:pt x="106153" y="90000"/>
                      <a:pt x="101538" y="88000"/>
                      <a:pt x="101538" y="84000"/>
                    </a:cubicBezTo>
                    <a:cubicBezTo>
                      <a:pt x="101538" y="82000"/>
                      <a:pt x="108461" y="80000"/>
                      <a:pt x="108461" y="74000"/>
                    </a:cubicBezTo>
                    <a:cubicBezTo>
                      <a:pt x="106153" y="74000"/>
                      <a:pt x="101538" y="74000"/>
                      <a:pt x="101538" y="76000"/>
                    </a:cubicBezTo>
                    <a:cubicBezTo>
                      <a:pt x="101538" y="66000"/>
                      <a:pt x="101538" y="60000"/>
                      <a:pt x="101538" y="54000"/>
                    </a:cubicBezTo>
                    <a:cubicBezTo>
                      <a:pt x="99230" y="56000"/>
                      <a:pt x="96923" y="56000"/>
                      <a:pt x="94615" y="56000"/>
                    </a:cubicBezTo>
                    <a:cubicBezTo>
                      <a:pt x="90000" y="56000"/>
                      <a:pt x="87692" y="56000"/>
                      <a:pt x="83076" y="54000"/>
                    </a:cubicBezTo>
                    <a:cubicBezTo>
                      <a:pt x="76153" y="56000"/>
                      <a:pt x="76153" y="56000"/>
                      <a:pt x="76153" y="56000"/>
                    </a:cubicBezTo>
                    <a:cubicBezTo>
                      <a:pt x="76153" y="54000"/>
                      <a:pt x="76153" y="54000"/>
                      <a:pt x="76153" y="54000"/>
                    </a:cubicBezTo>
                    <a:cubicBezTo>
                      <a:pt x="64615" y="54000"/>
                      <a:pt x="64615" y="54000"/>
                      <a:pt x="64615" y="54000"/>
                    </a:cubicBezTo>
                    <a:cubicBezTo>
                      <a:pt x="64615" y="48000"/>
                      <a:pt x="64615" y="48000"/>
                      <a:pt x="64615" y="48000"/>
                    </a:cubicBezTo>
                    <a:cubicBezTo>
                      <a:pt x="66923" y="44000"/>
                      <a:pt x="66923" y="44000"/>
                      <a:pt x="66923" y="44000"/>
                    </a:cubicBezTo>
                    <a:cubicBezTo>
                      <a:pt x="64615" y="42000"/>
                      <a:pt x="60000" y="40000"/>
                      <a:pt x="57692" y="40000"/>
                    </a:cubicBezTo>
                    <a:cubicBezTo>
                      <a:pt x="53076" y="40000"/>
                      <a:pt x="53076" y="44000"/>
                      <a:pt x="48461" y="46000"/>
                    </a:cubicBezTo>
                    <a:cubicBezTo>
                      <a:pt x="48461" y="40000"/>
                      <a:pt x="48461" y="40000"/>
                      <a:pt x="48461" y="40000"/>
                    </a:cubicBezTo>
                    <a:cubicBezTo>
                      <a:pt x="50769" y="28000"/>
                      <a:pt x="64615" y="20000"/>
                      <a:pt x="64615" y="6000"/>
                    </a:cubicBezTo>
                    <a:cubicBezTo>
                      <a:pt x="64615" y="4000"/>
                      <a:pt x="62307"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21" name="Google Shape;221;p9"/>
              <p:cNvSpPr/>
              <p:nvPr/>
            </p:nvSpPr>
            <p:spPr>
              <a:xfrm>
                <a:off x="-3408363" y="1385888"/>
                <a:ext cx="228600" cy="104700"/>
              </a:xfrm>
              <a:custGeom>
                <a:rect b="b" l="l" r="r" t="t"/>
                <a:pathLst>
                  <a:path extrusionOk="0" h="120000" w="120000">
                    <a:moveTo>
                      <a:pt x="25573" y="0"/>
                    </a:moveTo>
                    <a:cubicBezTo>
                      <a:pt x="13770" y="0"/>
                      <a:pt x="0" y="25714"/>
                      <a:pt x="0" y="55714"/>
                    </a:cubicBezTo>
                    <a:cubicBezTo>
                      <a:pt x="0" y="89999"/>
                      <a:pt x="13770" y="119999"/>
                      <a:pt x="27540" y="119999"/>
                    </a:cubicBezTo>
                    <a:cubicBezTo>
                      <a:pt x="33442" y="119999"/>
                      <a:pt x="35409" y="107142"/>
                      <a:pt x="39344" y="98571"/>
                    </a:cubicBezTo>
                    <a:cubicBezTo>
                      <a:pt x="43278" y="107142"/>
                      <a:pt x="45245" y="115714"/>
                      <a:pt x="49180" y="115714"/>
                    </a:cubicBezTo>
                    <a:cubicBezTo>
                      <a:pt x="55081" y="115714"/>
                      <a:pt x="59016" y="102857"/>
                      <a:pt x="60983" y="102857"/>
                    </a:cubicBezTo>
                    <a:cubicBezTo>
                      <a:pt x="66885" y="102857"/>
                      <a:pt x="68852" y="94285"/>
                      <a:pt x="72786" y="94285"/>
                    </a:cubicBezTo>
                    <a:cubicBezTo>
                      <a:pt x="76721" y="94285"/>
                      <a:pt x="78688" y="107142"/>
                      <a:pt x="82622" y="107142"/>
                    </a:cubicBezTo>
                    <a:cubicBezTo>
                      <a:pt x="88524" y="107142"/>
                      <a:pt x="92459" y="94285"/>
                      <a:pt x="96393" y="94285"/>
                    </a:cubicBezTo>
                    <a:cubicBezTo>
                      <a:pt x="110163" y="94285"/>
                      <a:pt x="110163" y="94285"/>
                      <a:pt x="110163" y="94285"/>
                    </a:cubicBezTo>
                    <a:cubicBezTo>
                      <a:pt x="110163" y="81428"/>
                      <a:pt x="118032" y="64285"/>
                      <a:pt x="120000" y="47142"/>
                    </a:cubicBezTo>
                    <a:cubicBezTo>
                      <a:pt x="108196" y="38571"/>
                      <a:pt x="76721" y="8571"/>
                      <a:pt x="66885" y="8571"/>
                    </a:cubicBezTo>
                    <a:cubicBezTo>
                      <a:pt x="60983" y="8571"/>
                      <a:pt x="57049" y="25714"/>
                      <a:pt x="57049" y="47142"/>
                    </a:cubicBezTo>
                    <a:cubicBezTo>
                      <a:pt x="43278" y="47142"/>
                      <a:pt x="41311" y="0"/>
                      <a:pt x="2557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22" name="Google Shape;222;p9"/>
              <p:cNvSpPr/>
              <p:nvPr/>
            </p:nvSpPr>
            <p:spPr>
              <a:xfrm>
                <a:off x="-9877426" y="2763838"/>
                <a:ext cx="34800" cy="22200"/>
              </a:xfrm>
              <a:custGeom>
                <a:rect b="b" l="l" r="r" t="t"/>
                <a:pathLst>
                  <a:path extrusionOk="0" h="120000" w="120000">
                    <a:moveTo>
                      <a:pt x="0" y="0"/>
                    </a:moveTo>
                    <a:cubicBezTo>
                      <a:pt x="0" y="20000"/>
                      <a:pt x="0" y="40000"/>
                      <a:pt x="0" y="40000"/>
                    </a:cubicBezTo>
                    <a:cubicBezTo>
                      <a:pt x="13333" y="80000"/>
                      <a:pt x="66666" y="120000"/>
                      <a:pt x="106666" y="120000"/>
                    </a:cubicBezTo>
                    <a:cubicBezTo>
                      <a:pt x="120000" y="120000"/>
                      <a:pt x="120000" y="120000"/>
                      <a:pt x="120000" y="120000"/>
                    </a:cubicBezTo>
                    <a:cubicBezTo>
                      <a:pt x="120000" y="20000"/>
                      <a:pt x="53333"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23" name="Google Shape;223;p9"/>
              <p:cNvSpPr/>
              <p:nvPr/>
            </p:nvSpPr>
            <p:spPr>
              <a:xfrm>
                <a:off x="-11250613" y="2881313"/>
                <a:ext cx="138000" cy="108000"/>
              </a:xfrm>
              <a:custGeom>
                <a:rect b="b" l="l" r="r" t="t"/>
                <a:pathLst>
                  <a:path extrusionOk="0" h="120000" w="120000">
                    <a:moveTo>
                      <a:pt x="12972" y="0"/>
                    </a:moveTo>
                    <a:cubicBezTo>
                      <a:pt x="9729" y="0"/>
                      <a:pt x="3243" y="4137"/>
                      <a:pt x="0" y="8275"/>
                    </a:cubicBezTo>
                    <a:cubicBezTo>
                      <a:pt x="3243" y="8275"/>
                      <a:pt x="3243" y="8275"/>
                      <a:pt x="3243" y="8275"/>
                    </a:cubicBezTo>
                    <a:cubicBezTo>
                      <a:pt x="3243" y="8275"/>
                      <a:pt x="12972" y="12413"/>
                      <a:pt x="19459" y="12413"/>
                    </a:cubicBezTo>
                    <a:cubicBezTo>
                      <a:pt x="16216" y="16551"/>
                      <a:pt x="12972" y="24827"/>
                      <a:pt x="9729" y="24827"/>
                    </a:cubicBezTo>
                    <a:cubicBezTo>
                      <a:pt x="12972" y="41379"/>
                      <a:pt x="38918" y="57931"/>
                      <a:pt x="55135" y="57931"/>
                    </a:cubicBezTo>
                    <a:cubicBezTo>
                      <a:pt x="51891" y="62068"/>
                      <a:pt x="48648" y="62068"/>
                      <a:pt x="45405" y="70344"/>
                    </a:cubicBezTo>
                    <a:cubicBezTo>
                      <a:pt x="61621" y="82758"/>
                      <a:pt x="90810" y="120000"/>
                      <a:pt x="113513" y="120000"/>
                    </a:cubicBezTo>
                    <a:cubicBezTo>
                      <a:pt x="120000" y="120000"/>
                      <a:pt x="120000" y="120000"/>
                      <a:pt x="120000" y="120000"/>
                    </a:cubicBezTo>
                    <a:cubicBezTo>
                      <a:pt x="120000" y="107586"/>
                      <a:pt x="120000" y="107586"/>
                      <a:pt x="120000" y="107586"/>
                    </a:cubicBezTo>
                    <a:cubicBezTo>
                      <a:pt x="97297" y="74482"/>
                      <a:pt x="77837" y="41379"/>
                      <a:pt x="38918" y="20689"/>
                    </a:cubicBezTo>
                    <a:cubicBezTo>
                      <a:pt x="32432" y="16551"/>
                      <a:pt x="22702" y="0"/>
                      <a:pt x="1297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24" name="Google Shape;224;p9"/>
              <p:cNvSpPr/>
              <p:nvPr/>
            </p:nvSpPr>
            <p:spPr>
              <a:xfrm>
                <a:off x="-11390313" y="2727325"/>
                <a:ext cx="49200" cy="85800"/>
              </a:xfrm>
              <a:custGeom>
                <a:rect b="b" l="l" r="r" t="t"/>
                <a:pathLst>
                  <a:path extrusionOk="0" h="120000" w="120000">
                    <a:moveTo>
                      <a:pt x="0" y="0"/>
                    </a:moveTo>
                    <a:cubicBezTo>
                      <a:pt x="0" y="10434"/>
                      <a:pt x="0" y="10434"/>
                      <a:pt x="0" y="10434"/>
                    </a:cubicBezTo>
                    <a:cubicBezTo>
                      <a:pt x="9230" y="20869"/>
                      <a:pt x="18461" y="41739"/>
                      <a:pt x="36923" y="41739"/>
                    </a:cubicBezTo>
                    <a:cubicBezTo>
                      <a:pt x="46153" y="41739"/>
                      <a:pt x="55384" y="62608"/>
                      <a:pt x="73846" y="67826"/>
                    </a:cubicBezTo>
                    <a:cubicBezTo>
                      <a:pt x="73846" y="67826"/>
                      <a:pt x="64615" y="73043"/>
                      <a:pt x="64615" y="83478"/>
                    </a:cubicBezTo>
                    <a:cubicBezTo>
                      <a:pt x="64615" y="99130"/>
                      <a:pt x="83076" y="120000"/>
                      <a:pt x="101538" y="120000"/>
                    </a:cubicBezTo>
                    <a:cubicBezTo>
                      <a:pt x="120000" y="120000"/>
                      <a:pt x="83076" y="93913"/>
                      <a:pt x="83076" y="83478"/>
                    </a:cubicBezTo>
                    <a:cubicBezTo>
                      <a:pt x="83076" y="78260"/>
                      <a:pt x="92307" y="73043"/>
                      <a:pt x="92307" y="67826"/>
                    </a:cubicBezTo>
                    <a:cubicBezTo>
                      <a:pt x="92307" y="57391"/>
                      <a:pt x="83076" y="57391"/>
                      <a:pt x="83076" y="46956"/>
                    </a:cubicBezTo>
                    <a:cubicBezTo>
                      <a:pt x="83076" y="31304"/>
                      <a:pt x="83076" y="20869"/>
                      <a:pt x="83076" y="10434"/>
                    </a:cubicBezTo>
                    <a:cubicBezTo>
                      <a:pt x="73846" y="15652"/>
                      <a:pt x="64615" y="31304"/>
                      <a:pt x="46153" y="31304"/>
                    </a:cubicBezTo>
                    <a:cubicBezTo>
                      <a:pt x="27692" y="31304"/>
                      <a:pt x="64615" y="10434"/>
                      <a:pt x="64615" y="10434"/>
                    </a:cubicBezTo>
                    <a:cubicBezTo>
                      <a:pt x="36923" y="10434"/>
                      <a:pt x="27692"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25" name="Google Shape;225;p9"/>
              <p:cNvSpPr/>
              <p:nvPr/>
            </p:nvSpPr>
            <p:spPr>
              <a:xfrm>
                <a:off x="-12023726" y="2538413"/>
                <a:ext cx="63600" cy="49200"/>
              </a:xfrm>
              <a:custGeom>
                <a:rect b="b" l="l" r="r" t="t"/>
                <a:pathLst>
                  <a:path extrusionOk="0" h="120000" w="120000">
                    <a:moveTo>
                      <a:pt x="120000" y="0"/>
                    </a:moveTo>
                    <a:cubicBezTo>
                      <a:pt x="98823" y="0"/>
                      <a:pt x="98823" y="0"/>
                      <a:pt x="98823" y="0"/>
                    </a:cubicBezTo>
                    <a:cubicBezTo>
                      <a:pt x="63529" y="0"/>
                      <a:pt x="35294" y="27692"/>
                      <a:pt x="0" y="46153"/>
                    </a:cubicBezTo>
                    <a:cubicBezTo>
                      <a:pt x="0" y="83076"/>
                      <a:pt x="0" y="83076"/>
                      <a:pt x="0" y="83076"/>
                    </a:cubicBezTo>
                    <a:cubicBezTo>
                      <a:pt x="14117" y="92307"/>
                      <a:pt x="28235" y="101538"/>
                      <a:pt x="42352" y="120000"/>
                    </a:cubicBezTo>
                    <a:cubicBezTo>
                      <a:pt x="70588" y="83076"/>
                      <a:pt x="84705" y="64615"/>
                      <a:pt x="120000" y="36923"/>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26" name="Google Shape;226;p9"/>
              <p:cNvSpPr/>
              <p:nvPr/>
            </p:nvSpPr>
            <p:spPr>
              <a:xfrm>
                <a:off x="-7091363" y="3425825"/>
                <a:ext cx="82500" cy="55500"/>
              </a:xfrm>
              <a:custGeom>
                <a:rect b="b" l="l" r="r" t="t"/>
                <a:pathLst>
                  <a:path extrusionOk="0" h="120000" w="120000">
                    <a:moveTo>
                      <a:pt x="109090" y="0"/>
                    </a:moveTo>
                    <a:cubicBezTo>
                      <a:pt x="92727" y="0"/>
                      <a:pt x="81818" y="16000"/>
                      <a:pt x="65454" y="16000"/>
                    </a:cubicBezTo>
                    <a:cubicBezTo>
                      <a:pt x="49090" y="16000"/>
                      <a:pt x="38181" y="0"/>
                      <a:pt x="21818" y="0"/>
                    </a:cubicBezTo>
                    <a:cubicBezTo>
                      <a:pt x="16363" y="0"/>
                      <a:pt x="10909" y="0"/>
                      <a:pt x="0" y="8000"/>
                    </a:cubicBezTo>
                    <a:cubicBezTo>
                      <a:pt x="0" y="32000"/>
                      <a:pt x="0" y="32000"/>
                      <a:pt x="0" y="32000"/>
                    </a:cubicBezTo>
                    <a:cubicBezTo>
                      <a:pt x="5454" y="40000"/>
                      <a:pt x="16363" y="40000"/>
                      <a:pt x="21818" y="40000"/>
                    </a:cubicBezTo>
                    <a:cubicBezTo>
                      <a:pt x="43636" y="56000"/>
                      <a:pt x="65454" y="104000"/>
                      <a:pt x="92727" y="112000"/>
                    </a:cubicBezTo>
                    <a:cubicBezTo>
                      <a:pt x="92727" y="120000"/>
                      <a:pt x="98181" y="120000"/>
                      <a:pt x="103636" y="120000"/>
                    </a:cubicBezTo>
                    <a:cubicBezTo>
                      <a:pt x="109090" y="120000"/>
                      <a:pt x="109090" y="112000"/>
                      <a:pt x="109090" y="104000"/>
                    </a:cubicBezTo>
                    <a:cubicBezTo>
                      <a:pt x="109090" y="80000"/>
                      <a:pt x="103636" y="80000"/>
                      <a:pt x="103636" y="64000"/>
                    </a:cubicBezTo>
                    <a:cubicBezTo>
                      <a:pt x="103636" y="48000"/>
                      <a:pt x="109090" y="32000"/>
                      <a:pt x="109090" y="32000"/>
                    </a:cubicBezTo>
                    <a:cubicBezTo>
                      <a:pt x="120000" y="0"/>
                      <a:pt x="120000" y="0"/>
                      <a:pt x="120000" y="0"/>
                    </a:cubicBezTo>
                    <a:cubicBezTo>
                      <a:pt x="114545" y="0"/>
                      <a:pt x="114545" y="0"/>
                      <a:pt x="10909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27" name="Google Shape;227;p9"/>
              <p:cNvSpPr/>
              <p:nvPr/>
            </p:nvSpPr>
            <p:spPr>
              <a:xfrm>
                <a:off x="-7204076" y="3222625"/>
                <a:ext cx="25500" cy="63600"/>
              </a:xfrm>
              <a:custGeom>
                <a:rect b="b" l="l" r="r" t="t"/>
                <a:pathLst>
                  <a:path extrusionOk="0" h="120000" w="120000">
                    <a:moveTo>
                      <a:pt x="102857" y="0"/>
                    </a:moveTo>
                    <a:cubicBezTo>
                      <a:pt x="85714" y="7058"/>
                      <a:pt x="68571" y="28235"/>
                      <a:pt x="34285" y="28235"/>
                    </a:cubicBezTo>
                    <a:cubicBezTo>
                      <a:pt x="17142" y="28235"/>
                      <a:pt x="0" y="28235"/>
                      <a:pt x="0" y="28235"/>
                    </a:cubicBezTo>
                    <a:cubicBezTo>
                      <a:pt x="17142" y="49411"/>
                      <a:pt x="34285" y="120000"/>
                      <a:pt x="85714" y="120000"/>
                    </a:cubicBezTo>
                    <a:cubicBezTo>
                      <a:pt x="102857" y="105882"/>
                      <a:pt x="102857" y="56470"/>
                      <a:pt x="119999" y="28235"/>
                    </a:cubicBezTo>
                    <a:cubicBezTo>
                      <a:pt x="102857" y="28235"/>
                      <a:pt x="102857" y="14117"/>
                      <a:pt x="10285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28" name="Google Shape;228;p9"/>
              <p:cNvSpPr/>
              <p:nvPr/>
            </p:nvSpPr>
            <p:spPr>
              <a:xfrm>
                <a:off x="-7212013" y="3297238"/>
                <a:ext cx="45900" cy="90600"/>
              </a:xfrm>
              <a:custGeom>
                <a:rect b="b" l="l" r="r" t="t"/>
                <a:pathLst>
                  <a:path extrusionOk="0" h="120000" w="120000">
                    <a:moveTo>
                      <a:pt x="60000" y="0"/>
                    </a:moveTo>
                    <a:cubicBezTo>
                      <a:pt x="30000" y="0"/>
                      <a:pt x="30000" y="15000"/>
                      <a:pt x="0" y="20000"/>
                    </a:cubicBezTo>
                    <a:cubicBezTo>
                      <a:pt x="0" y="30000"/>
                      <a:pt x="30000" y="40000"/>
                      <a:pt x="30000" y="55000"/>
                    </a:cubicBezTo>
                    <a:cubicBezTo>
                      <a:pt x="30000" y="65000"/>
                      <a:pt x="10000" y="75000"/>
                      <a:pt x="10000" y="85000"/>
                    </a:cubicBezTo>
                    <a:cubicBezTo>
                      <a:pt x="10000" y="100000"/>
                      <a:pt x="10000" y="120000"/>
                      <a:pt x="40000" y="120000"/>
                    </a:cubicBezTo>
                    <a:cubicBezTo>
                      <a:pt x="60000" y="120000"/>
                      <a:pt x="110000" y="100000"/>
                      <a:pt x="110000" y="75000"/>
                    </a:cubicBezTo>
                    <a:cubicBezTo>
                      <a:pt x="110000" y="50000"/>
                      <a:pt x="120000" y="35000"/>
                      <a:pt x="90000" y="5000"/>
                    </a:cubicBezTo>
                    <a:cubicBezTo>
                      <a:pt x="80000" y="5000"/>
                      <a:pt x="8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29" name="Google Shape;229;p9"/>
              <p:cNvSpPr/>
              <p:nvPr/>
            </p:nvSpPr>
            <p:spPr>
              <a:xfrm>
                <a:off x="-7380288" y="3349625"/>
                <a:ext cx="22200" cy="23700"/>
              </a:xfrm>
              <a:custGeom>
                <a:rect b="b" l="l" r="r" t="t"/>
                <a:pathLst>
                  <a:path extrusionOk="0" h="120000" w="120000">
                    <a:moveTo>
                      <a:pt x="100000" y="0"/>
                    </a:moveTo>
                    <a:cubicBezTo>
                      <a:pt x="60000" y="20000"/>
                      <a:pt x="40000" y="40000"/>
                      <a:pt x="0" y="60000"/>
                    </a:cubicBezTo>
                    <a:cubicBezTo>
                      <a:pt x="20000" y="60000"/>
                      <a:pt x="60000" y="120000"/>
                      <a:pt x="80000" y="120000"/>
                    </a:cubicBezTo>
                    <a:cubicBezTo>
                      <a:pt x="100000" y="120000"/>
                      <a:pt x="120000" y="100000"/>
                      <a:pt x="120000" y="80000"/>
                    </a:cubicBezTo>
                    <a:cubicBezTo>
                      <a:pt x="120000" y="60000"/>
                      <a:pt x="100000" y="20000"/>
                      <a:pt x="10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30" name="Google Shape;230;p9"/>
              <p:cNvSpPr/>
              <p:nvPr/>
            </p:nvSpPr>
            <p:spPr>
              <a:xfrm>
                <a:off x="-7162801" y="2636838"/>
                <a:ext cx="25500" cy="36600"/>
              </a:xfrm>
              <a:custGeom>
                <a:rect b="b" l="l" r="r" t="t"/>
                <a:pathLst>
                  <a:path extrusionOk="0" h="120000" w="120000">
                    <a:moveTo>
                      <a:pt x="85714" y="0"/>
                    </a:moveTo>
                    <a:cubicBezTo>
                      <a:pt x="0" y="0"/>
                      <a:pt x="0" y="0"/>
                      <a:pt x="0" y="0"/>
                    </a:cubicBezTo>
                    <a:cubicBezTo>
                      <a:pt x="0" y="36000"/>
                      <a:pt x="0" y="36000"/>
                      <a:pt x="0" y="36000"/>
                    </a:cubicBezTo>
                    <a:cubicBezTo>
                      <a:pt x="0" y="72000"/>
                      <a:pt x="51428" y="84000"/>
                      <a:pt x="102857" y="84000"/>
                    </a:cubicBezTo>
                    <a:cubicBezTo>
                      <a:pt x="102857" y="120000"/>
                      <a:pt x="102857" y="120000"/>
                      <a:pt x="102857" y="120000"/>
                    </a:cubicBezTo>
                    <a:cubicBezTo>
                      <a:pt x="102857" y="96000"/>
                      <a:pt x="119999" y="108000"/>
                      <a:pt x="119999" y="72000"/>
                    </a:cubicBezTo>
                    <a:cubicBezTo>
                      <a:pt x="119999" y="36000"/>
                      <a:pt x="85714" y="4800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31" name="Google Shape;231;p9"/>
              <p:cNvSpPr/>
              <p:nvPr/>
            </p:nvSpPr>
            <p:spPr>
              <a:xfrm>
                <a:off x="-7132638" y="2598738"/>
                <a:ext cx="49200" cy="82500"/>
              </a:xfrm>
              <a:custGeom>
                <a:rect b="b" l="l" r="r" t="t"/>
                <a:pathLst>
                  <a:path extrusionOk="0" h="120000" w="120000">
                    <a:moveTo>
                      <a:pt x="46153" y="0"/>
                    </a:moveTo>
                    <a:cubicBezTo>
                      <a:pt x="36923" y="0"/>
                      <a:pt x="0" y="49090"/>
                      <a:pt x="0" y="54545"/>
                    </a:cubicBezTo>
                    <a:cubicBezTo>
                      <a:pt x="0" y="65454"/>
                      <a:pt x="27692" y="81818"/>
                      <a:pt x="55384" y="81818"/>
                    </a:cubicBezTo>
                    <a:cubicBezTo>
                      <a:pt x="55384" y="92727"/>
                      <a:pt x="36923" y="103636"/>
                      <a:pt x="18461" y="109090"/>
                    </a:cubicBezTo>
                    <a:cubicBezTo>
                      <a:pt x="18461" y="98181"/>
                      <a:pt x="18461" y="98181"/>
                      <a:pt x="18461" y="98181"/>
                    </a:cubicBezTo>
                    <a:cubicBezTo>
                      <a:pt x="9230" y="103636"/>
                      <a:pt x="0" y="103636"/>
                      <a:pt x="0" y="109090"/>
                    </a:cubicBezTo>
                    <a:cubicBezTo>
                      <a:pt x="0" y="109090"/>
                      <a:pt x="18461" y="120000"/>
                      <a:pt x="36923" y="120000"/>
                    </a:cubicBezTo>
                    <a:cubicBezTo>
                      <a:pt x="92307" y="120000"/>
                      <a:pt x="73846" y="54545"/>
                      <a:pt x="120000" y="49090"/>
                    </a:cubicBezTo>
                    <a:cubicBezTo>
                      <a:pt x="101538" y="16363"/>
                      <a:pt x="101538" y="0"/>
                      <a:pt x="4615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32" name="Google Shape;232;p9"/>
              <p:cNvSpPr/>
              <p:nvPr/>
            </p:nvSpPr>
            <p:spPr>
              <a:xfrm>
                <a:off x="-6929438" y="2508250"/>
                <a:ext cx="28500" cy="49200"/>
              </a:xfrm>
              <a:custGeom>
                <a:rect b="b" l="l" r="r" t="t"/>
                <a:pathLst>
                  <a:path extrusionOk="0" h="120000" w="120000">
                    <a:moveTo>
                      <a:pt x="120000" y="0"/>
                    </a:moveTo>
                    <a:cubicBezTo>
                      <a:pt x="45000" y="0"/>
                      <a:pt x="15000" y="55384"/>
                      <a:pt x="15000" y="73846"/>
                    </a:cubicBezTo>
                    <a:cubicBezTo>
                      <a:pt x="15000" y="92307"/>
                      <a:pt x="0" y="101538"/>
                      <a:pt x="15000" y="120000"/>
                    </a:cubicBezTo>
                    <a:cubicBezTo>
                      <a:pt x="45000" y="92307"/>
                      <a:pt x="75000" y="73846"/>
                      <a:pt x="75000" y="36923"/>
                    </a:cubicBezTo>
                    <a:cubicBezTo>
                      <a:pt x="75000" y="27692"/>
                      <a:pt x="105000" y="923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33" name="Google Shape;233;p9"/>
              <p:cNvSpPr/>
              <p:nvPr/>
            </p:nvSpPr>
            <p:spPr>
              <a:xfrm>
                <a:off x="-6818313" y="2444750"/>
                <a:ext cx="34800" cy="57300"/>
              </a:xfrm>
              <a:custGeom>
                <a:rect b="b" l="l" r="r" t="t"/>
                <a:pathLst>
                  <a:path extrusionOk="0" h="120000" w="120000">
                    <a:moveTo>
                      <a:pt x="80000" y="0"/>
                    </a:moveTo>
                    <a:cubicBezTo>
                      <a:pt x="80000" y="0"/>
                      <a:pt x="53333" y="16000"/>
                      <a:pt x="53333" y="32000"/>
                    </a:cubicBezTo>
                    <a:cubicBezTo>
                      <a:pt x="53333" y="40000"/>
                      <a:pt x="66666" y="48000"/>
                      <a:pt x="80000" y="64000"/>
                    </a:cubicBezTo>
                    <a:cubicBezTo>
                      <a:pt x="53333" y="64000"/>
                      <a:pt x="26666" y="80000"/>
                      <a:pt x="0" y="80000"/>
                    </a:cubicBezTo>
                    <a:cubicBezTo>
                      <a:pt x="0" y="96000"/>
                      <a:pt x="0" y="120000"/>
                      <a:pt x="40000" y="120000"/>
                    </a:cubicBezTo>
                    <a:cubicBezTo>
                      <a:pt x="53333" y="120000"/>
                      <a:pt x="93333" y="104000"/>
                      <a:pt x="93333" y="96000"/>
                    </a:cubicBezTo>
                    <a:cubicBezTo>
                      <a:pt x="93333" y="64000"/>
                      <a:pt x="93333" y="64000"/>
                      <a:pt x="93333" y="64000"/>
                    </a:cubicBezTo>
                    <a:cubicBezTo>
                      <a:pt x="106666" y="64000"/>
                      <a:pt x="120000" y="40000"/>
                      <a:pt x="120000" y="32000"/>
                    </a:cubicBezTo>
                    <a:cubicBezTo>
                      <a:pt x="106666" y="24000"/>
                      <a:pt x="106666" y="16000"/>
                      <a:pt x="8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34" name="Google Shape;234;p9"/>
              <p:cNvSpPr/>
              <p:nvPr/>
            </p:nvSpPr>
            <p:spPr>
              <a:xfrm>
                <a:off x="-6753226" y="3538538"/>
                <a:ext cx="63600" cy="11100"/>
              </a:xfrm>
              <a:custGeom>
                <a:rect b="b" l="l" r="r" t="t"/>
                <a:pathLst>
                  <a:path extrusionOk="0" h="120000" w="120000">
                    <a:moveTo>
                      <a:pt x="35294" y="0"/>
                    </a:moveTo>
                    <a:cubicBezTo>
                      <a:pt x="21176" y="0"/>
                      <a:pt x="7058" y="0"/>
                      <a:pt x="0" y="0"/>
                    </a:cubicBezTo>
                    <a:cubicBezTo>
                      <a:pt x="21176" y="80000"/>
                      <a:pt x="56470" y="120000"/>
                      <a:pt x="70588" y="120000"/>
                    </a:cubicBezTo>
                    <a:cubicBezTo>
                      <a:pt x="84705" y="120000"/>
                      <a:pt x="84705" y="120000"/>
                      <a:pt x="98823" y="120000"/>
                    </a:cubicBezTo>
                    <a:cubicBezTo>
                      <a:pt x="105882" y="120000"/>
                      <a:pt x="112941" y="120000"/>
                      <a:pt x="120000" y="80000"/>
                    </a:cubicBezTo>
                    <a:cubicBezTo>
                      <a:pt x="98823" y="40000"/>
                      <a:pt x="63529" y="0"/>
                      <a:pt x="3529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35" name="Google Shape;235;p9"/>
              <p:cNvSpPr/>
              <p:nvPr/>
            </p:nvSpPr>
            <p:spPr>
              <a:xfrm>
                <a:off x="-6502401" y="3522663"/>
                <a:ext cx="60300" cy="38100"/>
              </a:xfrm>
              <a:custGeom>
                <a:rect b="b" l="l" r="r" t="t"/>
                <a:pathLst>
                  <a:path extrusionOk="0" h="120000" w="120000">
                    <a:moveTo>
                      <a:pt x="120000" y="0"/>
                    </a:moveTo>
                    <a:cubicBezTo>
                      <a:pt x="82500" y="12000"/>
                      <a:pt x="30000" y="48000"/>
                      <a:pt x="0" y="84000"/>
                    </a:cubicBezTo>
                    <a:cubicBezTo>
                      <a:pt x="0" y="84000"/>
                      <a:pt x="0" y="96000"/>
                      <a:pt x="7500" y="96000"/>
                    </a:cubicBezTo>
                    <a:cubicBezTo>
                      <a:pt x="7500" y="108000"/>
                      <a:pt x="15000" y="120000"/>
                      <a:pt x="22500" y="120000"/>
                    </a:cubicBezTo>
                    <a:cubicBezTo>
                      <a:pt x="37500" y="120000"/>
                      <a:pt x="82500" y="96000"/>
                      <a:pt x="82500" y="72000"/>
                    </a:cubicBezTo>
                    <a:cubicBezTo>
                      <a:pt x="90000" y="60000"/>
                      <a:pt x="82500" y="36000"/>
                      <a:pt x="90000" y="36000"/>
                    </a:cubicBezTo>
                    <a:cubicBezTo>
                      <a:pt x="105000" y="24000"/>
                      <a:pt x="112500" y="36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36" name="Google Shape;236;p9"/>
              <p:cNvSpPr/>
              <p:nvPr/>
            </p:nvSpPr>
            <p:spPr>
              <a:xfrm>
                <a:off x="-5886451" y="4402138"/>
                <a:ext cx="30300" cy="14400"/>
              </a:xfrm>
              <a:custGeom>
                <a:rect b="b" l="l" r="r" t="t"/>
                <a:pathLst>
                  <a:path extrusionOk="0" h="120000" w="120000">
                    <a:moveTo>
                      <a:pt x="120000" y="0"/>
                    </a:moveTo>
                    <a:cubicBezTo>
                      <a:pt x="60000" y="0"/>
                      <a:pt x="30000" y="0"/>
                      <a:pt x="0" y="30000"/>
                    </a:cubicBezTo>
                    <a:cubicBezTo>
                      <a:pt x="0" y="90000"/>
                      <a:pt x="30000" y="120000"/>
                      <a:pt x="45000" y="120000"/>
                    </a:cubicBezTo>
                    <a:cubicBezTo>
                      <a:pt x="75000" y="120000"/>
                      <a:pt x="105000" y="30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37" name="Google Shape;237;p9"/>
              <p:cNvSpPr/>
              <p:nvPr/>
            </p:nvSpPr>
            <p:spPr>
              <a:xfrm>
                <a:off x="-6048376" y="1847850"/>
                <a:ext cx="63600" cy="55500"/>
              </a:xfrm>
              <a:custGeom>
                <a:rect b="b" l="l" r="r" t="t"/>
                <a:pathLst>
                  <a:path extrusionOk="0" h="120000" w="120000">
                    <a:moveTo>
                      <a:pt x="49411" y="0"/>
                    </a:moveTo>
                    <a:cubicBezTo>
                      <a:pt x="35294" y="0"/>
                      <a:pt x="35294" y="32000"/>
                      <a:pt x="28235" y="32000"/>
                    </a:cubicBezTo>
                    <a:cubicBezTo>
                      <a:pt x="21176" y="32000"/>
                      <a:pt x="0" y="80000"/>
                      <a:pt x="0" y="88000"/>
                    </a:cubicBezTo>
                    <a:cubicBezTo>
                      <a:pt x="0" y="120000"/>
                      <a:pt x="14117" y="120000"/>
                      <a:pt x="35294" y="120000"/>
                    </a:cubicBezTo>
                    <a:cubicBezTo>
                      <a:pt x="70588" y="120000"/>
                      <a:pt x="91764" y="96000"/>
                      <a:pt x="120000" y="80000"/>
                    </a:cubicBezTo>
                    <a:cubicBezTo>
                      <a:pt x="120000" y="40000"/>
                      <a:pt x="120000" y="40000"/>
                      <a:pt x="120000" y="40000"/>
                    </a:cubicBezTo>
                    <a:cubicBezTo>
                      <a:pt x="91764" y="40000"/>
                      <a:pt x="77647" y="0"/>
                      <a:pt x="4941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38" name="Google Shape;238;p9"/>
              <p:cNvSpPr/>
              <p:nvPr/>
            </p:nvSpPr>
            <p:spPr>
              <a:xfrm>
                <a:off x="-5735638" y="1798638"/>
                <a:ext cx="47700" cy="41400"/>
              </a:xfrm>
              <a:custGeom>
                <a:rect b="b" l="l" r="r" t="t"/>
                <a:pathLst>
                  <a:path extrusionOk="0" h="120000" w="120000">
                    <a:moveTo>
                      <a:pt x="27692" y="0"/>
                    </a:moveTo>
                    <a:cubicBezTo>
                      <a:pt x="9230" y="0"/>
                      <a:pt x="0" y="10909"/>
                      <a:pt x="0" y="32727"/>
                    </a:cubicBezTo>
                    <a:cubicBezTo>
                      <a:pt x="0" y="76363"/>
                      <a:pt x="55384" y="120000"/>
                      <a:pt x="92307" y="120000"/>
                    </a:cubicBezTo>
                    <a:cubicBezTo>
                      <a:pt x="92307" y="120000"/>
                      <a:pt x="92307" y="120000"/>
                      <a:pt x="101538" y="120000"/>
                    </a:cubicBezTo>
                    <a:cubicBezTo>
                      <a:pt x="110769" y="120000"/>
                      <a:pt x="120000" y="120000"/>
                      <a:pt x="120000" y="98181"/>
                    </a:cubicBezTo>
                    <a:cubicBezTo>
                      <a:pt x="120000" y="54545"/>
                      <a:pt x="64615" y="0"/>
                      <a:pt x="2769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39" name="Google Shape;239;p9"/>
              <p:cNvSpPr/>
              <p:nvPr/>
            </p:nvSpPr>
            <p:spPr>
              <a:xfrm>
                <a:off x="-5399088" y="1584325"/>
                <a:ext cx="45900" cy="38100"/>
              </a:xfrm>
              <a:custGeom>
                <a:rect b="b" l="l" r="r" t="t"/>
                <a:pathLst>
                  <a:path extrusionOk="0" h="120000" w="120000">
                    <a:moveTo>
                      <a:pt x="50000" y="0"/>
                    </a:moveTo>
                    <a:cubicBezTo>
                      <a:pt x="20000" y="0"/>
                      <a:pt x="10000" y="48000"/>
                      <a:pt x="10000" y="84000"/>
                    </a:cubicBezTo>
                    <a:cubicBezTo>
                      <a:pt x="10000" y="96000"/>
                      <a:pt x="0" y="120000"/>
                      <a:pt x="10000" y="120000"/>
                    </a:cubicBezTo>
                    <a:cubicBezTo>
                      <a:pt x="40000" y="120000"/>
                      <a:pt x="100000" y="96000"/>
                      <a:pt x="120000" y="72000"/>
                    </a:cubicBezTo>
                    <a:cubicBezTo>
                      <a:pt x="90000" y="48000"/>
                      <a:pt x="80000" y="0"/>
                      <a:pt x="5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40" name="Google Shape;240;p9"/>
              <p:cNvSpPr/>
              <p:nvPr/>
            </p:nvSpPr>
            <p:spPr>
              <a:xfrm>
                <a:off x="-3319463" y="1547813"/>
                <a:ext cx="101700" cy="47700"/>
              </a:xfrm>
              <a:custGeom>
                <a:rect b="b" l="l" r="r" t="t"/>
                <a:pathLst>
                  <a:path extrusionOk="0" h="120000" w="120000">
                    <a:moveTo>
                      <a:pt x="62222" y="0"/>
                    </a:moveTo>
                    <a:cubicBezTo>
                      <a:pt x="31111" y="0"/>
                      <a:pt x="17777" y="46153"/>
                      <a:pt x="0" y="92307"/>
                    </a:cubicBezTo>
                    <a:cubicBezTo>
                      <a:pt x="8888" y="73846"/>
                      <a:pt x="8888" y="73846"/>
                      <a:pt x="8888" y="73846"/>
                    </a:cubicBezTo>
                    <a:cubicBezTo>
                      <a:pt x="31111" y="101538"/>
                      <a:pt x="57777" y="92307"/>
                      <a:pt x="80000" y="120000"/>
                    </a:cubicBezTo>
                    <a:cubicBezTo>
                      <a:pt x="120000" y="120000"/>
                      <a:pt x="120000" y="120000"/>
                      <a:pt x="120000" y="120000"/>
                    </a:cubicBezTo>
                    <a:cubicBezTo>
                      <a:pt x="115555" y="55384"/>
                      <a:pt x="93333" y="0"/>
                      <a:pt x="6222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41" name="Google Shape;241;p9"/>
              <p:cNvSpPr/>
              <p:nvPr/>
            </p:nvSpPr>
            <p:spPr>
              <a:xfrm>
                <a:off x="-3130551" y="1430338"/>
                <a:ext cx="135000" cy="57300"/>
              </a:xfrm>
              <a:custGeom>
                <a:rect b="b" l="l" r="r" t="t"/>
                <a:pathLst>
                  <a:path extrusionOk="0" h="120000" w="120000">
                    <a:moveTo>
                      <a:pt x="0" y="0"/>
                    </a:moveTo>
                    <a:cubicBezTo>
                      <a:pt x="10000" y="24000"/>
                      <a:pt x="10000" y="24000"/>
                      <a:pt x="10000" y="24000"/>
                    </a:cubicBezTo>
                    <a:cubicBezTo>
                      <a:pt x="10000" y="88000"/>
                      <a:pt x="53333" y="120000"/>
                      <a:pt x="76666" y="120000"/>
                    </a:cubicBezTo>
                    <a:cubicBezTo>
                      <a:pt x="93333" y="120000"/>
                      <a:pt x="120000" y="112000"/>
                      <a:pt x="120000" y="80000"/>
                    </a:cubicBezTo>
                    <a:cubicBezTo>
                      <a:pt x="120000" y="72000"/>
                      <a:pt x="113333" y="56000"/>
                      <a:pt x="110000" y="56000"/>
                    </a:cubicBezTo>
                    <a:cubicBezTo>
                      <a:pt x="106666" y="56000"/>
                      <a:pt x="10000" y="2400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42" name="Google Shape;242;p9"/>
              <p:cNvSpPr/>
              <p:nvPr/>
            </p:nvSpPr>
            <p:spPr>
              <a:xfrm>
                <a:off x="-3319463" y="1517650"/>
                <a:ext cx="27000" cy="30300"/>
              </a:xfrm>
              <a:custGeom>
                <a:rect b="b" l="l" r="r" t="t"/>
                <a:pathLst>
                  <a:path extrusionOk="0" h="120000" w="120000">
                    <a:moveTo>
                      <a:pt x="51428" y="0"/>
                    </a:moveTo>
                    <a:cubicBezTo>
                      <a:pt x="34285" y="0"/>
                      <a:pt x="0" y="15000"/>
                      <a:pt x="0" y="60000"/>
                    </a:cubicBezTo>
                    <a:cubicBezTo>
                      <a:pt x="0" y="105000"/>
                      <a:pt x="0" y="120000"/>
                      <a:pt x="51428" y="120000"/>
                    </a:cubicBezTo>
                    <a:cubicBezTo>
                      <a:pt x="85714" y="120000"/>
                      <a:pt x="119999" y="105000"/>
                      <a:pt x="119999" y="60000"/>
                    </a:cubicBezTo>
                    <a:cubicBezTo>
                      <a:pt x="119999" y="15000"/>
                      <a:pt x="85714" y="0"/>
                      <a:pt x="5142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43" name="Google Shape;243;p9"/>
              <p:cNvSpPr/>
              <p:nvPr/>
            </p:nvSpPr>
            <p:spPr>
              <a:xfrm>
                <a:off x="-9355138" y="2917825"/>
                <a:ext cx="71400" cy="38100"/>
              </a:xfrm>
              <a:custGeom>
                <a:rect b="b" l="l" r="r" t="t"/>
                <a:pathLst>
                  <a:path extrusionOk="0" h="120000" w="120000">
                    <a:moveTo>
                      <a:pt x="18947" y="0"/>
                    </a:moveTo>
                    <a:cubicBezTo>
                      <a:pt x="12631" y="0"/>
                      <a:pt x="6315" y="0"/>
                      <a:pt x="0" y="0"/>
                    </a:cubicBezTo>
                    <a:cubicBezTo>
                      <a:pt x="18947" y="36000"/>
                      <a:pt x="69473" y="120000"/>
                      <a:pt x="101052" y="120000"/>
                    </a:cubicBezTo>
                    <a:cubicBezTo>
                      <a:pt x="113684" y="120000"/>
                      <a:pt x="120000" y="120000"/>
                      <a:pt x="120000" y="96000"/>
                    </a:cubicBezTo>
                    <a:cubicBezTo>
                      <a:pt x="88421" y="60000"/>
                      <a:pt x="63157" y="0"/>
                      <a:pt x="1894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44" name="Google Shape;244;p9"/>
              <p:cNvSpPr/>
              <p:nvPr/>
            </p:nvSpPr>
            <p:spPr>
              <a:xfrm>
                <a:off x="-9351963" y="3052763"/>
                <a:ext cx="60300" cy="41400"/>
              </a:xfrm>
              <a:custGeom>
                <a:rect b="b" l="l" r="r" t="t"/>
                <a:pathLst>
                  <a:path extrusionOk="0" h="120000" w="120000">
                    <a:moveTo>
                      <a:pt x="7500" y="0"/>
                    </a:moveTo>
                    <a:cubicBezTo>
                      <a:pt x="7500" y="0"/>
                      <a:pt x="0" y="10909"/>
                      <a:pt x="0" y="21818"/>
                    </a:cubicBezTo>
                    <a:cubicBezTo>
                      <a:pt x="0" y="43636"/>
                      <a:pt x="75000" y="120000"/>
                      <a:pt x="90000" y="120000"/>
                    </a:cubicBezTo>
                    <a:cubicBezTo>
                      <a:pt x="97500" y="120000"/>
                      <a:pt x="120000" y="98181"/>
                      <a:pt x="120000" y="76363"/>
                    </a:cubicBezTo>
                    <a:cubicBezTo>
                      <a:pt x="120000" y="54545"/>
                      <a:pt x="120000" y="54545"/>
                      <a:pt x="120000" y="54545"/>
                    </a:cubicBezTo>
                    <a:cubicBezTo>
                      <a:pt x="52500" y="54545"/>
                      <a:pt x="52500" y="54545"/>
                      <a:pt x="52500" y="54545"/>
                    </a:cubicBezTo>
                    <a:cubicBezTo>
                      <a:pt x="37500" y="43636"/>
                      <a:pt x="22500" y="32727"/>
                      <a:pt x="75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45" name="Google Shape;245;p9"/>
              <p:cNvSpPr/>
              <p:nvPr/>
            </p:nvSpPr>
            <p:spPr>
              <a:xfrm>
                <a:off x="-9264651" y="3052763"/>
                <a:ext cx="36600" cy="57300"/>
              </a:xfrm>
              <a:custGeom>
                <a:rect b="b" l="l" r="r" t="t"/>
                <a:pathLst>
                  <a:path extrusionOk="0" h="120000" w="120000">
                    <a:moveTo>
                      <a:pt x="72000" y="0"/>
                    </a:moveTo>
                    <a:cubicBezTo>
                      <a:pt x="36000" y="8000"/>
                      <a:pt x="0" y="72000"/>
                      <a:pt x="0" y="88000"/>
                    </a:cubicBezTo>
                    <a:cubicBezTo>
                      <a:pt x="0" y="104000"/>
                      <a:pt x="12000" y="120000"/>
                      <a:pt x="48000" y="120000"/>
                    </a:cubicBezTo>
                    <a:cubicBezTo>
                      <a:pt x="84000" y="120000"/>
                      <a:pt x="120000" y="104000"/>
                      <a:pt x="120000" y="88000"/>
                    </a:cubicBezTo>
                    <a:cubicBezTo>
                      <a:pt x="120000" y="64000"/>
                      <a:pt x="120000" y="64000"/>
                      <a:pt x="120000" y="64000"/>
                    </a:cubicBezTo>
                    <a:cubicBezTo>
                      <a:pt x="48000" y="64000"/>
                      <a:pt x="96000" y="48000"/>
                      <a:pt x="96000" y="24000"/>
                    </a:cubicBezTo>
                    <a:cubicBezTo>
                      <a:pt x="96000" y="16000"/>
                      <a:pt x="72000" y="16000"/>
                      <a:pt x="72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46" name="Google Shape;246;p9"/>
              <p:cNvSpPr/>
              <p:nvPr/>
            </p:nvSpPr>
            <p:spPr>
              <a:xfrm>
                <a:off x="-12395201" y="2406650"/>
                <a:ext cx="47700" cy="23700"/>
              </a:xfrm>
              <a:custGeom>
                <a:rect b="b" l="l" r="r" t="t"/>
                <a:pathLst>
                  <a:path extrusionOk="0" h="120000" w="120000">
                    <a:moveTo>
                      <a:pt x="64615" y="0"/>
                    </a:moveTo>
                    <a:cubicBezTo>
                      <a:pt x="55384" y="0"/>
                      <a:pt x="46153" y="0"/>
                      <a:pt x="46153" y="40000"/>
                    </a:cubicBezTo>
                    <a:cubicBezTo>
                      <a:pt x="0" y="40000"/>
                      <a:pt x="0" y="40000"/>
                      <a:pt x="0" y="40000"/>
                    </a:cubicBezTo>
                    <a:cubicBezTo>
                      <a:pt x="9230" y="60000"/>
                      <a:pt x="27692" y="100000"/>
                      <a:pt x="36923" y="120000"/>
                    </a:cubicBezTo>
                    <a:cubicBezTo>
                      <a:pt x="120000" y="120000"/>
                      <a:pt x="120000" y="120000"/>
                      <a:pt x="120000" y="120000"/>
                    </a:cubicBezTo>
                    <a:cubicBezTo>
                      <a:pt x="110769" y="40000"/>
                      <a:pt x="110769" y="0"/>
                      <a:pt x="83076" y="0"/>
                    </a:cubicBezTo>
                    <a:cubicBezTo>
                      <a:pt x="73846" y="0"/>
                      <a:pt x="73846" y="0"/>
                      <a:pt x="6461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grpSp>
        <p:sp>
          <p:nvSpPr>
            <p:cNvPr id="247" name="Google Shape;247;p9"/>
            <p:cNvSpPr/>
            <p:nvPr/>
          </p:nvSpPr>
          <p:spPr>
            <a:xfrm flipH="1">
              <a:off x="5511778" y="3504010"/>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48" name="Google Shape;248;p9"/>
            <p:cNvSpPr/>
            <p:nvPr/>
          </p:nvSpPr>
          <p:spPr>
            <a:xfrm flipH="1">
              <a:off x="4828172" y="2805113"/>
              <a:ext cx="102300" cy="1608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49" name="Google Shape;249;p9"/>
            <p:cNvSpPr/>
            <p:nvPr/>
          </p:nvSpPr>
          <p:spPr>
            <a:xfrm flipH="1">
              <a:off x="4457800" y="2771775"/>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50" name="Google Shape;250;p9"/>
            <p:cNvSpPr/>
            <p:nvPr/>
          </p:nvSpPr>
          <p:spPr>
            <a:xfrm flipH="1">
              <a:off x="4456600" y="2611041"/>
              <a:ext cx="1023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51" name="Google Shape;251;p9"/>
            <p:cNvSpPr/>
            <p:nvPr/>
          </p:nvSpPr>
          <p:spPr>
            <a:xfrm flipH="1">
              <a:off x="4519729" y="2892029"/>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52" name="Google Shape;252;p9"/>
            <p:cNvSpPr/>
            <p:nvPr/>
          </p:nvSpPr>
          <p:spPr>
            <a:xfrm flipH="1">
              <a:off x="4523302" y="2631282"/>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53" name="Google Shape;253;p9"/>
            <p:cNvSpPr/>
            <p:nvPr/>
          </p:nvSpPr>
          <p:spPr>
            <a:xfrm flipH="1">
              <a:off x="5147352" y="2880123"/>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Calibri"/>
                <a:ea typeface="Calibri"/>
                <a:cs typeface="Calibri"/>
                <a:sym typeface="Calibri"/>
              </a:endParaRPr>
            </a:p>
          </p:txBody>
        </p:sp>
        <p:sp>
          <p:nvSpPr>
            <p:cNvPr id="254" name="Google Shape;254;p9"/>
            <p:cNvSpPr/>
            <p:nvPr/>
          </p:nvSpPr>
          <p:spPr>
            <a:xfrm flipH="1">
              <a:off x="5012776" y="2615804"/>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Calibri"/>
                <a:ea typeface="Calibri"/>
                <a:cs typeface="Calibri"/>
                <a:sym typeface="Calibri"/>
              </a:endParaRPr>
            </a:p>
          </p:txBody>
        </p:sp>
        <p:sp>
          <p:nvSpPr>
            <p:cNvPr id="255" name="Google Shape;255;p9"/>
            <p:cNvSpPr/>
            <p:nvPr/>
          </p:nvSpPr>
          <p:spPr>
            <a:xfrm flipH="1">
              <a:off x="4834145" y="2894410"/>
              <a:ext cx="99900" cy="1608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Calibri"/>
                <a:ea typeface="Calibri"/>
                <a:cs typeface="Calibri"/>
                <a:sym typeface="Calibri"/>
              </a:endParaRPr>
            </a:p>
          </p:txBody>
        </p:sp>
        <p:sp>
          <p:nvSpPr>
            <p:cNvPr id="256" name="Google Shape;256;p9"/>
            <p:cNvSpPr/>
            <p:nvPr/>
          </p:nvSpPr>
          <p:spPr>
            <a:xfrm flipH="1">
              <a:off x="4894873" y="2953941"/>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57" name="Google Shape;257;p9"/>
            <p:cNvSpPr/>
            <p:nvPr/>
          </p:nvSpPr>
          <p:spPr>
            <a:xfrm flipH="1">
              <a:off x="4519738" y="2595563"/>
              <a:ext cx="99900" cy="1608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Calibri"/>
                <a:ea typeface="Calibri"/>
                <a:cs typeface="Calibri"/>
                <a:sym typeface="Calibri"/>
              </a:endParaRPr>
            </a:p>
          </p:txBody>
        </p:sp>
        <p:sp>
          <p:nvSpPr>
            <p:cNvPr id="258" name="Google Shape;258;p9"/>
            <p:cNvSpPr/>
            <p:nvPr/>
          </p:nvSpPr>
          <p:spPr>
            <a:xfrm flipH="1">
              <a:off x="4887737" y="3159919"/>
              <a:ext cx="99900" cy="1608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Calibri"/>
                <a:ea typeface="Calibri"/>
                <a:cs typeface="Calibri"/>
                <a:sym typeface="Calibri"/>
              </a:endParaRPr>
            </a:p>
          </p:txBody>
        </p:sp>
        <p:sp>
          <p:nvSpPr>
            <p:cNvPr id="259" name="Google Shape;259;p9"/>
            <p:cNvSpPr/>
            <p:nvPr/>
          </p:nvSpPr>
          <p:spPr>
            <a:xfrm flipH="1">
              <a:off x="5402212" y="2411016"/>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60" name="Google Shape;260;p9"/>
            <p:cNvSpPr/>
            <p:nvPr/>
          </p:nvSpPr>
          <p:spPr>
            <a:xfrm flipH="1">
              <a:off x="1450689" y="2002632"/>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61" name="Google Shape;261;p9"/>
            <p:cNvSpPr/>
            <p:nvPr/>
          </p:nvSpPr>
          <p:spPr>
            <a:xfrm flipH="1">
              <a:off x="1680539" y="2220516"/>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62" name="Google Shape;262;p9"/>
            <p:cNvSpPr/>
            <p:nvPr/>
          </p:nvSpPr>
          <p:spPr>
            <a:xfrm flipH="1">
              <a:off x="3457415" y="2088357"/>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63" name="Google Shape;263;p9"/>
            <p:cNvSpPr/>
            <p:nvPr/>
          </p:nvSpPr>
          <p:spPr>
            <a:xfrm flipH="1">
              <a:off x="3594372" y="1947863"/>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64" name="Google Shape;264;p9"/>
            <p:cNvSpPr/>
            <p:nvPr/>
          </p:nvSpPr>
          <p:spPr>
            <a:xfrm flipH="1">
              <a:off x="2023529" y="2491979"/>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65" name="Google Shape;265;p9"/>
            <p:cNvSpPr/>
            <p:nvPr/>
          </p:nvSpPr>
          <p:spPr>
            <a:xfrm flipH="1">
              <a:off x="1811542" y="2362200"/>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66" name="Google Shape;266;p9"/>
            <p:cNvSpPr/>
            <p:nvPr/>
          </p:nvSpPr>
          <p:spPr>
            <a:xfrm flipH="1">
              <a:off x="3522916" y="1920479"/>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67" name="Google Shape;267;p9"/>
            <p:cNvSpPr/>
            <p:nvPr/>
          </p:nvSpPr>
          <p:spPr>
            <a:xfrm flipH="1">
              <a:off x="3508625" y="1881188"/>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68" name="Google Shape;268;p9"/>
            <p:cNvSpPr/>
            <p:nvPr/>
          </p:nvSpPr>
          <p:spPr>
            <a:xfrm flipH="1">
              <a:off x="1530481" y="2451498"/>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69" name="Google Shape;269;p9"/>
            <p:cNvSpPr/>
            <p:nvPr/>
          </p:nvSpPr>
          <p:spPr>
            <a:xfrm flipH="1">
              <a:off x="1495944" y="2355057"/>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70" name="Google Shape;270;p9"/>
            <p:cNvSpPr/>
            <p:nvPr/>
          </p:nvSpPr>
          <p:spPr>
            <a:xfrm flipH="1">
              <a:off x="1712695" y="2330054"/>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71" name="Google Shape;271;p9"/>
            <p:cNvSpPr/>
            <p:nvPr/>
          </p:nvSpPr>
          <p:spPr>
            <a:xfrm flipH="1">
              <a:off x="1840125" y="2583657"/>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72" name="Google Shape;272;p9"/>
            <p:cNvSpPr/>
            <p:nvPr/>
          </p:nvSpPr>
          <p:spPr>
            <a:xfrm flipH="1">
              <a:off x="2096176" y="2464594"/>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73" name="Google Shape;273;p9"/>
            <p:cNvSpPr/>
            <p:nvPr/>
          </p:nvSpPr>
          <p:spPr>
            <a:xfrm flipH="1">
              <a:off x="1606701" y="2511029"/>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74" name="Google Shape;274;p9"/>
            <p:cNvSpPr/>
            <p:nvPr/>
          </p:nvSpPr>
          <p:spPr>
            <a:xfrm flipH="1">
              <a:off x="2208124" y="2332435"/>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75" name="Google Shape;275;p9"/>
            <p:cNvSpPr/>
            <p:nvPr/>
          </p:nvSpPr>
          <p:spPr>
            <a:xfrm flipH="1">
              <a:off x="1520954" y="2109788"/>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76" name="Google Shape;276;p9"/>
            <p:cNvSpPr/>
            <p:nvPr/>
          </p:nvSpPr>
          <p:spPr>
            <a:xfrm flipH="1">
              <a:off x="2264098" y="2318148"/>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77" name="Google Shape;277;p9"/>
            <p:cNvSpPr/>
            <p:nvPr/>
          </p:nvSpPr>
          <p:spPr>
            <a:xfrm flipH="1">
              <a:off x="4875818" y="2994422"/>
              <a:ext cx="101100" cy="1608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Calibri"/>
                <a:ea typeface="Calibri"/>
                <a:cs typeface="Calibri"/>
                <a:sym typeface="Calibri"/>
              </a:endParaRPr>
            </a:p>
          </p:txBody>
        </p:sp>
        <p:sp>
          <p:nvSpPr>
            <p:cNvPr id="278" name="Google Shape;278;p9"/>
            <p:cNvSpPr/>
            <p:nvPr/>
          </p:nvSpPr>
          <p:spPr>
            <a:xfrm flipH="1">
              <a:off x="3378813" y="2158604"/>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79" name="Google Shape;279;p9"/>
            <p:cNvSpPr/>
            <p:nvPr/>
          </p:nvSpPr>
          <p:spPr>
            <a:xfrm flipH="1">
              <a:off x="3394295" y="2264569"/>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80" name="Google Shape;280;p9"/>
            <p:cNvSpPr/>
            <p:nvPr/>
          </p:nvSpPr>
          <p:spPr>
            <a:xfrm flipH="1">
              <a:off x="3563408" y="2152650"/>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81" name="Google Shape;281;p9"/>
            <p:cNvSpPr/>
            <p:nvPr/>
          </p:nvSpPr>
          <p:spPr>
            <a:xfrm flipH="1">
              <a:off x="3433596" y="1816894"/>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82" name="Google Shape;282;p9"/>
            <p:cNvSpPr/>
            <p:nvPr/>
          </p:nvSpPr>
          <p:spPr>
            <a:xfrm flipH="1">
              <a:off x="3303784" y="2012156"/>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83" name="Google Shape;283;p9"/>
            <p:cNvSpPr/>
            <p:nvPr/>
          </p:nvSpPr>
          <p:spPr>
            <a:xfrm flipH="1">
              <a:off x="5543933" y="3781425"/>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84" name="Google Shape;284;p9"/>
            <p:cNvSpPr/>
            <p:nvPr/>
          </p:nvSpPr>
          <p:spPr>
            <a:xfrm flipH="1">
              <a:off x="5381966" y="3713560"/>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85" name="Google Shape;285;p9"/>
            <p:cNvSpPr/>
            <p:nvPr/>
          </p:nvSpPr>
          <p:spPr>
            <a:xfrm flipH="1">
              <a:off x="4181503" y="2719388"/>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86" name="Google Shape;286;p9"/>
            <p:cNvSpPr/>
            <p:nvPr/>
          </p:nvSpPr>
          <p:spPr>
            <a:xfrm flipH="1">
              <a:off x="4045746" y="1902619"/>
              <a:ext cx="999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87" name="Google Shape;287;p9"/>
            <p:cNvSpPr/>
            <p:nvPr/>
          </p:nvSpPr>
          <p:spPr>
            <a:xfrm flipH="1">
              <a:off x="5200944" y="2869407"/>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88" name="Google Shape;288;p9"/>
            <p:cNvSpPr/>
            <p:nvPr/>
          </p:nvSpPr>
          <p:spPr>
            <a:xfrm flipH="1">
              <a:off x="4400635" y="2743200"/>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89" name="Google Shape;289;p9"/>
            <p:cNvSpPr/>
            <p:nvPr/>
          </p:nvSpPr>
          <p:spPr>
            <a:xfrm flipH="1">
              <a:off x="4915119" y="3155157"/>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90" name="Google Shape;290;p9"/>
            <p:cNvSpPr/>
            <p:nvPr/>
          </p:nvSpPr>
          <p:spPr>
            <a:xfrm flipH="1">
              <a:off x="5042549" y="2583657"/>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91" name="Google Shape;291;p9"/>
            <p:cNvSpPr/>
            <p:nvPr/>
          </p:nvSpPr>
          <p:spPr>
            <a:xfrm flipH="1">
              <a:off x="3270438" y="2526507"/>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92" name="Google Shape;292;p9"/>
            <p:cNvSpPr/>
            <p:nvPr/>
          </p:nvSpPr>
          <p:spPr>
            <a:xfrm flipH="1">
              <a:off x="5957187" y="3898106"/>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93" name="Google Shape;293;p9"/>
            <p:cNvSpPr/>
            <p:nvPr/>
          </p:nvSpPr>
          <p:spPr>
            <a:xfrm flipH="1">
              <a:off x="4479237" y="2765822"/>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Calibri"/>
                <a:ea typeface="Calibri"/>
                <a:cs typeface="Calibri"/>
                <a:sym typeface="Calibri"/>
              </a:endParaRPr>
            </a:p>
          </p:txBody>
        </p:sp>
        <p:sp>
          <p:nvSpPr>
            <p:cNvPr id="294" name="Google Shape;294;p9"/>
            <p:cNvSpPr/>
            <p:nvPr/>
          </p:nvSpPr>
          <p:spPr>
            <a:xfrm flipH="1">
              <a:off x="4500674" y="2814638"/>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grpSp>
      <p:sp>
        <p:nvSpPr>
          <p:cNvPr id="295" name="Google Shape;295;p9"/>
          <p:cNvSpPr/>
          <p:nvPr/>
        </p:nvSpPr>
        <p:spPr>
          <a:xfrm>
            <a:off x="645487" y="3768329"/>
            <a:ext cx="1469700" cy="2547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Century Gothic"/>
                <a:ea typeface="Century Gothic"/>
                <a:cs typeface="Century Gothic"/>
                <a:sym typeface="Century Gothic"/>
              </a:rPr>
              <a:t>Client Location</a:t>
            </a:r>
            <a:endParaRPr b="0" i="0" sz="1400" u="none" cap="none" strike="noStrike">
              <a:solidFill>
                <a:srgbClr val="000000"/>
              </a:solidFill>
              <a:latin typeface="Arial"/>
              <a:ea typeface="Arial"/>
              <a:cs typeface="Arial"/>
              <a:sym typeface="Arial"/>
            </a:endParaRPr>
          </a:p>
        </p:txBody>
      </p:sp>
      <p:sp>
        <p:nvSpPr>
          <p:cNvPr id="296" name="Google Shape;296;p9"/>
          <p:cNvSpPr/>
          <p:nvPr/>
        </p:nvSpPr>
        <p:spPr>
          <a:xfrm>
            <a:off x="683597" y="3414713"/>
            <a:ext cx="986100" cy="2547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D9177F"/>
                </a:solidFill>
                <a:latin typeface="Century Gothic"/>
                <a:ea typeface="Century Gothic"/>
                <a:cs typeface="Century Gothic"/>
                <a:sym typeface="Century Gothic"/>
              </a:rPr>
              <a:t>Our Office</a:t>
            </a:r>
            <a:endParaRPr b="0" i="0" sz="1400" u="none" cap="none" strike="noStrike">
              <a:solidFill>
                <a:srgbClr val="000000"/>
              </a:solidFill>
              <a:latin typeface="Arial"/>
              <a:ea typeface="Arial"/>
              <a:cs typeface="Arial"/>
              <a:sym typeface="Arial"/>
            </a:endParaRPr>
          </a:p>
        </p:txBody>
      </p:sp>
      <p:sp>
        <p:nvSpPr>
          <p:cNvPr id="297" name="Google Shape;297;p9"/>
          <p:cNvSpPr/>
          <p:nvPr/>
        </p:nvSpPr>
        <p:spPr>
          <a:xfrm flipH="1">
            <a:off x="508615" y="3777854"/>
            <a:ext cx="146400" cy="2358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rgbClr val="F2F2F2"/>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sp>
        <p:nvSpPr>
          <p:cNvPr id="298" name="Google Shape;298;p9"/>
          <p:cNvSpPr/>
          <p:nvPr/>
        </p:nvSpPr>
        <p:spPr>
          <a:xfrm flipH="1">
            <a:off x="508615" y="3434954"/>
            <a:ext cx="146400" cy="2358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rgbClr val="F2F2F2"/>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D9177F"/>
              </a:solidFill>
              <a:latin typeface="Calibri"/>
              <a:ea typeface="Calibri"/>
              <a:cs typeface="Calibri"/>
              <a:sym typeface="Calibri"/>
            </a:endParaRPr>
          </a:p>
        </p:txBody>
      </p:sp>
      <p:sp>
        <p:nvSpPr>
          <p:cNvPr id="299" name="Google Shape;299;p9"/>
          <p:cNvSpPr txBox="1"/>
          <p:nvPr/>
        </p:nvSpPr>
        <p:spPr>
          <a:xfrm>
            <a:off x="6397704" y="2800350"/>
            <a:ext cx="2422500" cy="277500"/>
          </a:xfrm>
          <a:prstGeom prst="rect">
            <a:avLst/>
          </a:prstGeom>
          <a:noFill/>
          <a:ln>
            <a:noFill/>
          </a:ln>
        </p:spPr>
        <p:txBody>
          <a:bodyPr anchorCtr="0" anchor="t" bIns="34275" lIns="68575" spcFirstLastPara="1" rIns="68575" wrap="square" tIns="34275">
            <a:noAutofit/>
          </a:bodyPr>
          <a:lstStyle/>
          <a:p>
            <a:pPr indent="0" lvl="0" marL="0" marR="0" rtl="0" algn="r">
              <a:lnSpc>
                <a:spcPct val="100000"/>
              </a:lnSpc>
              <a:spcBef>
                <a:spcPts val="0"/>
              </a:spcBef>
              <a:spcAft>
                <a:spcPts val="0"/>
              </a:spcAft>
              <a:buClr>
                <a:schemeClr val="dk1"/>
              </a:buClr>
              <a:buSzPts val="1300"/>
              <a:buFont typeface="Arial"/>
              <a:buNone/>
            </a:pPr>
            <a:r>
              <a:rPr b="1" i="0" lang="en" sz="1300" u="none" cap="none" strike="noStrike">
                <a:solidFill>
                  <a:schemeClr val="dk1"/>
                </a:solidFill>
                <a:latin typeface="Century Gothic"/>
                <a:ea typeface="Century Gothic"/>
                <a:cs typeface="Century Gothic"/>
                <a:sym typeface="Century Gothic"/>
              </a:rPr>
              <a:t>Email us at: </a:t>
            </a:r>
            <a:endParaRPr b="0" i="0" sz="1400" u="none" cap="none" strike="noStrike">
              <a:solidFill>
                <a:srgbClr val="000000"/>
              </a:solidFill>
              <a:latin typeface="Arial"/>
              <a:ea typeface="Arial"/>
              <a:cs typeface="Arial"/>
              <a:sym typeface="Arial"/>
            </a:endParaRPr>
          </a:p>
        </p:txBody>
      </p:sp>
      <p:sp>
        <p:nvSpPr>
          <p:cNvPr id="300" name="Google Shape;300;p9"/>
          <p:cNvSpPr txBox="1"/>
          <p:nvPr>
            <p:ph idx="1" type="body"/>
          </p:nvPr>
        </p:nvSpPr>
        <p:spPr>
          <a:xfrm>
            <a:off x="6285468" y="3113485"/>
            <a:ext cx="2542200" cy="258900"/>
          </a:xfrm>
          <a:prstGeom prst="rect">
            <a:avLst/>
          </a:prstGeom>
          <a:noFill/>
          <a:ln>
            <a:noFill/>
          </a:ln>
        </p:spPr>
        <p:txBody>
          <a:bodyPr anchorCtr="0" anchor="t" bIns="91425" lIns="91425" spcFirstLastPara="1" rIns="91425" wrap="square" tIns="91425"/>
          <a:lstStyle>
            <a:lvl1pPr indent="-228600" lvl="0" marL="457200" marR="0" rtl="0" algn="r">
              <a:lnSpc>
                <a:spcPct val="90000"/>
              </a:lnSpc>
              <a:spcBef>
                <a:spcPts val="750"/>
              </a:spcBef>
              <a:spcAft>
                <a:spcPts val="0"/>
              </a:spcAft>
              <a:buClr>
                <a:srgbClr val="D9177F"/>
              </a:buClr>
              <a:buSzPts val="1400"/>
              <a:buFont typeface="Arial"/>
              <a:buNone/>
              <a:defRPr b="1" i="0" sz="9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01" name="Google Shape;301;p9"/>
          <p:cNvSpPr txBox="1"/>
          <p:nvPr>
            <p:ph idx="2" type="body"/>
          </p:nvPr>
        </p:nvSpPr>
        <p:spPr>
          <a:xfrm>
            <a:off x="6629400" y="1203405"/>
            <a:ext cx="2198100" cy="573000"/>
          </a:xfrm>
          <a:prstGeom prst="rect">
            <a:avLst/>
          </a:prstGeom>
          <a:noFill/>
          <a:ln>
            <a:noFill/>
          </a:ln>
        </p:spPr>
        <p:txBody>
          <a:bodyPr anchorCtr="0" anchor="t" bIns="91425" lIns="91425" spcFirstLastPara="1" rIns="91425" wrap="square" tIns="91425"/>
          <a:lstStyle>
            <a:lvl1pPr indent="-228600" lvl="0" marL="457200" marR="0" rtl="0" algn="r">
              <a:lnSpc>
                <a:spcPct val="90000"/>
              </a:lnSpc>
              <a:spcBef>
                <a:spcPts val="0"/>
              </a:spcBef>
              <a:spcAft>
                <a:spcPts val="0"/>
              </a:spcAft>
              <a:buClr>
                <a:schemeClr val="dk1"/>
              </a:buClr>
              <a:buSzPts val="1400"/>
              <a:buFont typeface="Arial"/>
              <a:buNone/>
              <a:defRPr b="1" i="0" sz="14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02" name="Google Shape;302;p9"/>
          <p:cNvSpPr/>
          <p:nvPr/>
        </p:nvSpPr>
        <p:spPr>
          <a:xfrm>
            <a:off x="204841" y="533401"/>
            <a:ext cx="630000" cy="50100"/>
          </a:xfrm>
          <a:prstGeom prst="rect">
            <a:avLst/>
          </a:prstGeom>
          <a:solidFill>
            <a:srgbClr val="D9177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Calibri"/>
              <a:ea typeface="Calibri"/>
              <a:cs typeface="Calibri"/>
              <a:sym typeface="Calibri"/>
            </a:endParaRPr>
          </a:p>
        </p:txBody>
      </p:sp>
      <p:sp>
        <p:nvSpPr>
          <p:cNvPr id="303" name="Google Shape;303;p9"/>
          <p:cNvSpPr txBox="1"/>
          <p:nvPr/>
        </p:nvSpPr>
        <p:spPr>
          <a:xfrm>
            <a:off x="86360" y="85725"/>
            <a:ext cx="8143200" cy="42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100"/>
              <a:buFont typeface="Tahoma"/>
              <a:buNone/>
            </a:pPr>
            <a:r>
              <a:rPr b="1" i="0" lang="en" sz="2100" u="none" cap="none" strike="noStrike">
                <a:solidFill>
                  <a:schemeClr val="dk1"/>
                </a:solidFill>
                <a:latin typeface="Tahoma"/>
                <a:ea typeface="Tahoma"/>
                <a:cs typeface="Tahoma"/>
                <a:sym typeface="Tahoma"/>
              </a:rPr>
              <a:t>Contact us</a:t>
            </a:r>
            <a:endParaRPr b="0" i="0" sz="1400" u="none" cap="none" strike="noStrike">
              <a:solidFill>
                <a:srgbClr val="000000"/>
              </a:solidFill>
              <a:latin typeface="Arial"/>
              <a:ea typeface="Arial"/>
              <a:cs typeface="Arial"/>
              <a:sym typeface="Arial"/>
            </a:endParaRPr>
          </a:p>
        </p:txBody>
      </p:sp>
      <p:pic>
        <p:nvPicPr>
          <p:cNvPr id="304" name="Google Shape;304;p9"/>
          <p:cNvPicPr preferRelativeResize="0"/>
          <p:nvPr/>
        </p:nvPicPr>
        <p:blipFill rotWithShape="1">
          <a:blip r:embed="rId2">
            <a:alphaModFix/>
          </a:blip>
          <a:srcRect b="0" l="0" r="0" t="0"/>
          <a:stretch/>
        </p:blipFill>
        <p:spPr>
          <a:xfrm>
            <a:off x="596" y="4934326"/>
            <a:ext cx="9142800" cy="209100"/>
          </a:xfrm>
          <a:prstGeom prst="rect">
            <a:avLst/>
          </a:prstGeom>
          <a:noFill/>
          <a:ln>
            <a:noFill/>
          </a:ln>
        </p:spPr>
      </p:pic>
      <p:sp>
        <p:nvSpPr>
          <p:cNvPr id="305" name="Google Shape;305;p9"/>
          <p:cNvSpPr/>
          <p:nvPr/>
        </p:nvSpPr>
        <p:spPr>
          <a:xfrm flipH="1">
            <a:off x="1457638" y="2305473"/>
            <a:ext cx="99900" cy="1608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p:cSld name="Comparison">
    <p:spTree>
      <p:nvGrpSpPr>
        <p:cNvPr id="306" name="Shape 306"/>
        <p:cNvGrpSpPr/>
        <p:nvPr/>
      </p:nvGrpSpPr>
      <p:grpSpPr>
        <a:xfrm>
          <a:off x="0" y="0"/>
          <a:ext cx="0" cy="0"/>
          <a:chOff x="0" y="0"/>
          <a:chExt cx="0" cy="0"/>
        </a:xfrm>
      </p:grpSpPr>
      <p:sp>
        <p:nvSpPr>
          <p:cNvPr id="307" name="Google Shape;307;p10"/>
          <p:cNvSpPr txBox="1"/>
          <p:nvPr>
            <p:ph type="title"/>
          </p:nvPr>
        </p:nvSpPr>
        <p:spPr>
          <a:xfrm>
            <a:off x="86360" y="85725"/>
            <a:ext cx="8143200" cy="428700"/>
          </a:xfrm>
          <a:prstGeom prst="rect">
            <a:avLst/>
          </a:prstGeom>
          <a:noFill/>
          <a:ln>
            <a:noFill/>
          </a:ln>
        </p:spPr>
        <p:txBody>
          <a:bodyPr anchorCtr="0" anchor="t" bIns="91425" lIns="91425" spcFirstLastPara="1" rIns="91425" wrap="square" tIns="91425"/>
          <a:lstStyle>
            <a:lvl1pPr lvl="0" marR="0" rtl="0" algn="l">
              <a:lnSpc>
                <a:spcPct val="9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08" name="Google Shape;308;p10"/>
          <p:cNvSpPr txBox="1"/>
          <p:nvPr>
            <p:ph idx="1" type="body"/>
          </p:nvPr>
        </p:nvSpPr>
        <p:spPr>
          <a:xfrm>
            <a:off x="2743200" y="1989673"/>
            <a:ext cx="4064100" cy="533400"/>
          </a:xfrm>
          <a:prstGeom prst="rect">
            <a:avLst/>
          </a:prstGeom>
          <a:noFill/>
          <a:ln>
            <a:noFill/>
          </a:ln>
        </p:spPr>
        <p:txBody>
          <a:bodyPr anchorCtr="0" anchor="ctr" bIns="91425" lIns="91425" spcFirstLastPara="1" rIns="91425" wrap="square" tIns="91425"/>
          <a:lstStyle>
            <a:lvl1pPr indent="-228600" lvl="0" marL="457200" marR="0" rtl="0" algn="l">
              <a:lnSpc>
                <a:spcPct val="90000"/>
              </a:lnSpc>
              <a:spcBef>
                <a:spcPts val="750"/>
              </a:spcBef>
              <a:spcAft>
                <a:spcPts val="0"/>
              </a:spcAft>
              <a:buClr>
                <a:srgbClr val="D9177F"/>
              </a:buClr>
              <a:buSzPts val="1400"/>
              <a:buFont typeface="Arial"/>
              <a:buNone/>
              <a:defRPr b="0" i="0" sz="18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11" Type="http://schemas.openxmlformats.org/officeDocument/2006/relationships/slideLayout" Target="../slideLayouts/slideLayout21.xml"/><Relationship Id="rId10" Type="http://schemas.openxmlformats.org/officeDocument/2006/relationships/slideLayout" Target="../slideLayouts/slideLayout20.xml"/><Relationship Id="rId12" Type="http://schemas.openxmlformats.org/officeDocument/2006/relationships/theme" Target="../theme/theme3.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204841" y="533401"/>
            <a:ext cx="630000" cy="50100"/>
          </a:xfrm>
          <a:prstGeom prst="rect">
            <a:avLst/>
          </a:prstGeom>
          <a:solidFill>
            <a:srgbClr val="D9177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Calibri"/>
              <a:ea typeface="Calibri"/>
              <a:cs typeface="Calibri"/>
              <a:sym typeface="Calibri"/>
            </a:endParaRPr>
          </a:p>
        </p:txBody>
      </p:sp>
      <p:sp>
        <p:nvSpPr>
          <p:cNvPr id="7" name="Google Shape;7;p1"/>
          <p:cNvSpPr/>
          <p:nvPr/>
        </p:nvSpPr>
        <p:spPr>
          <a:xfrm>
            <a:off x="-10718" y="4951810"/>
            <a:ext cx="9160800" cy="202500"/>
          </a:xfrm>
          <a:prstGeom prst="rect">
            <a:avLst/>
          </a:prstGeom>
          <a:solidFill>
            <a:srgbClr val="2626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Calibri"/>
              <a:ea typeface="Calibri"/>
              <a:cs typeface="Calibri"/>
              <a:sym typeface="Calibri"/>
            </a:endParaRPr>
          </a:p>
        </p:txBody>
      </p:sp>
      <p:sp>
        <p:nvSpPr>
          <p:cNvPr id="8" name="Google Shape;8;p1"/>
          <p:cNvSpPr txBox="1"/>
          <p:nvPr/>
        </p:nvSpPr>
        <p:spPr>
          <a:xfrm>
            <a:off x="2568848" y="4941094"/>
            <a:ext cx="4001400" cy="1965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chemeClr val="lt1"/>
                </a:solidFill>
                <a:latin typeface="Century Gothic"/>
                <a:ea typeface="Century Gothic"/>
                <a:cs typeface="Century Gothic"/>
                <a:sym typeface="Century Gothic"/>
              </a:rPr>
              <a:t>www.tothenew.com </a:t>
            </a:r>
            <a:endParaRPr b="0" i="0" sz="1400" u="none" cap="none" strike="noStrike">
              <a:solidFill>
                <a:srgbClr val="000000"/>
              </a:solidFill>
              <a:latin typeface="Arial"/>
              <a:ea typeface="Arial"/>
              <a:cs typeface="Arial"/>
              <a:sym typeface="Arial"/>
            </a:endParaRPr>
          </a:p>
        </p:txBody>
      </p:sp>
      <p:pic>
        <p:nvPicPr>
          <p:cNvPr id="9" name="Google Shape;9;p1"/>
          <p:cNvPicPr preferRelativeResize="0"/>
          <p:nvPr/>
        </p:nvPicPr>
        <p:blipFill rotWithShape="1">
          <a:blip r:embed="rId1">
            <a:alphaModFix/>
          </a:blip>
          <a:srcRect b="0" l="0" r="0" t="0"/>
          <a:stretch/>
        </p:blipFill>
        <p:spPr>
          <a:xfrm>
            <a:off x="8229600" y="0"/>
            <a:ext cx="944700" cy="7050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331" name="Shape 331"/>
        <p:cNvGrpSpPr/>
        <p:nvPr/>
      </p:nvGrpSpPr>
      <p:grpSpPr>
        <a:xfrm>
          <a:off x="0" y="0"/>
          <a:ext cx="0" cy="0"/>
          <a:chOff x="0" y="0"/>
          <a:chExt cx="0" cy="0"/>
        </a:xfrm>
      </p:grpSpPr>
      <p:sp>
        <p:nvSpPr>
          <p:cNvPr id="332" name="Google Shape;332;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333" name="Google Shape;333;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334" name="Google Shape;334;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university.mongodb.com/course/MongoDB/M102/2017_August/chapter/Chapter_4_Replication/lesson/5523404dd8ca3941fb77dfe9/tab/vertical_d04aef53b4c3" TargetMode="External"/><Relationship Id="rId4" Type="http://schemas.openxmlformats.org/officeDocument/2006/relationships/hyperlink" Target="https://docs.mongodb.com/manual/replication/"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docs.mongodb.com/manual/reference/glossary/#term-oplog" TargetMode="External"/><Relationship Id="rId4" Type="http://schemas.openxmlformats.org/officeDocument/2006/relationships/hyperlink" Target="https://docs.mongodb.com/manual/reference/glossary/#term-capped-collection" TargetMode="External"/><Relationship Id="rId5" Type="http://schemas.openxmlformats.org/officeDocument/2006/relationships/hyperlink" Target="https://docs.mongodb.com/manual/reference/glossary/#term-primary" TargetMode="External"/><Relationship Id="rId6" Type="http://schemas.openxmlformats.org/officeDocument/2006/relationships/hyperlink" Target="https://docs.mongodb.com/manual/reference/glossary/#term-secondary" TargetMode="External"/><Relationship Id="rId7" Type="http://schemas.openxmlformats.org/officeDocument/2006/relationships/hyperlink" Target="https://docs.mongodb.com/manual/reference/local-database/#local.oplog.r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Google Shape;380;p24"/>
          <p:cNvSpPr txBox="1"/>
          <p:nvPr>
            <p:ph type="title"/>
          </p:nvPr>
        </p:nvSpPr>
        <p:spPr>
          <a:xfrm>
            <a:off x="3886200" y="2112918"/>
            <a:ext cx="4191000" cy="606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Tahoma"/>
              <a:buNone/>
            </a:pPr>
            <a:r>
              <a:rPr lang="en" sz="3200"/>
              <a:t>Introduction to replication in mongo</a:t>
            </a:r>
            <a:endParaRPr sz="3200"/>
          </a:p>
          <a:p>
            <a:pPr indent="0" lvl="0" marL="0" marR="0" rtl="0" algn="l">
              <a:lnSpc>
                <a:spcPct val="90000"/>
              </a:lnSpc>
              <a:spcBef>
                <a:spcPts val="0"/>
              </a:spcBef>
              <a:spcAft>
                <a:spcPts val="0"/>
              </a:spcAft>
              <a:buClr>
                <a:schemeClr val="dk1"/>
              </a:buClr>
              <a:buSzPts val="1400"/>
              <a:buFont typeface="Tahoma"/>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1" name="Shape 431"/>
        <p:cNvGrpSpPr/>
        <p:nvPr/>
      </p:nvGrpSpPr>
      <p:grpSpPr>
        <a:xfrm>
          <a:off x="0" y="0"/>
          <a:ext cx="0" cy="0"/>
          <a:chOff x="0" y="0"/>
          <a:chExt cx="0" cy="0"/>
        </a:xfrm>
      </p:grpSpPr>
      <p:sp>
        <p:nvSpPr>
          <p:cNvPr id="432" name="Google Shape;432;p33"/>
          <p:cNvSpPr txBox="1"/>
          <p:nvPr>
            <p:ph type="title"/>
          </p:nvPr>
        </p:nvSpPr>
        <p:spPr>
          <a:xfrm>
            <a:off x="86360" y="85725"/>
            <a:ext cx="8143200" cy="4287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400"/>
              <a:buFont typeface="Tahoma"/>
              <a:buNone/>
            </a:pPr>
            <a:r>
              <a:rPr lang="en"/>
              <a:t>Replica set commands</a:t>
            </a:r>
            <a:endParaRPr/>
          </a:p>
          <a:p>
            <a:pPr indent="0" lvl="0" marL="0" marR="0" rtl="0" algn="l">
              <a:lnSpc>
                <a:spcPct val="90000"/>
              </a:lnSpc>
              <a:spcBef>
                <a:spcPts val="0"/>
              </a:spcBef>
              <a:spcAft>
                <a:spcPts val="0"/>
              </a:spcAft>
              <a:buClr>
                <a:schemeClr val="dk1"/>
              </a:buClr>
              <a:buSzPts val="1400"/>
              <a:buFont typeface="Tahoma"/>
              <a:buNone/>
            </a:pPr>
            <a:r>
              <a:t/>
            </a:r>
            <a:endParaRPr/>
          </a:p>
        </p:txBody>
      </p:sp>
      <p:sp>
        <p:nvSpPr>
          <p:cNvPr id="433" name="Google Shape;433;p33"/>
          <p:cNvSpPr txBox="1"/>
          <p:nvPr>
            <p:ph idx="1" type="body"/>
          </p:nvPr>
        </p:nvSpPr>
        <p:spPr>
          <a:xfrm>
            <a:off x="167525" y="740125"/>
            <a:ext cx="8921700" cy="4043100"/>
          </a:xfrm>
          <a:prstGeom prst="rect">
            <a:avLst/>
          </a:prstGeom>
          <a:noFill/>
          <a:ln>
            <a:noFill/>
          </a:ln>
        </p:spPr>
        <p:txBody>
          <a:bodyPr anchorCtr="0" anchor="t" bIns="45700" lIns="91425" spcFirstLastPara="1" rIns="91425" wrap="square" tIns="45700">
            <a:noAutofit/>
          </a:bodyPr>
          <a:lstStyle/>
          <a:p>
            <a:pPr indent="-330200" lvl="0" marL="457200" rtl="0" algn="l">
              <a:lnSpc>
                <a:spcPct val="115000"/>
              </a:lnSpc>
              <a:spcBef>
                <a:spcPts val="1800"/>
              </a:spcBef>
              <a:spcAft>
                <a:spcPts val="0"/>
              </a:spcAft>
              <a:buClr>
                <a:srgbClr val="222222"/>
              </a:buClr>
              <a:buSzPts val="1600"/>
              <a:buFont typeface="Times New Roman"/>
              <a:buChar char="•"/>
            </a:pPr>
            <a:r>
              <a:rPr lang="en" sz="1600">
                <a:solidFill>
                  <a:srgbClr val="494747"/>
                </a:solidFill>
                <a:latin typeface="Times New Roman"/>
                <a:ea typeface="Times New Roman"/>
                <a:cs typeface="Times New Roman"/>
                <a:sym typeface="Times New Roman"/>
              </a:rPr>
              <a:t>rs.status()					// gets the status of the replica set</a:t>
            </a:r>
            <a:endParaRPr sz="1600">
              <a:solidFill>
                <a:srgbClr val="494747"/>
              </a:solidFill>
              <a:latin typeface="Times New Roman"/>
              <a:ea typeface="Times New Roman"/>
              <a:cs typeface="Times New Roman"/>
              <a:sym typeface="Times New Roman"/>
            </a:endParaRPr>
          </a:p>
          <a:p>
            <a:pPr indent="-330200" lvl="0" marL="457200" rtl="0" algn="l">
              <a:lnSpc>
                <a:spcPct val="115000"/>
              </a:lnSpc>
              <a:spcBef>
                <a:spcPts val="0"/>
              </a:spcBef>
              <a:spcAft>
                <a:spcPts val="0"/>
              </a:spcAft>
              <a:buClr>
                <a:srgbClr val="494747"/>
              </a:buClr>
              <a:buSzPts val="1600"/>
              <a:buFont typeface="Times New Roman"/>
              <a:buChar char="•"/>
            </a:pPr>
            <a:r>
              <a:rPr lang="en" sz="1600">
                <a:solidFill>
                  <a:srgbClr val="494747"/>
                </a:solidFill>
                <a:latin typeface="Times New Roman"/>
                <a:ea typeface="Times New Roman"/>
                <a:cs typeface="Times New Roman"/>
                <a:sym typeface="Times New Roman"/>
              </a:rPr>
              <a:t>rs.initiate(cfg)				// initiates a replica set with specified configuration object</a:t>
            </a:r>
            <a:endParaRPr sz="1600">
              <a:solidFill>
                <a:srgbClr val="494747"/>
              </a:solidFill>
              <a:latin typeface="Times New Roman"/>
              <a:ea typeface="Times New Roman"/>
              <a:cs typeface="Times New Roman"/>
              <a:sym typeface="Times New Roman"/>
            </a:endParaRPr>
          </a:p>
          <a:p>
            <a:pPr indent="-330200" lvl="0" marL="457200" rtl="0" algn="l">
              <a:lnSpc>
                <a:spcPct val="115000"/>
              </a:lnSpc>
              <a:spcBef>
                <a:spcPts val="0"/>
              </a:spcBef>
              <a:spcAft>
                <a:spcPts val="0"/>
              </a:spcAft>
              <a:buClr>
                <a:srgbClr val="222222"/>
              </a:buClr>
              <a:buSzPts val="1600"/>
              <a:buFont typeface="Times New Roman"/>
              <a:buChar char="•"/>
            </a:pPr>
            <a:r>
              <a:rPr lang="en" sz="1600">
                <a:solidFill>
                  <a:srgbClr val="494747"/>
                </a:solidFill>
                <a:latin typeface="Times New Roman"/>
                <a:ea typeface="Times New Roman"/>
                <a:cs typeface="Times New Roman"/>
                <a:sym typeface="Times New Roman"/>
              </a:rPr>
              <a:t>rs.conf()  					// it will show us config related details of replica set</a:t>
            </a:r>
            <a:endParaRPr sz="1600">
              <a:solidFill>
                <a:srgbClr val="494747"/>
              </a:solidFill>
              <a:latin typeface="Times New Roman"/>
              <a:ea typeface="Times New Roman"/>
              <a:cs typeface="Times New Roman"/>
              <a:sym typeface="Times New Roman"/>
            </a:endParaRPr>
          </a:p>
          <a:p>
            <a:pPr indent="-330200" lvl="0" marL="457200" rtl="0" algn="l">
              <a:lnSpc>
                <a:spcPct val="115000"/>
              </a:lnSpc>
              <a:spcBef>
                <a:spcPts val="0"/>
              </a:spcBef>
              <a:spcAft>
                <a:spcPts val="0"/>
              </a:spcAft>
              <a:buClr>
                <a:srgbClr val="494747"/>
              </a:buClr>
              <a:buSzPts val="1600"/>
              <a:buFont typeface="Times New Roman"/>
              <a:buChar char="•"/>
            </a:pPr>
            <a:r>
              <a:rPr lang="en" sz="1600">
                <a:solidFill>
                  <a:srgbClr val="494747"/>
                </a:solidFill>
                <a:latin typeface="Times New Roman"/>
                <a:ea typeface="Times New Roman"/>
                <a:cs typeface="Times New Roman"/>
                <a:sym typeface="Times New Roman"/>
              </a:rPr>
              <a:t>rs.stepDown(sec)  			// to take down primary for a certain period of time</a:t>
            </a:r>
            <a:endParaRPr sz="1600">
              <a:solidFill>
                <a:srgbClr val="494747"/>
              </a:solidFill>
              <a:latin typeface="Times New Roman"/>
              <a:ea typeface="Times New Roman"/>
              <a:cs typeface="Times New Roman"/>
              <a:sym typeface="Times New Roman"/>
            </a:endParaRPr>
          </a:p>
          <a:p>
            <a:pPr indent="-330200" lvl="0" marL="457200" rtl="0" algn="l">
              <a:lnSpc>
                <a:spcPct val="115000"/>
              </a:lnSpc>
              <a:spcBef>
                <a:spcPts val="0"/>
              </a:spcBef>
              <a:spcAft>
                <a:spcPts val="0"/>
              </a:spcAft>
              <a:buClr>
                <a:srgbClr val="494747"/>
              </a:buClr>
              <a:buSzPts val="1600"/>
              <a:buFont typeface="Times New Roman"/>
              <a:buChar char="•"/>
            </a:pPr>
            <a:r>
              <a:rPr lang="en" sz="1600">
                <a:solidFill>
                  <a:srgbClr val="494747"/>
                </a:solidFill>
                <a:latin typeface="Times New Roman"/>
                <a:ea typeface="Times New Roman"/>
                <a:cs typeface="Times New Roman"/>
                <a:sym typeface="Times New Roman"/>
              </a:rPr>
              <a:t>rs.reconfig(cfg)				// to update the config of replica set</a:t>
            </a:r>
            <a:endParaRPr sz="1600">
              <a:solidFill>
                <a:srgbClr val="494747"/>
              </a:solidFill>
              <a:latin typeface="Times New Roman"/>
              <a:ea typeface="Times New Roman"/>
              <a:cs typeface="Times New Roman"/>
              <a:sym typeface="Times New Roman"/>
            </a:endParaRPr>
          </a:p>
          <a:p>
            <a:pPr indent="-330200" lvl="0" marL="457200" rtl="0" algn="l">
              <a:lnSpc>
                <a:spcPct val="115000"/>
              </a:lnSpc>
              <a:spcBef>
                <a:spcPts val="0"/>
              </a:spcBef>
              <a:spcAft>
                <a:spcPts val="0"/>
              </a:spcAft>
              <a:buClr>
                <a:srgbClr val="494747"/>
              </a:buClr>
              <a:buSzPts val="1600"/>
              <a:buFont typeface="Times New Roman"/>
              <a:buChar char="•"/>
            </a:pPr>
            <a:r>
              <a:rPr lang="en" sz="1600">
                <a:solidFill>
                  <a:srgbClr val="494747"/>
                </a:solidFill>
                <a:latin typeface="Times New Roman"/>
                <a:ea typeface="Times New Roman"/>
                <a:cs typeface="Times New Roman"/>
                <a:sym typeface="Times New Roman"/>
              </a:rPr>
              <a:t>rs.add(memberConfigObj)		// adds a new host to replica set</a:t>
            </a:r>
            <a:endParaRPr sz="1600">
              <a:solidFill>
                <a:srgbClr val="494747"/>
              </a:solidFill>
              <a:latin typeface="Times New Roman"/>
              <a:ea typeface="Times New Roman"/>
              <a:cs typeface="Times New Roman"/>
              <a:sym typeface="Times New Roman"/>
            </a:endParaRPr>
          </a:p>
          <a:p>
            <a:pPr indent="-330200" lvl="0" marL="457200" rtl="0" algn="l">
              <a:lnSpc>
                <a:spcPct val="115000"/>
              </a:lnSpc>
              <a:spcBef>
                <a:spcPts val="0"/>
              </a:spcBef>
              <a:spcAft>
                <a:spcPts val="0"/>
              </a:spcAft>
              <a:buClr>
                <a:srgbClr val="494747"/>
              </a:buClr>
              <a:buSzPts val="1600"/>
              <a:buFont typeface="Times New Roman"/>
              <a:buChar char="•"/>
            </a:pPr>
            <a:r>
              <a:rPr lang="en" sz="1600">
                <a:solidFill>
                  <a:srgbClr val="494747"/>
                </a:solidFill>
                <a:latin typeface="Times New Roman"/>
                <a:ea typeface="Times New Roman"/>
                <a:cs typeface="Times New Roman"/>
                <a:sym typeface="Times New Roman"/>
              </a:rPr>
              <a:t>rs.remove(hostPortStr)		// removes a host from replica set</a:t>
            </a:r>
            <a:endParaRPr sz="1600">
              <a:solidFill>
                <a:srgbClr val="494747"/>
              </a:solidFill>
              <a:latin typeface="Times New Roman"/>
              <a:ea typeface="Times New Roman"/>
              <a:cs typeface="Times New Roman"/>
              <a:sym typeface="Times New Roman"/>
            </a:endParaRPr>
          </a:p>
          <a:p>
            <a:pPr indent="-330200" lvl="0" marL="457200" rtl="0" algn="l">
              <a:lnSpc>
                <a:spcPct val="115000"/>
              </a:lnSpc>
              <a:spcBef>
                <a:spcPts val="0"/>
              </a:spcBef>
              <a:spcAft>
                <a:spcPts val="0"/>
              </a:spcAft>
              <a:buClr>
                <a:srgbClr val="494747"/>
              </a:buClr>
              <a:buSzPts val="1600"/>
              <a:buFont typeface="Times New Roman"/>
              <a:buChar char="•"/>
            </a:pPr>
            <a:r>
              <a:rPr lang="en" sz="1600">
                <a:solidFill>
                  <a:srgbClr val="494747"/>
                </a:solidFill>
                <a:latin typeface="Times New Roman"/>
                <a:ea typeface="Times New Roman"/>
                <a:cs typeface="Times New Roman"/>
                <a:sym typeface="Times New Roman"/>
              </a:rPr>
              <a:t>rs.freeze(secs)				// make a node ineligible to become primary for specified duration</a:t>
            </a:r>
            <a:endParaRPr sz="1600">
              <a:solidFill>
                <a:srgbClr val="494747"/>
              </a:solidFill>
              <a:latin typeface="Times New Roman"/>
              <a:ea typeface="Times New Roman"/>
              <a:cs typeface="Times New Roman"/>
              <a:sym typeface="Times New Roman"/>
            </a:endParaRPr>
          </a:p>
          <a:p>
            <a:pPr indent="-330200" lvl="0" marL="457200" rtl="0" algn="l">
              <a:lnSpc>
                <a:spcPct val="115000"/>
              </a:lnSpc>
              <a:spcBef>
                <a:spcPts val="0"/>
              </a:spcBef>
              <a:spcAft>
                <a:spcPts val="0"/>
              </a:spcAft>
              <a:buClr>
                <a:srgbClr val="494747"/>
              </a:buClr>
              <a:buSzPts val="1600"/>
              <a:buFont typeface="Times New Roman"/>
              <a:buChar char="•"/>
            </a:pPr>
            <a:r>
              <a:rPr lang="en" sz="1600">
                <a:solidFill>
                  <a:srgbClr val="494747"/>
                </a:solidFill>
                <a:latin typeface="Times New Roman"/>
                <a:ea typeface="Times New Roman"/>
                <a:cs typeface="Times New Roman"/>
                <a:sym typeface="Times New Roman"/>
              </a:rPr>
              <a:t>rs.slaveOk()				// to allow mongo server to run read commands on secondary</a:t>
            </a:r>
            <a:endParaRPr sz="1600">
              <a:solidFill>
                <a:srgbClr val="494747"/>
              </a:solidFill>
              <a:latin typeface="Times New Roman"/>
              <a:ea typeface="Times New Roman"/>
              <a:cs typeface="Times New Roman"/>
              <a:sym typeface="Times New Roman"/>
            </a:endParaRPr>
          </a:p>
          <a:p>
            <a:pPr indent="-330200" lvl="0" marL="457200" rtl="0" algn="l">
              <a:lnSpc>
                <a:spcPct val="115000"/>
              </a:lnSpc>
              <a:spcBef>
                <a:spcPts val="0"/>
              </a:spcBef>
              <a:spcAft>
                <a:spcPts val="0"/>
              </a:spcAft>
              <a:buClr>
                <a:srgbClr val="494747"/>
              </a:buClr>
              <a:buSzPts val="1600"/>
              <a:buFont typeface="Times New Roman"/>
              <a:buChar char="•"/>
            </a:pPr>
            <a:r>
              <a:rPr lang="en" sz="1600">
                <a:solidFill>
                  <a:srgbClr val="494747"/>
                </a:solidFill>
                <a:latin typeface="Times New Roman"/>
                <a:ea typeface="Times New Roman"/>
                <a:cs typeface="Times New Roman"/>
                <a:sym typeface="Times New Roman"/>
              </a:rPr>
              <a:t>rs.isMaster()  				// to check if current node is a primary node</a:t>
            </a:r>
            <a:endParaRPr sz="1600">
              <a:solidFill>
                <a:srgbClr val="494747"/>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sp>
        <p:nvSpPr>
          <p:cNvPr id="438" name="Google Shape;438;p34"/>
          <p:cNvSpPr txBox="1"/>
          <p:nvPr>
            <p:ph type="title"/>
          </p:nvPr>
        </p:nvSpPr>
        <p:spPr>
          <a:xfrm>
            <a:off x="86360" y="85725"/>
            <a:ext cx="8143200" cy="4287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400"/>
              <a:buFont typeface="Tahoma"/>
              <a:buNone/>
            </a:pPr>
            <a:r>
              <a:rPr lang="en"/>
              <a:t>Read preferences</a:t>
            </a:r>
            <a:endParaRPr/>
          </a:p>
          <a:p>
            <a:pPr indent="0" lvl="0" marL="0" marR="0" rtl="0" algn="l">
              <a:lnSpc>
                <a:spcPct val="90000"/>
              </a:lnSpc>
              <a:spcBef>
                <a:spcPts val="0"/>
              </a:spcBef>
              <a:spcAft>
                <a:spcPts val="0"/>
              </a:spcAft>
              <a:buClr>
                <a:schemeClr val="dk1"/>
              </a:buClr>
              <a:buSzPts val="1400"/>
              <a:buFont typeface="Tahoma"/>
              <a:buNone/>
            </a:pPr>
            <a:r>
              <a:t/>
            </a:r>
            <a:endParaRPr/>
          </a:p>
        </p:txBody>
      </p:sp>
      <p:sp>
        <p:nvSpPr>
          <p:cNvPr id="439" name="Google Shape;439;p34"/>
          <p:cNvSpPr txBox="1"/>
          <p:nvPr>
            <p:ph idx="1" type="body"/>
          </p:nvPr>
        </p:nvSpPr>
        <p:spPr>
          <a:xfrm>
            <a:off x="167525" y="740125"/>
            <a:ext cx="8921700" cy="4043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800"/>
              </a:spcBef>
              <a:spcAft>
                <a:spcPts val="0"/>
              </a:spcAft>
              <a:buSzPts val="1200"/>
              <a:buNone/>
            </a:pPr>
            <a:r>
              <a:rPr lang="en" sz="1600">
                <a:solidFill>
                  <a:srgbClr val="494747"/>
                </a:solidFill>
                <a:latin typeface="Times New Roman"/>
                <a:ea typeface="Times New Roman"/>
                <a:cs typeface="Times New Roman"/>
                <a:sym typeface="Times New Roman"/>
              </a:rPr>
              <a:t>Following are the available read preferences of which by default is primary :</a:t>
            </a:r>
            <a:endParaRPr sz="1600">
              <a:solidFill>
                <a:srgbClr val="494747"/>
              </a:solidFill>
              <a:latin typeface="Times New Roman"/>
              <a:ea typeface="Times New Roman"/>
              <a:cs typeface="Times New Roman"/>
              <a:sym typeface="Times New Roman"/>
            </a:endParaRPr>
          </a:p>
          <a:p>
            <a:pPr indent="-330200" lvl="0" marL="457200" rtl="0" algn="l">
              <a:lnSpc>
                <a:spcPct val="115000"/>
              </a:lnSpc>
              <a:spcBef>
                <a:spcPts val="1800"/>
              </a:spcBef>
              <a:spcAft>
                <a:spcPts val="0"/>
              </a:spcAft>
              <a:buClr>
                <a:srgbClr val="494747"/>
              </a:buClr>
              <a:buSzPts val="1600"/>
              <a:buFont typeface="Times New Roman"/>
              <a:buChar char="•"/>
            </a:pPr>
            <a:r>
              <a:rPr lang="en" sz="1600">
                <a:solidFill>
                  <a:srgbClr val="494747"/>
                </a:solidFill>
                <a:latin typeface="Times New Roman"/>
                <a:ea typeface="Times New Roman"/>
                <a:cs typeface="Times New Roman"/>
                <a:sym typeface="Times New Roman"/>
              </a:rPr>
              <a:t>primary</a:t>
            </a:r>
            <a:endParaRPr sz="1600">
              <a:solidFill>
                <a:srgbClr val="494747"/>
              </a:solidFill>
              <a:latin typeface="Times New Roman"/>
              <a:ea typeface="Times New Roman"/>
              <a:cs typeface="Times New Roman"/>
              <a:sym typeface="Times New Roman"/>
            </a:endParaRPr>
          </a:p>
          <a:p>
            <a:pPr indent="-330200" lvl="0" marL="457200" rtl="0" algn="l">
              <a:lnSpc>
                <a:spcPct val="115000"/>
              </a:lnSpc>
              <a:spcBef>
                <a:spcPts val="0"/>
              </a:spcBef>
              <a:spcAft>
                <a:spcPts val="0"/>
              </a:spcAft>
              <a:buClr>
                <a:srgbClr val="494747"/>
              </a:buClr>
              <a:buSzPts val="1600"/>
              <a:buFont typeface="Times New Roman"/>
              <a:buChar char="•"/>
            </a:pPr>
            <a:r>
              <a:rPr lang="en" sz="1600">
                <a:solidFill>
                  <a:srgbClr val="494747"/>
                </a:solidFill>
                <a:latin typeface="Times New Roman"/>
                <a:ea typeface="Times New Roman"/>
                <a:cs typeface="Times New Roman"/>
                <a:sym typeface="Times New Roman"/>
              </a:rPr>
              <a:t>primaryPreferred</a:t>
            </a:r>
            <a:endParaRPr sz="1600">
              <a:solidFill>
                <a:srgbClr val="494747"/>
              </a:solidFill>
              <a:latin typeface="Times New Roman"/>
              <a:ea typeface="Times New Roman"/>
              <a:cs typeface="Times New Roman"/>
              <a:sym typeface="Times New Roman"/>
            </a:endParaRPr>
          </a:p>
          <a:p>
            <a:pPr indent="-330200" lvl="0" marL="457200" rtl="0" algn="l">
              <a:lnSpc>
                <a:spcPct val="115000"/>
              </a:lnSpc>
              <a:spcBef>
                <a:spcPts val="0"/>
              </a:spcBef>
              <a:spcAft>
                <a:spcPts val="0"/>
              </a:spcAft>
              <a:buClr>
                <a:srgbClr val="494747"/>
              </a:buClr>
              <a:buSzPts val="1600"/>
              <a:buFont typeface="Times New Roman"/>
              <a:buChar char="•"/>
            </a:pPr>
            <a:r>
              <a:rPr lang="en" sz="1600">
                <a:solidFill>
                  <a:srgbClr val="494747"/>
                </a:solidFill>
                <a:latin typeface="Times New Roman"/>
                <a:ea typeface="Times New Roman"/>
                <a:cs typeface="Times New Roman"/>
                <a:sym typeface="Times New Roman"/>
              </a:rPr>
              <a:t>secondary</a:t>
            </a:r>
            <a:endParaRPr sz="1600">
              <a:solidFill>
                <a:srgbClr val="494747"/>
              </a:solidFill>
              <a:latin typeface="Times New Roman"/>
              <a:ea typeface="Times New Roman"/>
              <a:cs typeface="Times New Roman"/>
              <a:sym typeface="Times New Roman"/>
            </a:endParaRPr>
          </a:p>
          <a:p>
            <a:pPr indent="-330200" lvl="0" marL="457200" rtl="0" algn="l">
              <a:lnSpc>
                <a:spcPct val="115000"/>
              </a:lnSpc>
              <a:spcBef>
                <a:spcPts val="0"/>
              </a:spcBef>
              <a:spcAft>
                <a:spcPts val="0"/>
              </a:spcAft>
              <a:buClr>
                <a:srgbClr val="494747"/>
              </a:buClr>
              <a:buSzPts val="1600"/>
              <a:buFont typeface="Times New Roman"/>
              <a:buChar char="•"/>
            </a:pPr>
            <a:r>
              <a:rPr lang="en" sz="1600">
                <a:solidFill>
                  <a:srgbClr val="494747"/>
                </a:solidFill>
                <a:latin typeface="Times New Roman"/>
                <a:ea typeface="Times New Roman"/>
                <a:cs typeface="Times New Roman"/>
                <a:sym typeface="Times New Roman"/>
              </a:rPr>
              <a:t>secondaryPreferred</a:t>
            </a:r>
            <a:endParaRPr sz="1600">
              <a:solidFill>
                <a:srgbClr val="494747"/>
              </a:solidFill>
              <a:latin typeface="Times New Roman"/>
              <a:ea typeface="Times New Roman"/>
              <a:cs typeface="Times New Roman"/>
              <a:sym typeface="Times New Roman"/>
            </a:endParaRPr>
          </a:p>
          <a:p>
            <a:pPr indent="-330200" lvl="0" marL="457200" rtl="0" algn="l">
              <a:lnSpc>
                <a:spcPct val="115000"/>
              </a:lnSpc>
              <a:spcBef>
                <a:spcPts val="0"/>
              </a:spcBef>
              <a:spcAft>
                <a:spcPts val="0"/>
              </a:spcAft>
              <a:buClr>
                <a:srgbClr val="494747"/>
              </a:buClr>
              <a:buSzPts val="1600"/>
              <a:buFont typeface="Times New Roman"/>
              <a:buChar char="•"/>
            </a:pPr>
            <a:r>
              <a:rPr lang="en" sz="1600">
                <a:solidFill>
                  <a:srgbClr val="494747"/>
                </a:solidFill>
                <a:latin typeface="Times New Roman"/>
                <a:ea typeface="Times New Roman"/>
                <a:cs typeface="Times New Roman"/>
                <a:sym typeface="Times New Roman"/>
              </a:rPr>
              <a:t>nearest</a:t>
            </a:r>
            <a:endParaRPr sz="1600">
              <a:solidFill>
                <a:srgbClr val="494747"/>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3" name="Shape 443"/>
        <p:cNvGrpSpPr/>
        <p:nvPr/>
      </p:nvGrpSpPr>
      <p:grpSpPr>
        <a:xfrm>
          <a:off x="0" y="0"/>
          <a:ext cx="0" cy="0"/>
          <a:chOff x="0" y="0"/>
          <a:chExt cx="0" cy="0"/>
        </a:xfrm>
      </p:grpSpPr>
      <p:sp>
        <p:nvSpPr>
          <p:cNvPr id="444" name="Google Shape;444;p35"/>
          <p:cNvSpPr txBox="1"/>
          <p:nvPr>
            <p:ph type="title"/>
          </p:nvPr>
        </p:nvSpPr>
        <p:spPr>
          <a:xfrm>
            <a:off x="86360" y="85725"/>
            <a:ext cx="8143200" cy="4287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400"/>
              <a:buFont typeface="Tahoma"/>
              <a:buNone/>
            </a:pPr>
            <a:r>
              <a:rPr lang="en"/>
              <a:t>References</a:t>
            </a:r>
            <a:endParaRPr/>
          </a:p>
        </p:txBody>
      </p:sp>
      <p:sp>
        <p:nvSpPr>
          <p:cNvPr id="445" name="Google Shape;445;p35"/>
          <p:cNvSpPr txBox="1"/>
          <p:nvPr>
            <p:ph idx="1" type="body"/>
          </p:nvPr>
        </p:nvSpPr>
        <p:spPr>
          <a:xfrm>
            <a:off x="167525" y="740125"/>
            <a:ext cx="8062200" cy="4043100"/>
          </a:xfrm>
          <a:prstGeom prst="rect">
            <a:avLst/>
          </a:prstGeom>
          <a:noFill/>
          <a:ln>
            <a:noFill/>
          </a:ln>
        </p:spPr>
        <p:txBody>
          <a:bodyPr anchorCtr="0" anchor="t" bIns="45700" lIns="91425" spcFirstLastPara="1" rIns="91425" wrap="square" tIns="45700">
            <a:noAutofit/>
          </a:bodyPr>
          <a:lstStyle/>
          <a:p>
            <a:pPr indent="-330200" lvl="0" marL="457200" rtl="0" algn="l">
              <a:lnSpc>
                <a:spcPct val="115000"/>
              </a:lnSpc>
              <a:spcBef>
                <a:spcPts val="1800"/>
              </a:spcBef>
              <a:spcAft>
                <a:spcPts val="0"/>
              </a:spcAft>
              <a:buClr>
                <a:srgbClr val="222222"/>
              </a:buClr>
              <a:buSzPts val="1600"/>
              <a:buFont typeface="Times New Roman"/>
              <a:buChar char="•"/>
            </a:pPr>
            <a:r>
              <a:rPr lang="en" sz="1600" u="sng">
                <a:solidFill>
                  <a:schemeClr val="hlink"/>
                </a:solidFill>
                <a:latin typeface="Times New Roman"/>
                <a:ea typeface="Times New Roman"/>
                <a:cs typeface="Times New Roman"/>
                <a:sym typeface="Times New Roman"/>
                <a:hlinkClick r:id="rId3"/>
              </a:rPr>
              <a:t>https://university.mongodb.com/course/MongoDB/M102/2017_August/chapter/Chapter_4_Replication/lesson/5523404dd8ca3941fb77dfe9/tab/vertical_d04aef53b4c3</a:t>
            </a:r>
            <a:br>
              <a:rPr lang="en" sz="1600">
                <a:solidFill>
                  <a:srgbClr val="222222"/>
                </a:solidFill>
                <a:highlight>
                  <a:srgbClr val="FFFFFF"/>
                </a:highlight>
                <a:latin typeface="Times New Roman"/>
                <a:ea typeface="Times New Roman"/>
                <a:cs typeface="Times New Roman"/>
                <a:sym typeface="Times New Roman"/>
              </a:rPr>
            </a:br>
            <a:endParaRPr sz="1600">
              <a:solidFill>
                <a:srgbClr val="222222"/>
              </a:solidFill>
              <a:highlight>
                <a:srgbClr val="FFFFFF"/>
              </a:highlight>
              <a:latin typeface="Times New Roman"/>
              <a:ea typeface="Times New Roman"/>
              <a:cs typeface="Times New Roman"/>
              <a:sym typeface="Times New Roman"/>
            </a:endParaRPr>
          </a:p>
          <a:p>
            <a:pPr indent="-330200" lvl="0" marL="457200" rtl="0" algn="l">
              <a:lnSpc>
                <a:spcPct val="115000"/>
              </a:lnSpc>
              <a:spcBef>
                <a:spcPts val="0"/>
              </a:spcBef>
              <a:spcAft>
                <a:spcPts val="0"/>
              </a:spcAft>
              <a:buClr>
                <a:srgbClr val="222222"/>
              </a:buClr>
              <a:buSzPts val="1600"/>
              <a:buFont typeface="Times New Roman"/>
              <a:buChar char="•"/>
            </a:pPr>
            <a:r>
              <a:rPr lang="en" sz="1600" u="sng">
                <a:solidFill>
                  <a:schemeClr val="hlink"/>
                </a:solidFill>
                <a:highlight>
                  <a:srgbClr val="FFFFFF"/>
                </a:highlight>
                <a:latin typeface="Times New Roman"/>
                <a:ea typeface="Times New Roman"/>
                <a:cs typeface="Times New Roman"/>
                <a:sym typeface="Times New Roman"/>
                <a:hlinkClick r:id="rId4"/>
              </a:rPr>
              <a:t>https://docs.mongodb.com/manual/replication/</a:t>
            </a:r>
            <a:endParaRPr sz="1600">
              <a:solidFill>
                <a:srgbClr val="222222"/>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9" name="Shape 449"/>
        <p:cNvGrpSpPr/>
        <p:nvPr/>
      </p:nvGrpSpPr>
      <p:grpSpPr>
        <a:xfrm>
          <a:off x="0" y="0"/>
          <a:ext cx="0" cy="0"/>
          <a:chOff x="0" y="0"/>
          <a:chExt cx="0" cy="0"/>
        </a:xfrm>
      </p:grpSpPr>
      <p:sp>
        <p:nvSpPr>
          <p:cNvPr id="450" name="Google Shape;450;p36"/>
          <p:cNvSpPr txBox="1"/>
          <p:nvPr>
            <p:ph type="title"/>
          </p:nvPr>
        </p:nvSpPr>
        <p:spPr>
          <a:xfrm>
            <a:off x="86360" y="85725"/>
            <a:ext cx="8143200" cy="4287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400"/>
              <a:buFont typeface="Tahoma"/>
              <a:buNone/>
            </a:pPr>
            <a:r>
              <a:rPr lang="en"/>
              <a:t>Exercise</a:t>
            </a:r>
            <a:endParaRPr/>
          </a:p>
        </p:txBody>
      </p:sp>
      <p:sp>
        <p:nvSpPr>
          <p:cNvPr id="451" name="Google Shape;451;p36"/>
          <p:cNvSpPr txBox="1"/>
          <p:nvPr>
            <p:ph idx="1" type="body"/>
          </p:nvPr>
        </p:nvSpPr>
        <p:spPr>
          <a:xfrm>
            <a:off x="167525" y="740125"/>
            <a:ext cx="8062200" cy="4043100"/>
          </a:xfrm>
          <a:prstGeom prst="rect">
            <a:avLst/>
          </a:prstGeom>
          <a:noFill/>
          <a:ln>
            <a:noFill/>
          </a:ln>
        </p:spPr>
        <p:txBody>
          <a:bodyPr anchorCtr="0" anchor="t" bIns="45700" lIns="91425" spcFirstLastPara="1" rIns="91425" wrap="square" tIns="45700">
            <a:noAutofit/>
          </a:bodyPr>
          <a:lstStyle/>
          <a:p>
            <a:pPr indent="-330200" lvl="0" marL="457200" rtl="0" algn="l">
              <a:lnSpc>
                <a:spcPct val="115000"/>
              </a:lnSpc>
              <a:spcBef>
                <a:spcPts val="1800"/>
              </a:spcBef>
              <a:spcAft>
                <a:spcPts val="0"/>
              </a:spcAft>
              <a:buClr>
                <a:srgbClr val="222222"/>
              </a:buClr>
              <a:buSzPts val="1600"/>
              <a:buFont typeface="Times New Roman"/>
              <a:buChar char="•"/>
            </a:pPr>
            <a:r>
              <a:rPr lang="en" sz="1600">
                <a:solidFill>
                  <a:srgbClr val="222222"/>
                </a:solidFill>
                <a:latin typeface="Times New Roman"/>
                <a:ea typeface="Times New Roman"/>
                <a:cs typeface="Times New Roman"/>
                <a:sym typeface="Times New Roman"/>
              </a:rPr>
              <a:t>Start MongoDB without authentication</a:t>
            </a:r>
            <a:endParaRPr sz="1600">
              <a:solidFill>
                <a:srgbClr val="222222"/>
              </a:solidFill>
              <a:latin typeface="Times New Roman"/>
              <a:ea typeface="Times New Roman"/>
              <a:cs typeface="Times New Roman"/>
              <a:sym typeface="Times New Roman"/>
            </a:endParaRPr>
          </a:p>
          <a:p>
            <a:pPr indent="-330200" lvl="0" marL="457200" rtl="0" algn="l">
              <a:lnSpc>
                <a:spcPct val="115000"/>
              </a:lnSpc>
              <a:spcBef>
                <a:spcPts val="0"/>
              </a:spcBef>
              <a:spcAft>
                <a:spcPts val="0"/>
              </a:spcAft>
              <a:buClr>
                <a:srgbClr val="222222"/>
              </a:buClr>
              <a:buSzPts val="1600"/>
              <a:buFont typeface="Times New Roman"/>
              <a:buChar char="•"/>
            </a:pPr>
            <a:r>
              <a:rPr lang="en" sz="1600">
                <a:solidFill>
                  <a:srgbClr val="222222"/>
                </a:solidFill>
                <a:latin typeface="Times New Roman"/>
                <a:ea typeface="Times New Roman"/>
                <a:cs typeface="Times New Roman"/>
                <a:sym typeface="Times New Roman"/>
              </a:rPr>
              <a:t>Create Database ttn and insert some data into user collection.</a:t>
            </a:r>
            <a:endParaRPr sz="1600">
              <a:solidFill>
                <a:srgbClr val="222222"/>
              </a:solidFill>
              <a:latin typeface="Times New Roman"/>
              <a:ea typeface="Times New Roman"/>
              <a:cs typeface="Times New Roman"/>
              <a:sym typeface="Times New Roman"/>
            </a:endParaRPr>
          </a:p>
          <a:p>
            <a:pPr indent="-330200" lvl="0" marL="457200" rtl="0" algn="l">
              <a:lnSpc>
                <a:spcPct val="115000"/>
              </a:lnSpc>
              <a:spcBef>
                <a:spcPts val="0"/>
              </a:spcBef>
              <a:spcAft>
                <a:spcPts val="0"/>
              </a:spcAft>
              <a:buClr>
                <a:srgbClr val="222222"/>
              </a:buClr>
              <a:buSzPts val="1600"/>
              <a:buFont typeface="Times New Roman"/>
              <a:buChar char="•"/>
            </a:pPr>
            <a:r>
              <a:rPr lang="en" sz="1600">
                <a:solidFill>
                  <a:srgbClr val="222222"/>
                </a:solidFill>
                <a:latin typeface="Times New Roman"/>
                <a:ea typeface="Times New Roman"/>
                <a:cs typeface="Times New Roman"/>
                <a:sym typeface="Times New Roman"/>
              </a:rPr>
              <a:t>Setup the replication with Artiber and verify that ttn database is replicated into secondary.</a:t>
            </a:r>
            <a:endParaRPr sz="1600">
              <a:solidFill>
                <a:srgbClr val="222222"/>
              </a:solidFill>
              <a:latin typeface="Times New Roman"/>
              <a:ea typeface="Times New Roman"/>
              <a:cs typeface="Times New Roman"/>
              <a:sym typeface="Times New Roman"/>
            </a:endParaRPr>
          </a:p>
          <a:p>
            <a:pPr indent="0" lvl="0" marL="0" rtl="0" algn="l">
              <a:lnSpc>
                <a:spcPct val="115000"/>
              </a:lnSpc>
              <a:spcBef>
                <a:spcPts val="1800"/>
              </a:spcBef>
              <a:spcAft>
                <a:spcPts val="0"/>
              </a:spcAft>
              <a:buSzPts val="1200"/>
              <a:buNone/>
            </a:pPr>
            <a:r>
              <a:rPr lang="en" sz="1600">
                <a:solidFill>
                  <a:srgbClr val="222222"/>
                </a:solidFill>
                <a:latin typeface="Times New Roman"/>
                <a:ea typeface="Times New Roman"/>
                <a:cs typeface="Times New Roman"/>
                <a:sym typeface="Times New Roman"/>
              </a:rPr>
              <a:t>   Add 2 more members to replica set with </a:t>
            </a:r>
            <a:endParaRPr sz="1600">
              <a:solidFill>
                <a:srgbClr val="222222"/>
              </a:solidFill>
              <a:latin typeface="Times New Roman"/>
              <a:ea typeface="Times New Roman"/>
              <a:cs typeface="Times New Roman"/>
              <a:sym typeface="Times New Roman"/>
            </a:endParaRPr>
          </a:p>
          <a:p>
            <a:pPr indent="0" lvl="0" marL="0" rtl="0" algn="l">
              <a:lnSpc>
                <a:spcPct val="115000"/>
              </a:lnSpc>
              <a:spcBef>
                <a:spcPts val="1800"/>
              </a:spcBef>
              <a:spcAft>
                <a:spcPts val="0"/>
              </a:spcAft>
              <a:buSzPts val="1200"/>
              <a:buNone/>
            </a:pPr>
            <a:r>
              <a:rPr lang="en" sz="1600">
                <a:solidFill>
                  <a:srgbClr val="222222"/>
                </a:solidFill>
                <a:latin typeface="Times New Roman"/>
                <a:ea typeface="Times New Roman"/>
                <a:cs typeface="Times New Roman"/>
                <a:sym typeface="Times New Roman"/>
              </a:rPr>
              <a:t>  rs.add();</a:t>
            </a:r>
            <a:endParaRPr sz="1600">
              <a:solidFill>
                <a:srgbClr val="222222"/>
              </a:solidFill>
              <a:latin typeface="Times New Roman"/>
              <a:ea typeface="Times New Roman"/>
              <a:cs typeface="Times New Roman"/>
              <a:sym typeface="Times New Roman"/>
            </a:endParaRPr>
          </a:p>
          <a:p>
            <a:pPr indent="0" lvl="0" marL="0" rtl="0" algn="l">
              <a:lnSpc>
                <a:spcPct val="115000"/>
              </a:lnSpc>
              <a:spcBef>
                <a:spcPts val="1800"/>
              </a:spcBef>
              <a:spcAft>
                <a:spcPts val="0"/>
              </a:spcAft>
              <a:buSzPts val="1200"/>
              <a:buNone/>
            </a:pPr>
            <a:r>
              <a:rPr lang="en" sz="1600">
                <a:solidFill>
                  <a:srgbClr val="222222"/>
                </a:solidFill>
                <a:latin typeface="Times New Roman"/>
                <a:ea typeface="Times New Roman"/>
                <a:cs typeface="Times New Roman"/>
                <a:sym typeface="Times New Roman"/>
              </a:rPr>
              <a:t>  Try adding a member which already have data.</a:t>
            </a:r>
            <a:endParaRPr sz="1600">
              <a:solidFill>
                <a:srgbClr val="222222"/>
              </a:solidFill>
              <a:latin typeface="Times New Roman"/>
              <a:ea typeface="Times New Roman"/>
              <a:cs typeface="Times New Roman"/>
              <a:sym typeface="Times New Roman"/>
            </a:endParaRPr>
          </a:p>
          <a:p>
            <a:pPr indent="0" lvl="0" marL="0" rtl="0" algn="l">
              <a:lnSpc>
                <a:spcPct val="115000"/>
              </a:lnSpc>
              <a:spcBef>
                <a:spcPts val="1800"/>
              </a:spcBef>
              <a:spcAft>
                <a:spcPts val="1800"/>
              </a:spcAft>
              <a:buSzPts val="1200"/>
              <a:buNone/>
            </a:pPr>
            <a:r>
              <a:t/>
            </a:r>
            <a:endParaRPr sz="1600">
              <a:solidFill>
                <a:srgbClr val="222222"/>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5" name="Shape 455"/>
        <p:cNvGrpSpPr/>
        <p:nvPr/>
      </p:nvGrpSpPr>
      <p:grpSpPr>
        <a:xfrm>
          <a:off x="0" y="0"/>
          <a:ext cx="0" cy="0"/>
          <a:chOff x="0" y="0"/>
          <a:chExt cx="0" cy="0"/>
        </a:xfrm>
      </p:grpSpPr>
      <p:sp>
        <p:nvSpPr>
          <p:cNvPr id="456" name="Google Shape;456;p37"/>
          <p:cNvSpPr txBox="1"/>
          <p:nvPr>
            <p:ph type="title"/>
          </p:nvPr>
        </p:nvSpPr>
        <p:spPr>
          <a:xfrm>
            <a:off x="86360" y="85725"/>
            <a:ext cx="8143200" cy="4287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400"/>
              <a:buFont typeface="Tahoma"/>
              <a:buNone/>
            </a:pPr>
            <a:r>
              <a:t/>
            </a:r>
            <a:endParaRPr/>
          </a:p>
          <a:p>
            <a:pPr indent="0" lvl="0" marL="0" marR="0" rtl="0" algn="l">
              <a:lnSpc>
                <a:spcPct val="90000"/>
              </a:lnSpc>
              <a:spcBef>
                <a:spcPts val="0"/>
              </a:spcBef>
              <a:spcAft>
                <a:spcPts val="0"/>
              </a:spcAft>
              <a:buClr>
                <a:schemeClr val="dk1"/>
              </a:buClr>
              <a:buSzPts val="1400"/>
              <a:buFont typeface="Tahoma"/>
              <a:buNone/>
            </a:pPr>
            <a:r>
              <a:t/>
            </a:r>
            <a:endParaRPr/>
          </a:p>
        </p:txBody>
      </p:sp>
      <p:sp>
        <p:nvSpPr>
          <p:cNvPr id="457" name="Google Shape;457;p37"/>
          <p:cNvSpPr txBox="1"/>
          <p:nvPr>
            <p:ph idx="1" type="body"/>
          </p:nvPr>
        </p:nvSpPr>
        <p:spPr>
          <a:xfrm>
            <a:off x="167525" y="740125"/>
            <a:ext cx="8062200" cy="4043100"/>
          </a:xfrm>
          <a:prstGeom prst="rect">
            <a:avLst/>
          </a:prstGeom>
          <a:noFill/>
          <a:ln>
            <a:noFill/>
          </a:ln>
        </p:spPr>
        <p:txBody>
          <a:bodyPr anchorCtr="0" anchor="t" bIns="45700" lIns="91425" spcFirstLastPara="1" rIns="91425" wrap="square" tIns="45700">
            <a:noAutofit/>
          </a:bodyPr>
          <a:lstStyle/>
          <a:p>
            <a:pPr indent="-95250" lvl="0" marL="628650" marR="0" rtl="0" algn="l">
              <a:lnSpc>
                <a:spcPct val="90000"/>
              </a:lnSpc>
              <a:spcBef>
                <a:spcPts val="0"/>
              </a:spcBef>
              <a:spcAft>
                <a:spcPts val="0"/>
              </a:spcAft>
              <a:buClr>
                <a:schemeClr val="dk1"/>
              </a:buClr>
              <a:buSzPts val="1200"/>
              <a:buFont typeface="Arial"/>
              <a:buNone/>
            </a:pPr>
            <a:r>
              <a:t/>
            </a:r>
            <a:endParaRPr sz="2400">
              <a:highlight>
                <a:schemeClr val="lt1"/>
              </a:highlight>
              <a:latin typeface="Verdana"/>
              <a:ea typeface="Verdana"/>
              <a:cs typeface="Verdana"/>
              <a:sym typeface="Verdana"/>
            </a:endParaRPr>
          </a:p>
          <a:p>
            <a:pPr indent="-95250" lvl="0" marL="628650" marR="0" rtl="0" algn="l">
              <a:lnSpc>
                <a:spcPct val="90000"/>
              </a:lnSpc>
              <a:spcBef>
                <a:spcPts val="0"/>
              </a:spcBef>
              <a:spcAft>
                <a:spcPts val="0"/>
              </a:spcAft>
              <a:buClr>
                <a:schemeClr val="dk1"/>
              </a:buClr>
              <a:buSzPts val="1200"/>
              <a:buFont typeface="Arial"/>
              <a:buNone/>
            </a:pPr>
            <a:r>
              <a:t/>
            </a:r>
            <a:endParaRPr sz="2400">
              <a:highlight>
                <a:schemeClr val="lt1"/>
              </a:highlight>
              <a:latin typeface="Verdana"/>
              <a:ea typeface="Verdana"/>
              <a:cs typeface="Verdana"/>
              <a:sym typeface="Verdana"/>
            </a:endParaRPr>
          </a:p>
          <a:p>
            <a:pPr indent="0" lvl="0" marL="0" marR="0" rtl="0" algn="l">
              <a:lnSpc>
                <a:spcPct val="90000"/>
              </a:lnSpc>
              <a:spcBef>
                <a:spcPts val="0"/>
              </a:spcBef>
              <a:spcAft>
                <a:spcPts val="0"/>
              </a:spcAft>
              <a:buClr>
                <a:schemeClr val="dk1"/>
              </a:buClr>
              <a:buSzPts val="1200"/>
              <a:buFont typeface="Arial"/>
              <a:buNone/>
            </a:pPr>
            <a:r>
              <a:t/>
            </a:r>
            <a:endParaRPr sz="2400">
              <a:highlight>
                <a:schemeClr val="lt1"/>
              </a:highlight>
              <a:latin typeface="Verdana"/>
              <a:ea typeface="Verdana"/>
              <a:cs typeface="Verdana"/>
              <a:sym typeface="Verdana"/>
            </a:endParaRPr>
          </a:p>
          <a:p>
            <a:pPr indent="-95250" lvl="0" marL="628650" marR="0" rtl="0" algn="l">
              <a:lnSpc>
                <a:spcPct val="90000"/>
              </a:lnSpc>
              <a:spcBef>
                <a:spcPts val="0"/>
              </a:spcBef>
              <a:spcAft>
                <a:spcPts val="0"/>
              </a:spcAft>
              <a:buClr>
                <a:schemeClr val="dk1"/>
              </a:buClr>
              <a:buSzPts val="1200"/>
              <a:buFont typeface="Arial"/>
              <a:buNone/>
            </a:pPr>
            <a:r>
              <a:rPr lang="en" sz="2400">
                <a:highlight>
                  <a:schemeClr val="lt1"/>
                </a:highlight>
                <a:latin typeface="Verdana"/>
                <a:ea typeface="Verdana"/>
                <a:cs typeface="Verdana"/>
                <a:sym typeface="Verdana"/>
              </a:rPr>
              <a:t>	</a:t>
            </a:r>
            <a:r>
              <a:rPr b="1" lang="en" sz="2400">
                <a:highlight>
                  <a:schemeClr val="lt1"/>
                </a:highlight>
                <a:latin typeface="Verdana"/>
                <a:ea typeface="Verdana"/>
                <a:cs typeface="Verdana"/>
                <a:sym typeface="Verdana"/>
              </a:rPr>
              <a:t>					</a:t>
            </a:r>
            <a:r>
              <a:rPr b="1" lang="en" sz="3000">
                <a:highlight>
                  <a:schemeClr val="lt1"/>
                </a:highlight>
                <a:latin typeface="Verdana"/>
                <a:ea typeface="Verdana"/>
                <a:cs typeface="Verdana"/>
                <a:sym typeface="Verdana"/>
              </a:rPr>
              <a:t>THANK YOU</a:t>
            </a:r>
            <a:br>
              <a:rPr b="1" lang="en" sz="3000">
                <a:highlight>
                  <a:schemeClr val="lt1"/>
                </a:highlight>
                <a:latin typeface="Verdana"/>
                <a:ea typeface="Verdana"/>
                <a:cs typeface="Verdana"/>
                <a:sym typeface="Verdana"/>
              </a:rPr>
            </a:br>
            <a:br>
              <a:rPr b="1" lang="en" sz="3000">
                <a:highlight>
                  <a:schemeClr val="lt1"/>
                </a:highlight>
                <a:latin typeface="Verdana"/>
                <a:ea typeface="Verdana"/>
                <a:cs typeface="Verdana"/>
                <a:sym typeface="Verdana"/>
              </a:rPr>
            </a:br>
            <a:r>
              <a:rPr b="1" lang="en" sz="3000">
                <a:highlight>
                  <a:schemeClr val="lt1"/>
                </a:highlight>
                <a:latin typeface="Verdana"/>
                <a:ea typeface="Verdana"/>
                <a:cs typeface="Verdana"/>
                <a:sym typeface="Verdana"/>
              </a:rPr>
              <a:t>					QUESTIONS ??</a:t>
            </a:r>
            <a:endParaRPr b="1" sz="3000">
              <a:highlight>
                <a:schemeClr val="lt1"/>
              </a:highlight>
              <a:latin typeface="Verdana"/>
              <a:ea typeface="Verdana"/>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Google Shape;385;p25"/>
          <p:cNvSpPr txBox="1"/>
          <p:nvPr>
            <p:ph type="title"/>
          </p:nvPr>
        </p:nvSpPr>
        <p:spPr>
          <a:xfrm>
            <a:off x="86360" y="85725"/>
            <a:ext cx="8143200" cy="4287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400"/>
              <a:buFont typeface="Tahoma"/>
              <a:buNone/>
            </a:pPr>
            <a:r>
              <a:rPr lang="en"/>
              <a:t> Replication</a:t>
            </a:r>
            <a:endParaRPr/>
          </a:p>
        </p:txBody>
      </p:sp>
      <p:sp>
        <p:nvSpPr>
          <p:cNvPr id="386" name="Google Shape;386;p25"/>
          <p:cNvSpPr txBox="1"/>
          <p:nvPr>
            <p:ph idx="1" type="body"/>
          </p:nvPr>
        </p:nvSpPr>
        <p:spPr>
          <a:xfrm>
            <a:off x="167525" y="740125"/>
            <a:ext cx="8062200" cy="4043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800"/>
              </a:spcBef>
              <a:spcAft>
                <a:spcPts val="1800"/>
              </a:spcAft>
              <a:buSzPts val="1200"/>
              <a:buNone/>
            </a:pPr>
            <a:r>
              <a:rPr lang="en" sz="1600">
                <a:solidFill>
                  <a:srgbClr val="222222"/>
                </a:solidFill>
                <a:highlight>
                  <a:srgbClr val="FFFFFF"/>
                </a:highlight>
                <a:latin typeface="Times New Roman"/>
                <a:ea typeface="Times New Roman"/>
                <a:cs typeface="Times New Roman"/>
                <a:sym typeface="Times New Roman"/>
              </a:rPr>
              <a:t>A replica set in </a:t>
            </a:r>
            <a:r>
              <a:rPr b="1" lang="en" sz="1600">
                <a:solidFill>
                  <a:srgbClr val="222222"/>
                </a:solidFill>
                <a:highlight>
                  <a:srgbClr val="FFFFFF"/>
                </a:highlight>
                <a:latin typeface="Times New Roman"/>
                <a:ea typeface="Times New Roman"/>
                <a:cs typeface="Times New Roman"/>
                <a:sym typeface="Times New Roman"/>
              </a:rPr>
              <a:t>MongoDB</a:t>
            </a:r>
            <a:r>
              <a:rPr lang="en" sz="1600">
                <a:solidFill>
                  <a:srgbClr val="222222"/>
                </a:solidFill>
                <a:highlight>
                  <a:srgbClr val="FFFFFF"/>
                </a:highlight>
                <a:latin typeface="Times New Roman"/>
                <a:ea typeface="Times New Roman"/>
                <a:cs typeface="Times New Roman"/>
                <a:sym typeface="Times New Roman"/>
              </a:rPr>
              <a:t> is a group of mongod processes that maintain the same data set.</a:t>
            </a:r>
            <a:br>
              <a:rPr lang="en" sz="1600">
                <a:solidFill>
                  <a:srgbClr val="222222"/>
                </a:solidFill>
                <a:highlight>
                  <a:srgbClr val="FFFFFF"/>
                </a:highlight>
                <a:latin typeface="Times New Roman"/>
                <a:ea typeface="Times New Roman"/>
                <a:cs typeface="Times New Roman"/>
                <a:sym typeface="Times New Roman"/>
              </a:rPr>
            </a:br>
            <a:r>
              <a:rPr lang="en" sz="1600">
                <a:solidFill>
                  <a:srgbClr val="222222"/>
                </a:solidFill>
                <a:highlight>
                  <a:srgbClr val="FFFFFF"/>
                </a:highlight>
                <a:latin typeface="Times New Roman"/>
                <a:ea typeface="Times New Roman"/>
                <a:cs typeface="Times New Roman"/>
                <a:sym typeface="Times New Roman"/>
              </a:rPr>
              <a:t>In simple terms replication is maintaining redundant copies of data on multiple machines.</a:t>
            </a:r>
            <a:br>
              <a:rPr lang="en" sz="1600">
                <a:solidFill>
                  <a:srgbClr val="222222"/>
                </a:solidFill>
                <a:highlight>
                  <a:srgbClr val="FFFFFF"/>
                </a:highlight>
                <a:latin typeface="Times New Roman"/>
                <a:ea typeface="Times New Roman"/>
                <a:cs typeface="Times New Roman"/>
                <a:sym typeface="Times New Roman"/>
              </a:rPr>
            </a:br>
            <a:br>
              <a:rPr lang="en" sz="1600">
                <a:solidFill>
                  <a:srgbClr val="222222"/>
                </a:solidFill>
                <a:highlight>
                  <a:srgbClr val="FFFFFF"/>
                </a:highlight>
                <a:latin typeface="Times New Roman"/>
                <a:ea typeface="Times New Roman"/>
                <a:cs typeface="Times New Roman"/>
                <a:sym typeface="Times New Roman"/>
              </a:rPr>
            </a:br>
            <a:r>
              <a:rPr lang="en" sz="1600">
                <a:solidFill>
                  <a:srgbClr val="222222"/>
                </a:solidFill>
                <a:highlight>
                  <a:schemeClr val="lt1"/>
                </a:highlight>
                <a:latin typeface="Times New Roman"/>
                <a:ea typeface="Times New Roman"/>
                <a:cs typeface="Times New Roman"/>
                <a:sym typeface="Times New Roman"/>
              </a:rPr>
              <a:t>Replica sets provide redundancy and high availability, and are the basis for all production deployments.</a:t>
            </a:r>
            <a:endParaRPr sz="1600">
              <a:solidFill>
                <a:srgbClr val="494747"/>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0" name="Shape 390"/>
        <p:cNvGrpSpPr/>
        <p:nvPr/>
      </p:nvGrpSpPr>
      <p:grpSpPr>
        <a:xfrm>
          <a:off x="0" y="0"/>
          <a:ext cx="0" cy="0"/>
          <a:chOff x="0" y="0"/>
          <a:chExt cx="0" cy="0"/>
        </a:xfrm>
      </p:grpSpPr>
      <p:pic>
        <p:nvPicPr>
          <p:cNvPr id="391" name="Google Shape;391;p26"/>
          <p:cNvPicPr preferRelativeResize="0"/>
          <p:nvPr/>
        </p:nvPicPr>
        <p:blipFill rotWithShape="1">
          <a:blip r:embed="rId3">
            <a:alphaModFix/>
          </a:blip>
          <a:srcRect b="0" l="6016" r="6024" t="0"/>
          <a:stretch/>
        </p:blipFill>
        <p:spPr>
          <a:xfrm>
            <a:off x="1728225" y="177625"/>
            <a:ext cx="4781550" cy="4486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Google Shape;396;p27"/>
          <p:cNvSpPr txBox="1"/>
          <p:nvPr>
            <p:ph type="title"/>
          </p:nvPr>
        </p:nvSpPr>
        <p:spPr>
          <a:xfrm>
            <a:off x="86360" y="85725"/>
            <a:ext cx="8143200" cy="4287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400"/>
              <a:buFont typeface="Tahoma"/>
              <a:buNone/>
            </a:pPr>
            <a:r>
              <a:rPr lang="en"/>
              <a:t>Advantages of Replication</a:t>
            </a:r>
            <a:endParaRPr/>
          </a:p>
        </p:txBody>
      </p:sp>
      <p:sp>
        <p:nvSpPr>
          <p:cNvPr id="397" name="Google Shape;397;p27"/>
          <p:cNvSpPr txBox="1"/>
          <p:nvPr>
            <p:ph idx="1" type="body"/>
          </p:nvPr>
        </p:nvSpPr>
        <p:spPr>
          <a:xfrm>
            <a:off x="167525" y="740125"/>
            <a:ext cx="8062200" cy="4043100"/>
          </a:xfrm>
          <a:prstGeom prst="rect">
            <a:avLst/>
          </a:prstGeom>
          <a:noFill/>
          <a:ln>
            <a:noFill/>
          </a:ln>
        </p:spPr>
        <p:txBody>
          <a:bodyPr anchorCtr="0" anchor="t" bIns="45700" lIns="91425" spcFirstLastPara="1" rIns="91425" wrap="square" tIns="45700">
            <a:noAutofit/>
          </a:bodyPr>
          <a:lstStyle/>
          <a:p>
            <a:pPr indent="-330200" lvl="0" marL="457200" rtl="0" algn="l">
              <a:lnSpc>
                <a:spcPct val="115000"/>
              </a:lnSpc>
              <a:spcBef>
                <a:spcPts val="1800"/>
              </a:spcBef>
              <a:spcAft>
                <a:spcPts val="0"/>
              </a:spcAft>
              <a:buClr>
                <a:srgbClr val="494747"/>
              </a:buClr>
              <a:buSzPts val="1600"/>
              <a:buFont typeface="Times New Roman"/>
              <a:buChar char="•"/>
            </a:pPr>
            <a:r>
              <a:rPr b="1" lang="en" sz="1600">
                <a:solidFill>
                  <a:srgbClr val="222222"/>
                </a:solidFill>
                <a:highlight>
                  <a:srgbClr val="FFFFFF"/>
                </a:highlight>
                <a:latin typeface="Times New Roman"/>
                <a:ea typeface="Times New Roman"/>
                <a:cs typeface="Times New Roman"/>
                <a:sym typeface="Times New Roman"/>
              </a:rPr>
              <a:t>High availability</a:t>
            </a:r>
            <a:r>
              <a:rPr lang="en" sz="1600">
                <a:solidFill>
                  <a:srgbClr val="222222"/>
                </a:solidFill>
                <a:highlight>
                  <a:srgbClr val="FFFFFF"/>
                </a:highlight>
                <a:latin typeface="Times New Roman"/>
                <a:ea typeface="Times New Roman"/>
                <a:cs typeface="Times New Roman"/>
                <a:sym typeface="Times New Roman"/>
              </a:rPr>
              <a:t> of data in case of a failover.</a:t>
            </a:r>
            <a:endParaRPr sz="1600">
              <a:solidFill>
                <a:srgbClr val="222222"/>
              </a:solidFill>
              <a:highlight>
                <a:srgbClr val="FFFFFF"/>
              </a:highlight>
              <a:latin typeface="Times New Roman"/>
              <a:ea typeface="Times New Roman"/>
              <a:cs typeface="Times New Roman"/>
              <a:sym typeface="Times New Roman"/>
            </a:endParaRPr>
          </a:p>
          <a:p>
            <a:pPr indent="-330200" lvl="0" marL="457200" rtl="0" algn="l">
              <a:lnSpc>
                <a:spcPct val="115000"/>
              </a:lnSpc>
              <a:spcBef>
                <a:spcPts val="0"/>
              </a:spcBef>
              <a:spcAft>
                <a:spcPts val="0"/>
              </a:spcAft>
              <a:buClr>
                <a:srgbClr val="222222"/>
              </a:buClr>
              <a:buSzPts val="1600"/>
              <a:buFont typeface="Times New Roman"/>
              <a:buChar char="•"/>
            </a:pPr>
            <a:r>
              <a:rPr b="1" lang="en" sz="1600">
                <a:solidFill>
                  <a:srgbClr val="222222"/>
                </a:solidFill>
                <a:highlight>
                  <a:srgbClr val="FFFFFF"/>
                </a:highlight>
                <a:latin typeface="Times New Roman"/>
                <a:ea typeface="Times New Roman"/>
                <a:cs typeface="Times New Roman"/>
                <a:sym typeface="Times New Roman"/>
              </a:rPr>
              <a:t>Durability </a:t>
            </a:r>
            <a:r>
              <a:rPr lang="en" sz="1600">
                <a:solidFill>
                  <a:srgbClr val="222222"/>
                </a:solidFill>
                <a:highlight>
                  <a:srgbClr val="FFFFFF"/>
                </a:highlight>
                <a:latin typeface="Times New Roman"/>
                <a:ea typeface="Times New Roman"/>
                <a:cs typeface="Times New Roman"/>
                <a:sym typeface="Times New Roman"/>
              </a:rPr>
              <a:t>of data which makes it lot more safer and easy recovery in case of a disaster.</a:t>
            </a:r>
            <a:endParaRPr sz="1600">
              <a:solidFill>
                <a:srgbClr val="222222"/>
              </a:solidFill>
              <a:highlight>
                <a:srgbClr val="FFFFFF"/>
              </a:highlight>
              <a:latin typeface="Times New Roman"/>
              <a:ea typeface="Times New Roman"/>
              <a:cs typeface="Times New Roman"/>
              <a:sym typeface="Times New Roman"/>
            </a:endParaRPr>
          </a:p>
          <a:p>
            <a:pPr indent="-330200" lvl="0" marL="457200" rtl="0" algn="l">
              <a:lnSpc>
                <a:spcPct val="115000"/>
              </a:lnSpc>
              <a:spcBef>
                <a:spcPts val="0"/>
              </a:spcBef>
              <a:spcAft>
                <a:spcPts val="0"/>
              </a:spcAft>
              <a:buClr>
                <a:srgbClr val="222222"/>
              </a:buClr>
              <a:buSzPts val="1600"/>
              <a:buFont typeface="Times New Roman"/>
              <a:buChar char="•"/>
            </a:pPr>
            <a:r>
              <a:rPr b="1" lang="en" sz="1600">
                <a:solidFill>
                  <a:srgbClr val="222222"/>
                </a:solidFill>
                <a:highlight>
                  <a:srgbClr val="FFFFFF"/>
                </a:highlight>
                <a:latin typeface="Times New Roman"/>
                <a:ea typeface="Times New Roman"/>
                <a:cs typeface="Times New Roman"/>
                <a:sym typeface="Times New Roman"/>
              </a:rPr>
              <a:t>Increased </a:t>
            </a:r>
            <a:r>
              <a:rPr lang="en" sz="1600">
                <a:solidFill>
                  <a:srgbClr val="222222"/>
                </a:solidFill>
                <a:highlight>
                  <a:srgbClr val="FFFFFF"/>
                </a:highlight>
                <a:latin typeface="Times New Roman"/>
                <a:ea typeface="Times New Roman"/>
                <a:cs typeface="Times New Roman"/>
                <a:sym typeface="Times New Roman"/>
              </a:rPr>
              <a:t>read scalability as the reads can be performed even from the secondary database.</a:t>
            </a:r>
            <a:endParaRPr sz="1600">
              <a:solidFill>
                <a:srgbClr val="222222"/>
              </a:solidFill>
              <a:highlight>
                <a:srgbClr val="FFFFFF"/>
              </a:highlight>
              <a:latin typeface="Times New Roman"/>
              <a:ea typeface="Times New Roman"/>
              <a:cs typeface="Times New Roman"/>
              <a:sym typeface="Times New Roman"/>
            </a:endParaRPr>
          </a:p>
          <a:p>
            <a:pPr indent="-330200" lvl="0" marL="457200" rtl="0" algn="l">
              <a:lnSpc>
                <a:spcPct val="115000"/>
              </a:lnSpc>
              <a:spcBef>
                <a:spcPts val="0"/>
              </a:spcBef>
              <a:spcAft>
                <a:spcPts val="0"/>
              </a:spcAft>
              <a:buClr>
                <a:srgbClr val="222222"/>
              </a:buClr>
              <a:buSzPts val="1600"/>
              <a:buFont typeface="Times New Roman"/>
              <a:buChar char="•"/>
            </a:pPr>
            <a:r>
              <a:rPr lang="en" sz="1600">
                <a:solidFill>
                  <a:srgbClr val="222222"/>
                </a:solidFill>
                <a:highlight>
                  <a:srgbClr val="FFFFFF"/>
                </a:highlight>
                <a:latin typeface="Times New Roman"/>
                <a:ea typeface="Times New Roman"/>
                <a:cs typeface="Times New Roman"/>
                <a:sym typeface="Times New Roman"/>
              </a:rPr>
              <a:t>In case of geographic workloads reads can be even more faster if secondary servers are present in different geographic locations.</a:t>
            </a:r>
            <a:br>
              <a:rPr lang="en" sz="1600">
                <a:solidFill>
                  <a:srgbClr val="222222"/>
                </a:solidFill>
                <a:highlight>
                  <a:srgbClr val="FFFFFF"/>
                </a:highlight>
                <a:latin typeface="Times New Roman"/>
                <a:ea typeface="Times New Roman"/>
                <a:cs typeface="Times New Roman"/>
                <a:sym typeface="Times New Roman"/>
              </a:rPr>
            </a:br>
            <a:br>
              <a:rPr lang="en" sz="1600">
                <a:solidFill>
                  <a:srgbClr val="222222"/>
                </a:solidFill>
                <a:highlight>
                  <a:srgbClr val="FFFFFF"/>
                </a:highlight>
                <a:latin typeface="Times New Roman"/>
                <a:ea typeface="Times New Roman"/>
                <a:cs typeface="Times New Roman"/>
                <a:sym typeface="Times New Roman"/>
              </a:rPr>
            </a:br>
            <a:r>
              <a:rPr lang="en" sz="1600">
                <a:solidFill>
                  <a:srgbClr val="222222"/>
                </a:solidFill>
                <a:highlight>
                  <a:srgbClr val="FFFFFF"/>
                </a:highlight>
                <a:latin typeface="Times New Roman"/>
                <a:ea typeface="Times New Roman"/>
                <a:cs typeface="Times New Roman"/>
                <a:sym typeface="Times New Roman"/>
              </a:rPr>
              <a:t>Although replication provides these 4 advantages but the primary reasons why we do replication is due to </a:t>
            </a:r>
            <a:r>
              <a:rPr b="1" lang="en" sz="1600">
                <a:solidFill>
                  <a:srgbClr val="222222"/>
                </a:solidFill>
                <a:highlight>
                  <a:srgbClr val="FFFFFF"/>
                </a:highlight>
                <a:latin typeface="Times New Roman"/>
                <a:ea typeface="Times New Roman"/>
                <a:cs typeface="Times New Roman"/>
                <a:sym typeface="Times New Roman"/>
              </a:rPr>
              <a:t>High availability </a:t>
            </a:r>
            <a:r>
              <a:rPr lang="en" sz="1600">
                <a:solidFill>
                  <a:srgbClr val="222222"/>
                </a:solidFill>
                <a:highlight>
                  <a:srgbClr val="FFFFFF"/>
                </a:highlight>
                <a:latin typeface="Times New Roman"/>
                <a:ea typeface="Times New Roman"/>
                <a:cs typeface="Times New Roman"/>
                <a:sym typeface="Times New Roman"/>
              </a:rPr>
              <a:t>and </a:t>
            </a:r>
            <a:r>
              <a:rPr b="1" lang="en" sz="1600">
                <a:solidFill>
                  <a:srgbClr val="222222"/>
                </a:solidFill>
                <a:highlight>
                  <a:srgbClr val="FFFFFF"/>
                </a:highlight>
                <a:latin typeface="Times New Roman"/>
                <a:ea typeface="Times New Roman"/>
                <a:cs typeface="Times New Roman"/>
                <a:sym typeface="Times New Roman"/>
              </a:rPr>
              <a:t>Durability of data.</a:t>
            </a:r>
            <a:endParaRPr b="1" sz="1600">
              <a:solidFill>
                <a:srgbClr val="222222"/>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sp>
        <p:nvSpPr>
          <p:cNvPr id="402" name="Google Shape;402;p28"/>
          <p:cNvSpPr txBox="1"/>
          <p:nvPr>
            <p:ph type="title"/>
          </p:nvPr>
        </p:nvSpPr>
        <p:spPr>
          <a:xfrm>
            <a:off x="86360" y="85725"/>
            <a:ext cx="8143200" cy="4287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400"/>
              <a:buFont typeface="Tahoma"/>
              <a:buNone/>
            </a:pPr>
            <a:r>
              <a:rPr lang="en"/>
              <a:t>Replica set Oplog</a:t>
            </a:r>
            <a:endParaRPr/>
          </a:p>
        </p:txBody>
      </p:sp>
      <p:sp>
        <p:nvSpPr>
          <p:cNvPr id="403" name="Google Shape;403;p28"/>
          <p:cNvSpPr txBox="1"/>
          <p:nvPr>
            <p:ph idx="1" type="body"/>
          </p:nvPr>
        </p:nvSpPr>
        <p:spPr>
          <a:xfrm>
            <a:off x="167525" y="740125"/>
            <a:ext cx="8062200" cy="4043100"/>
          </a:xfrm>
          <a:prstGeom prst="rect">
            <a:avLst/>
          </a:prstGeom>
          <a:noFill/>
          <a:ln>
            <a:noFill/>
          </a:ln>
        </p:spPr>
        <p:txBody>
          <a:bodyPr anchorCtr="0" anchor="t" bIns="45700" lIns="91425" spcFirstLastPara="1" rIns="91425" wrap="square" tIns="45700">
            <a:noAutofit/>
          </a:bodyPr>
          <a:lstStyle/>
          <a:p>
            <a:pPr indent="-330200" lvl="0" marL="457200" rtl="0" algn="l">
              <a:lnSpc>
                <a:spcPct val="115000"/>
              </a:lnSpc>
              <a:spcBef>
                <a:spcPts val="1800"/>
              </a:spcBef>
              <a:spcAft>
                <a:spcPts val="0"/>
              </a:spcAft>
              <a:buSzPts val="1600"/>
              <a:buFont typeface="Times New Roman"/>
              <a:buChar char="•"/>
            </a:pPr>
            <a:r>
              <a:rPr lang="en" sz="1600">
                <a:solidFill>
                  <a:srgbClr val="494747"/>
                </a:solidFill>
                <a:latin typeface="Times New Roman"/>
                <a:ea typeface="Times New Roman"/>
                <a:cs typeface="Times New Roman"/>
                <a:sym typeface="Times New Roman"/>
              </a:rPr>
              <a:t>The </a:t>
            </a:r>
            <a:r>
              <a:rPr lang="en" sz="1600" u="sng">
                <a:solidFill>
                  <a:schemeClr val="hlink"/>
                </a:solidFill>
                <a:latin typeface="Times New Roman"/>
                <a:ea typeface="Times New Roman"/>
                <a:cs typeface="Times New Roman"/>
                <a:sym typeface="Times New Roman"/>
                <a:hlinkClick r:id="rId3"/>
              </a:rPr>
              <a:t>oplog</a:t>
            </a:r>
            <a:r>
              <a:rPr lang="en" sz="1600">
                <a:solidFill>
                  <a:srgbClr val="494747"/>
                </a:solidFill>
                <a:latin typeface="Times New Roman"/>
                <a:ea typeface="Times New Roman"/>
                <a:cs typeface="Times New Roman"/>
                <a:sym typeface="Times New Roman"/>
              </a:rPr>
              <a:t> (operations log) is a special </a:t>
            </a:r>
            <a:r>
              <a:rPr lang="en" sz="1600" u="sng">
                <a:solidFill>
                  <a:schemeClr val="hlink"/>
                </a:solidFill>
                <a:latin typeface="Times New Roman"/>
                <a:ea typeface="Times New Roman"/>
                <a:cs typeface="Times New Roman"/>
                <a:sym typeface="Times New Roman"/>
                <a:hlinkClick r:id="rId4"/>
              </a:rPr>
              <a:t>capped collection</a:t>
            </a:r>
            <a:r>
              <a:rPr lang="en" sz="1600">
                <a:solidFill>
                  <a:srgbClr val="494747"/>
                </a:solidFill>
                <a:latin typeface="Times New Roman"/>
                <a:ea typeface="Times New Roman"/>
                <a:cs typeface="Times New Roman"/>
                <a:sym typeface="Times New Roman"/>
              </a:rPr>
              <a:t> that keeps a rolling record of all operations that modify the data stored in your databases. MongoDB applies database operations on the </a:t>
            </a:r>
            <a:r>
              <a:rPr lang="en" sz="1600" u="sng">
                <a:solidFill>
                  <a:schemeClr val="hlink"/>
                </a:solidFill>
                <a:latin typeface="Times New Roman"/>
                <a:ea typeface="Times New Roman"/>
                <a:cs typeface="Times New Roman"/>
                <a:sym typeface="Times New Roman"/>
                <a:hlinkClick r:id="rId5"/>
              </a:rPr>
              <a:t>primary</a:t>
            </a:r>
            <a:r>
              <a:rPr lang="en" sz="1600">
                <a:solidFill>
                  <a:srgbClr val="494747"/>
                </a:solidFill>
                <a:latin typeface="Times New Roman"/>
                <a:ea typeface="Times New Roman"/>
                <a:cs typeface="Times New Roman"/>
                <a:sym typeface="Times New Roman"/>
              </a:rPr>
              <a:t> and then records the operations on the primary’s oplog. The </a:t>
            </a:r>
            <a:r>
              <a:rPr lang="en" sz="1600" u="sng">
                <a:solidFill>
                  <a:schemeClr val="hlink"/>
                </a:solidFill>
                <a:latin typeface="Times New Roman"/>
                <a:ea typeface="Times New Roman"/>
                <a:cs typeface="Times New Roman"/>
                <a:sym typeface="Times New Roman"/>
                <a:hlinkClick r:id="rId6"/>
              </a:rPr>
              <a:t>secondary</a:t>
            </a:r>
            <a:r>
              <a:rPr lang="en" sz="1600">
                <a:solidFill>
                  <a:srgbClr val="494747"/>
                </a:solidFill>
                <a:latin typeface="Times New Roman"/>
                <a:ea typeface="Times New Roman"/>
                <a:cs typeface="Times New Roman"/>
                <a:sym typeface="Times New Roman"/>
              </a:rPr>
              <a:t> members then copy and apply these operations in an asynchronous process. All replica set members contain a copy of the oplog, in the </a:t>
            </a:r>
            <a:r>
              <a:rPr lang="en" sz="1600" u="sng">
                <a:solidFill>
                  <a:schemeClr val="hlink"/>
                </a:solidFill>
                <a:latin typeface="Times New Roman"/>
                <a:ea typeface="Times New Roman"/>
                <a:cs typeface="Times New Roman"/>
                <a:sym typeface="Times New Roman"/>
                <a:hlinkClick r:id="rId7"/>
              </a:rPr>
              <a:t>local.oplog.rs</a:t>
            </a:r>
            <a:r>
              <a:rPr lang="en" sz="1600">
                <a:solidFill>
                  <a:srgbClr val="494747"/>
                </a:solidFill>
                <a:latin typeface="Times New Roman"/>
                <a:ea typeface="Times New Roman"/>
                <a:cs typeface="Times New Roman"/>
                <a:sym typeface="Times New Roman"/>
              </a:rPr>
              <a:t> collection, which allows them to maintain the current state of the database.</a:t>
            </a:r>
            <a:br>
              <a:rPr lang="en" sz="1600">
                <a:solidFill>
                  <a:srgbClr val="494747"/>
                </a:solidFill>
                <a:latin typeface="Times New Roman"/>
                <a:ea typeface="Times New Roman"/>
                <a:cs typeface="Times New Roman"/>
                <a:sym typeface="Times New Roman"/>
              </a:rPr>
            </a:br>
            <a:endParaRPr sz="1600">
              <a:solidFill>
                <a:srgbClr val="494747"/>
              </a:solidFill>
              <a:latin typeface="Times New Roman"/>
              <a:ea typeface="Times New Roman"/>
              <a:cs typeface="Times New Roman"/>
              <a:sym typeface="Times New Roman"/>
            </a:endParaRPr>
          </a:p>
          <a:p>
            <a:pPr indent="0" lvl="0" marL="0" rtl="0" algn="l">
              <a:lnSpc>
                <a:spcPct val="115000"/>
              </a:lnSpc>
              <a:spcBef>
                <a:spcPts val="1800"/>
              </a:spcBef>
              <a:spcAft>
                <a:spcPts val="1800"/>
              </a:spcAft>
              <a:buSzPts val="1200"/>
              <a:buNone/>
            </a:pPr>
            <a:r>
              <a:t/>
            </a:r>
            <a:endParaRPr sz="1600">
              <a:solidFill>
                <a:srgbClr val="222222"/>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Google Shape;408;p29"/>
          <p:cNvSpPr txBox="1"/>
          <p:nvPr>
            <p:ph type="title"/>
          </p:nvPr>
        </p:nvSpPr>
        <p:spPr>
          <a:xfrm>
            <a:off x="86360" y="85725"/>
            <a:ext cx="8143200" cy="4287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400"/>
              <a:buFont typeface="Tahoma"/>
              <a:buNone/>
            </a:pPr>
            <a:r>
              <a:rPr lang="en"/>
              <a:t>Some features in Replication</a:t>
            </a:r>
            <a:endParaRPr/>
          </a:p>
        </p:txBody>
      </p:sp>
      <p:sp>
        <p:nvSpPr>
          <p:cNvPr id="409" name="Google Shape;409;p29"/>
          <p:cNvSpPr txBox="1"/>
          <p:nvPr>
            <p:ph idx="1" type="body"/>
          </p:nvPr>
        </p:nvSpPr>
        <p:spPr>
          <a:xfrm>
            <a:off x="167525" y="740125"/>
            <a:ext cx="8062200" cy="4043100"/>
          </a:xfrm>
          <a:prstGeom prst="rect">
            <a:avLst/>
          </a:prstGeom>
          <a:noFill/>
          <a:ln>
            <a:noFill/>
          </a:ln>
        </p:spPr>
        <p:txBody>
          <a:bodyPr anchorCtr="0" anchor="t" bIns="45700" lIns="91425" spcFirstLastPara="1" rIns="91425" wrap="square" tIns="45700">
            <a:noAutofit/>
          </a:bodyPr>
          <a:lstStyle/>
          <a:p>
            <a:pPr indent="-330200" lvl="0" marL="457200" rtl="0" algn="l">
              <a:lnSpc>
                <a:spcPct val="115000"/>
              </a:lnSpc>
              <a:spcBef>
                <a:spcPts val="1800"/>
              </a:spcBef>
              <a:spcAft>
                <a:spcPts val="0"/>
              </a:spcAft>
              <a:buClr>
                <a:srgbClr val="222222"/>
              </a:buClr>
              <a:buSzPts val="1600"/>
              <a:buFont typeface="Times New Roman"/>
              <a:buChar char="•"/>
            </a:pPr>
            <a:r>
              <a:rPr b="1" lang="en" sz="1600">
                <a:solidFill>
                  <a:srgbClr val="222222"/>
                </a:solidFill>
                <a:highlight>
                  <a:srgbClr val="FFFFFF"/>
                </a:highlight>
                <a:latin typeface="Times New Roman"/>
                <a:ea typeface="Times New Roman"/>
                <a:cs typeface="Times New Roman"/>
                <a:sym typeface="Times New Roman"/>
              </a:rPr>
              <a:t>Asynchronous replication:</a:t>
            </a:r>
            <a:br>
              <a:rPr b="1" lang="en" sz="1600">
                <a:solidFill>
                  <a:srgbClr val="222222"/>
                </a:solidFill>
                <a:highlight>
                  <a:srgbClr val="FFFFFF"/>
                </a:highlight>
                <a:latin typeface="Times New Roman"/>
                <a:ea typeface="Times New Roman"/>
                <a:cs typeface="Times New Roman"/>
                <a:sym typeface="Times New Roman"/>
              </a:rPr>
            </a:br>
            <a:r>
              <a:rPr b="1" lang="en" sz="1600">
                <a:solidFill>
                  <a:srgbClr val="222222"/>
                </a:solidFill>
                <a:highlight>
                  <a:srgbClr val="FFFFFF"/>
                </a:highlight>
                <a:latin typeface="Times New Roman"/>
                <a:ea typeface="Times New Roman"/>
                <a:cs typeface="Times New Roman"/>
                <a:sym typeface="Times New Roman"/>
              </a:rPr>
              <a:t>		</a:t>
            </a:r>
            <a:r>
              <a:rPr lang="en" sz="1600">
                <a:solidFill>
                  <a:srgbClr val="222222"/>
                </a:solidFill>
                <a:highlight>
                  <a:srgbClr val="FFFFFF"/>
                </a:highlight>
                <a:latin typeface="Times New Roman"/>
                <a:ea typeface="Times New Roman"/>
                <a:cs typeface="Times New Roman"/>
                <a:sym typeface="Times New Roman"/>
              </a:rPr>
              <a:t>Replication in mongo happens asynchronously i.e. writes are done on primary for which the client gets the acknowledgement way before the writes are actually replicated on secondary servers.</a:t>
            </a:r>
            <a:br>
              <a:rPr lang="en" sz="1600">
                <a:solidFill>
                  <a:srgbClr val="222222"/>
                </a:solidFill>
                <a:highlight>
                  <a:srgbClr val="FFFFFF"/>
                </a:highlight>
                <a:latin typeface="Times New Roman"/>
                <a:ea typeface="Times New Roman"/>
                <a:cs typeface="Times New Roman"/>
                <a:sym typeface="Times New Roman"/>
              </a:rPr>
            </a:br>
            <a:br>
              <a:rPr lang="en" sz="1600">
                <a:solidFill>
                  <a:srgbClr val="222222"/>
                </a:solidFill>
                <a:highlight>
                  <a:srgbClr val="FFFFFF"/>
                </a:highlight>
                <a:latin typeface="Times New Roman"/>
                <a:ea typeface="Times New Roman"/>
                <a:cs typeface="Times New Roman"/>
                <a:sym typeface="Times New Roman"/>
              </a:rPr>
            </a:br>
            <a:endParaRPr sz="1600">
              <a:solidFill>
                <a:srgbClr val="222222"/>
              </a:solidFill>
              <a:highlight>
                <a:srgbClr val="FFFFFF"/>
              </a:highlight>
              <a:latin typeface="Times New Roman"/>
              <a:ea typeface="Times New Roman"/>
              <a:cs typeface="Times New Roman"/>
              <a:sym typeface="Times New Roman"/>
            </a:endParaRPr>
          </a:p>
          <a:p>
            <a:pPr indent="-330200" lvl="0" marL="457200" rtl="0" algn="l">
              <a:lnSpc>
                <a:spcPct val="115000"/>
              </a:lnSpc>
              <a:spcBef>
                <a:spcPts val="0"/>
              </a:spcBef>
              <a:spcAft>
                <a:spcPts val="0"/>
              </a:spcAft>
              <a:buClr>
                <a:srgbClr val="222222"/>
              </a:buClr>
              <a:buSzPts val="1600"/>
              <a:buFont typeface="Times New Roman"/>
              <a:buChar char="•"/>
            </a:pPr>
            <a:r>
              <a:rPr b="1" lang="en" sz="1600">
                <a:solidFill>
                  <a:srgbClr val="222222"/>
                </a:solidFill>
                <a:highlight>
                  <a:srgbClr val="FFFFFF"/>
                </a:highlight>
                <a:latin typeface="Times New Roman"/>
                <a:ea typeface="Times New Roman"/>
                <a:cs typeface="Times New Roman"/>
                <a:sym typeface="Times New Roman"/>
              </a:rPr>
              <a:t>Master/slave replication:</a:t>
            </a:r>
            <a:br>
              <a:rPr b="1" lang="en" sz="1600">
                <a:solidFill>
                  <a:srgbClr val="222222"/>
                </a:solidFill>
                <a:highlight>
                  <a:srgbClr val="FFFFFF"/>
                </a:highlight>
                <a:latin typeface="Times New Roman"/>
                <a:ea typeface="Times New Roman"/>
                <a:cs typeface="Times New Roman"/>
                <a:sym typeface="Times New Roman"/>
              </a:rPr>
            </a:br>
            <a:r>
              <a:rPr lang="en" sz="1600">
                <a:solidFill>
                  <a:srgbClr val="222222"/>
                </a:solidFill>
                <a:highlight>
                  <a:srgbClr val="FFFFFF"/>
                </a:highlight>
                <a:latin typeface="Times New Roman"/>
                <a:ea typeface="Times New Roman"/>
                <a:cs typeface="Times New Roman"/>
                <a:sym typeface="Times New Roman"/>
              </a:rPr>
              <a:t>		Mongo follows master/slave notation wherein only one node will handle all write request and will serve as the master of all available nodes, others will just do what the primary node already did.</a:t>
            </a:r>
            <a:endParaRPr sz="1600">
              <a:solidFill>
                <a:srgbClr val="222222"/>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3" name="Shape 413"/>
        <p:cNvGrpSpPr/>
        <p:nvPr/>
      </p:nvGrpSpPr>
      <p:grpSpPr>
        <a:xfrm>
          <a:off x="0" y="0"/>
          <a:ext cx="0" cy="0"/>
          <a:chOff x="0" y="0"/>
          <a:chExt cx="0" cy="0"/>
        </a:xfrm>
      </p:grpSpPr>
      <p:sp>
        <p:nvSpPr>
          <p:cNvPr id="414" name="Google Shape;414;p30"/>
          <p:cNvSpPr txBox="1"/>
          <p:nvPr>
            <p:ph type="title"/>
          </p:nvPr>
        </p:nvSpPr>
        <p:spPr>
          <a:xfrm>
            <a:off x="86360" y="85725"/>
            <a:ext cx="8143200" cy="4287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400"/>
              <a:buFont typeface="Tahoma"/>
              <a:buNone/>
            </a:pPr>
            <a:r>
              <a:rPr lang="en"/>
              <a:t>Some features in Replication (Contd.)</a:t>
            </a:r>
            <a:endParaRPr/>
          </a:p>
        </p:txBody>
      </p:sp>
      <p:sp>
        <p:nvSpPr>
          <p:cNvPr id="415" name="Google Shape;415;p30"/>
          <p:cNvSpPr txBox="1"/>
          <p:nvPr>
            <p:ph idx="1" type="body"/>
          </p:nvPr>
        </p:nvSpPr>
        <p:spPr>
          <a:xfrm>
            <a:off x="167525" y="740125"/>
            <a:ext cx="8062200" cy="4043100"/>
          </a:xfrm>
          <a:prstGeom prst="rect">
            <a:avLst/>
          </a:prstGeom>
          <a:noFill/>
          <a:ln>
            <a:noFill/>
          </a:ln>
        </p:spPr>
        <p:txBody>
          <a:bodyPr anchorCtr="0" anchor="t" bIns="45700" lIns="91425" spcFirstLastPara="1" rIns="91425" wrap="square" tIns="45700">
            <a:noAutofit/>
          </a:bodyPr>
          <a:lstStyle/>
          <a:p>
            <a:pPr indent="-330200" lvl="0" marL="457200" rtl="0" algn="l">
              <a:lnSpc>
                <a:spcPct val="115000"/>
              </a:lnSpc>
              <a:spcBef>
                <a:spcPts val="1800"/>
              </a:spcBef>
              <a:spcAft>
                <a:spcPts val="0"/>
              </a:spcAft>
              <a:buClr>
                <a:srgbClr val="222222"/>
              </a:buClr>
              <a:buSzPts val="1600"/>
              <a:buFont typeface="Times New Roman"/>
              <a:buChar char="•"/>
            </a:pPr>
            <a:r>
              <a:rPr b="1" lang="en" sz="1600">
                <a:solidFill>
                  <a:srgbClr val="222222"/>
                </a:solidFill>
                <a:highlight>
                  <a:schemeClr val="lt1"/>
                </a:highlight>
                <a:latin typeface="Times New Roman"/>
                <a:ea typeface="Times New Roman"/>
                <a:cs typeface="Times New Roman"/>
                <a:sym typeface="Times New Roman"/>
              </a:rPr>
              <a:t>Statement based replication :</a:t>
            </a:r>
            <a:br>
              <a:rPr b="1" lang="en" sz="1600">
                <a:solidFill>
                  <a:srgbClr val="222222"/>
                </a:solidFill>
                <a:highlight>
                  <a:schemeClr val="lt1"/>
                </a:highlight>
                <a:latin typeface="Times New Roman"/>
                <a:ea typeface="Times New Roman"/>
                <a:cs typeface="Times New Roman"/>
                <a:sym typeface="Times New Roman"/>
              </a:rPr>
            </a:br>
            <a:r>
              <a:rPr b="1" lang="en" sz="1600">
                <a:solidFill>
                  <a:srgbClr val="222222"/>
                </a:solidFill>
                <a:highlight>
                  <a:schemeClr val="lt1"/>
                </a:highlight>
                <a:latin typeface="Times New Roman"/>
                <a:ea typeface="Times New Roman"/>
                <a:cs typeface="Times New Roman"/>
                <a:sym typeface="Times New Roman"/>
              </a:rPr>
              <a:t>	</a:t>
            </a:r>
            <a:r>
              <a:rPr lang="en" sz="1600">
                <a:solidFill>
                  <a:srgbClr val="222222"/>
                </a:solidFill>
                <a:highlight>
                  <a:schemeClr val="lt1"/>
                </a:highlight>
                <a:latin typeface="Times New Roman"/>
                <a:ea typeface="Times New Roman"/>
                <a:cs typeface="Times New Roman"/>
                <a:sym typeface="Times New Roman"/>
              </a:rPr>
              <a:t>In statement based replication the replication is done via the write statements which are send to secondary nodes with the help of oplog collection.</a:t>
            </a:r>
            <a:br>
              <a:rPr b="1" lang="en" sz="1600">
                <a:solidFill>
                  <a:srgbClr val="222222"/>
                </a:solidFill>
                <a:highlight>
                  <a:schemeClr val="lt1"/>
                </a:highlight>
                <a:latin typeface="Times New Roman"/>
                <a:ea typeface="Times New Roman"/>
                <a:cs typeface="Times New Roman"/>
                <a:sym typeface="Times New Roman"/>
              </a:rPr>
            </a:br>
            <a:br>
              <a:rPr b="1" lang="en" sz="1600">
                <a:solidFill>
                  <a:srgbClr val="222222"/>
                </a:solidFill>
                <a:highlight>
                  <a:schemeClr val="lt1"/>
                </a:highlight>
                <a:latin typeface="Times New Roman"/>
                <a:ea typeface="Times New Roman"/>
                <a:cs typeface="Times New Roman"/>
                <a:sym typeface="Times New Roman"/>
              </a:rPr>
            </a:br>
            <a:r>
              <a:rPr lang="en" sz="1600">
                <a:solidFill>
                  <a:srgbClr val="222222"/>
                </a:solidFill>
                <a:highlight>
                  <a:schemeClr val="lt1"/>
                </a:highlight>
                <a:latin typeface="Times New Roman"/>
                <a:ea typeface="Times New Roman"/>
                <a:cs typeface="Times New Roman"/>
                <a:sym typeface="Times New Roman"/>
              </a:rPr>
              <a:t>for eg:- we do a delete operation in primary i.e. db.emp.remove({age:30}), suppose it deletes 100 documents, so statement based replication will actually replicate by sending 100 statements each containing statement to remove document by _id field.</a:t>
            </a:r>
            <a:br>
              <a:rPr lang="en" sz="1600">
                <a:solidFill>
                  <a:srgbClr val="222222"/>
                </a:solidFill>
                <a:highlight>
                  <a:schemeClr val="lt1"/>
                </a:highlight>
                <a:latin typeface="Times New Roman"/>
                <a:ea typeface="Times New Roman"/>
                <a:cs typeface="Times New Roman"/>
                <a:sym typeface="Times New Roman"/>
              </a:rPr>
            </a:br>
            <a:br>
              <a:rPr lang="en" sz="1600">
                <a:solidFill>
                  <a:srgbClr val="222222"/>
                </a:solidFill>
                <a:highlight>
                  <a:schemeClr val="lt1"/>
                </a:highlight>
                <a:latin typeface="Times New Roman"/>
                <a:ea typeface="Times New Roman"/>
                <a:cs typeface="Times New Roman"/>
                <a:sym typeface="Times New Roman"/>
              </a:rPr>
            </a:br>
            <a:r>
              <a:rPr lang="en" sz="1600">
                <a:solidFill>
                  <a:srgbClr val="222222"/>
                </a:solidFill>
                <a:highlight>
                  <a:schemeClr val="lt1"/>
                </a:highlight>
                <a:latin typeface="Times New Roman"/>
                <a:ea typeface="Times New Roman"/>
                <a:cs typeface="Times New Roman"/>
                <a:sym typeface="Times New Roman"/>
              </a:rPr>
              <a:t>Statement based help overcome issues which might come if 2 servers are running of different mongo version, if diff engine is used one saving uncompressed data and other using compressed data. Such issue might come if binary based replication was used.</a:t>
            </a:r>
            <a:endParaRPr b="1" sz="1600">
              <a:solidFill>
                <a:srgbClr val="222222"/>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9" name="Shape 419"/>
        <p:cNvGrpSpPr/>
        <p:nvPr/>
      </p:nvGrpSpPr>
      <p:grpSpPr>
        <a:xfrm>
          <a:off x="0" y="0"/>
          <a:ext cx="0" cy="0"/>
          <a:chOff x="0" y="0"/>
          <a:chExt cx="0" cy="0"/>
        </a:xfrm>
      </p:grpSpPr>
      <p:sp>
        <p:nvSpPr>
          <p:cNvPr id="420" name="Google Shape;420;p31"/>
          <p:cNvSpPr txBox="1"/>
          <p:nvPr>
            <p:ph type="title"/>
          </p:nvPr>
        </p:nvSpPr>
        <p:spPr>
          <a:xfrm>
            <a:off x="86360" y="85725"/>
            <a:ext cx="8143200" cy="4287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400"/>
              <a:buFont typeface="Tahoma"/>
              <a:buNone/>
            </a:pPr>
            <a:r>
              <a:rPr lang="en"/>
              <a:t>Some features in Replication (Cont.)</a:t>
            </a:r>
            <a:endParaRPr/>
          </a:p>
        </p:txBody>
      </p:sp>
      <p:sp>
        <p:nvSpPr>
          <p:cNvPr id="421" name="Google Shape;421;p31"/>
          <p:cNvSpPr txBox="1"/>
          <p:nvPr>
            <p:ph idx="1" type="body"/>
          </p:nvPr>
        </p:nvSpPr>
        <p:spPr>
          <a:xfrm>
            <a:off x="167525" y="740125"/>
            <a:ext cx="8062200" cy="4043100"/>
          </a:xfrm>
          <a:prstGeom prst="rect">
            <a:avLst/>
          </a:prstGeom>
          <a:noFill/>
          <a:ln>
            <a:noFill/>
          </a:ln>
        </p:spPr>
        <p:txBody>
          <a:bodyPr anchorCtr="0" anchor="t" bIns="45700" lIns="91425" spcFirstLastPara="1" rIns="91425" wrap="square" tIns="45700">
            <a:noAutofit/>
          </a:bodyPr>
          <a:lstStyle/>
          <a:p>
            <a:pPr indent="-330200" lvl="0" marL="457200" rtl="0" algn="l">
              <a:lnSpc>
                <a:spcPct val="115000"/>
              </a:lnSpc>
              <a:spcBef>
                <a:spcPts val="1800"/>
              </a:spcBef>
              <a:spcAft>
                <a:spcPts val="0"/>
              </a:spcAft>
              <a:buClr>
                <a:srgbClr val="222222"/>
              </a:buClr>
              <a:buSzPts val="1600"/>
              <a:buFont typeface="Times New Roman"/>
              <a:buChar char="•"/>
            </a:pPr>
            <a:r>
              <a:rPr b="1" lang="en" sz="1600">
                <a:solidFill>
                  <a:srgbClr val="222222"/>
                </a:solidFill>
                <a:highlight>
                  <a:schemeClr val="lt1"/>
                </a:highlight>
                <a:latin typeface="Times New Roman"/>
                <a:ea typeface="Times New Roman"/>
                <a:cs typeface="Times New Roman"/>
                <a:sym typeface="Times New Roman"/>
              </a:rPr>
              <a:t>Automatic failover :</a:t>
            </a:r>
            <a:br>
              <a:rPr b="1" lang="en" sz="1600">
                <a:solidFill>
                  <a:srgbClr val="222222"/>
                </a:solidFill>
                <a:highlight>
                  <a:schemeClr val="lt1"/>
                </a:highlight>
                <a:latin typeface="Times New Roman"/>
                <a:ea typeface="Times New Roman"/>
                <a:cs typeface="Times New Roman"/>
                <a:sym typeface="Times New Roman"/>
              </a:rPr>
            </a:br>
            <a:r>
              <a:rPr b="1" lang="en" sz="1600">
                <a:solidFill>
                  <a:srgbClr val="222222"/>
                </a:solidFill>
                <a:highlight>
                  <a:schemeClr val="lt1"/>
                </a:highlight>
                <a:latin typeface="Times New Roman"/>
                <a:ea typeface="Times New Roman"/>
                <a:cs typeface="Times New Roman"/>
                <a:sym typeface="Times New Roman"/>
              </a:rPr>
              <a:t>	</a:t>
            </a:r>
            <a:r>
              <a:rPr lang="en" sz="1600">
                <a:solidFill>
                  <a:srgbClr val="222222"/>
                </a:solidFill>
                <a:highlight>
                  <a:schemeClr val="lt1"/>
                </a:highlight>
                <a:latin typeface="Times New Roman"/>
                <a:ea typeface="Times New Roman"/>
                <a:cs typeface="Times New Roman"/>
                <a:sym typeface="Times New Roman"/>
              </a:rPr>
              <a:t>Mongo provides the feature of automatic failover wherein whenever primary node goes down one of the available nodes becomes the primary and whenever the failed node recovers it starts working as secondary node.</a:t>
            </a:r>
            <a:br>
              <a:rPr lang="en" sz="1600">
                <a:solidFill>
                  <a:srgbClr val="222222"/>
                </a:solidFill>
                <a:highlight>
                  <a:schemeClr val="lt1"/>
                </a:highlight>
                <a:latin typeface="Times New Roman"/>
                <a:ea typeface="Times New Roman"/>
                <a:cs typeface="Times New Roman"/>
                <a:sym typeface="Times New Roman"/>
              </a:rPr>
            </a:br>
            <a:br>
              <a:rPr lang="en" sz="1600">
                <a:solidFill>
                  <a:srgbClr val="222222"/>
                </a:solidFill>
                <a:highlight>
                  <a:schemeClr val="lt1"/>
                </a:highlight>
                <a:latin typeface="Times New Roman"/>
                <a:ea typeface="Times New Roman"/>
                <a:cs typeface="Times New Roman"/>
                <a:sym typeface="Times New Roman"/>
              </a:rPr>
            </a:br>
            <a:r>
              <a:rPr lang="en" sz="1600">
                <a:solidFill>
                  <a:srgbClr val="222222"/>
                </a:solidFill>
                <a:highlight>
                  <a:schemeClr val="lt1"/>
                </a:highlight>
                <a:latin typeface="Times New Roman"/>
                <a:ea typeface="Times New Roman"/>
                <a:cs typeface="Times New Roman"/>
                <a:sym typeface="Times New Roman"/>
              </a:rPr>
              <a:t>Drivers are replica set aware, so if a failover occurs driver will hit all other members of replica sets till it identifies the primary node and than start talking to the same.</a:t>
            </a:r>
            <a:br>
              <a:rPr b="1" lang="en" sz="1600">
                <a:solidFill>
                  <a:srgbClr val="222222"/>
                </a:solidFill>
                <a:highlight>
                  <a:srgbClr val="FFFFFF"/>
                </a:highlight>
                <a:latin typeface="Times New Roman"/>
                <a:ea typeface="Times New Roman"/>
                <a:cs typeface="Times New Roman"/>
                <a:sym typeface="Times New Roman"/>
              </a:rPr>
            </a:br>
            <a:endParaRPr b="1" sz="1600">
              <a:solidFill>
                <a:srgbClr val="222222"/>
              </a:solidFill>
              <a:highlight>
                <a:srgbClr val="FFFFFF"/>
              </a:highlight>
              <a:latin typeface="Times New Roman"/>
              <a:ea typeface="Times New Roman"/>
              <a:cs typeface="Times New Roman"/>
              <a:sym typeface="Times New Roman"/>
            </a:endParaRPr>
          </a:p>
          <a:p>
            <a:pPr indent="-330200" lvl="0" marL="457200" rtl="0" algn="l">
              <a:lnSpc>
                <a:spcPct val="115000"/>
              </a:lnSpc>
              <a:spcBef>
                <a:spcPts val="0"/>
              </a:spcBef>
              <a:spcAft>
                <a:spcPts val="0"/>
              </a:spcAft>
              <a:buClr>
                <a:srgbClr val="222222"/>
              </a:buClr>
              <a:buSzPts val="1600"/>
              <a:buFont typeface="Times New Roman"/>
              <a:buChar char="•"/>
            </a:pPr>
            <a:r>
              <a:rPr b="1" lang="en" sz="1600">
                <a:solidFill>
                  <a:srgbClr val="222222"/>
                </a:solidFill>
                <a:highlight>
                  <a:srgbClr val="FFFFFF"/>
                </a:highlight>
                <a:latin typeface="Times New Roman"/>
                <a:ea typeface="Times New Roman"/>
                <a:cs typeface="Times New Roman"/>
                <a:sym typeface="Times New Roman"/>
              </a:rPr>
              <a:t>Automatic rollbacks in node recovery:</a:t>
            </a:r>
            <a:br>
              <a:rPr b="1" lang="en" sz="1600">
                <a:solidFill>
                  <a:srgbClr val="222222"/>
                </a:solidFill>
                <a:highlight>
                  <a:srgbClr val="FFFFFF"/>
                </a:highlight>
                <a:latin typeface="Times New Roman"/>
                <a:ea typeface="Times New Roman"/>
                <a:cs typeface="Times New Roman"/>
                <a:sym typeface="Times New Roman"/>
              </a:rPr>
            </a:br>
            <a:r>
              <a:rPr b="1" lang="en" sz="1600">
                <a:solidFill>
                  <a:srgbClr val="222222"/>
                </a:solidFill>
                <a:highlight>
                  <a:srgbClr val="FFFFFF"/>
                </a:highlight>
                <a:latin typeface="Times New Roman"/>
                <a:ea typeface="Times New Roman"/>
                <a:cs typeface="Times New Roman"/>
                <a:sym typeface="Times New Roman"/>
              </a:rPr>
              <a:t>	</a:t>
            </a:r>
            <a:r>
              <a:rPr lang="en" sz="1600">
                <a:solidFill>
                  <a:srgbClr val="222222"/>
                </a:solidFill>
                <a:highlight>
                  <a:srgbClr val="FFFFFF"/>
                </a:highlight>
                <a:latin typeface="Times New Roman"/>
                <a:ea typeface="Times New Roman"/>
                <a:cs typeface="Times New Roman"/>
                <a:sym typeface="Times New Roman"/>
              </a:rPr>
              <a:t>Whenever a node fails it becomes a secondary node on recovery. But what about the data that it wrote but was never able to replicate on secondary servers due to async replication ? In such cases mongo automatically rollbacks such writes and the server which is restored recently starts replicating from primary after the rollback is done.</a:t>
            </a:r>
            <a:endParaRPr b="1" sz="1600">
              <a:solidFill>
                <a:srgbClr val="222222"/>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5" name="Shape 425"/>
        <p:cNvGrpSpPr/>
        <p:nvPr/>
      </p:nvGrpSpPr>
      <p:grpSpPr>
        <a:xfrm>
          <a:off x="0" y="0"/>
          <a:ext cx="0" cy="0"/>
          <a:chOff x="0" y="0"/>
          <a:chExt cx="0" cy="0"/>
        </a:xfrm>
      </p:grpSpPr>
      <p:sp>
        <p:nvSpPr>
          <p:cNvPr id="426" name="Google Shape;426;p32"/>
          <p:cNvSpPr txBox="1"/>
          <p:nvPr>
            <p:ph type="title"/>
          </p:nvPr>
        </p:nvSpPr>
        <p:spPr>
          <a:xfrm>
            <a:off x="86360" y="85725"/>
            <a:ext cx="8143200" cy="4287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400"/>
              <a:buFont typeface="Tahoma"/>
              <a:buNone/>
            </a:pPr>
            <a:r>
              <a:rPr lang="en"/>
              <a:t>Setting up replication</a:t>
            </a:r>
            <a:endParaRPr/>
          </a:p>
          <a:p>
            <a:pPr indent="0" lvl="0" marL="0" marR="0" rtl="0" algn="l">
              <a:lnSpc>
                <a:spcPct val="90000"/>
              </a:lnSpc>
              <a:spcBef>
                <a:spcPts val="0"/>
              </a:spcBef>
              <a:spcAft>
                <a:spcPts val="0"/>
              </a:spcAft>
              <a:buClr>
                <a:schemeClr val="dk1"/>
              </a:buClr>
              <a:buSzPts val="1400"/>
              <a:buFont typeface="Tahoma"/>
              <a:buNone/>
            </a:pPr>
            <a:r>
              <a:t/>
            </a:r>
            <a:endParaRPr/>
          </a:p>
        </p:txBody>
      </p:sp>
      <p:sp>
        <p:nvSpPr>
          <p:cNvPr id="427" name="Google Shape;427;p32"/>
          <p:cNvSpPr txBox="1"/>
          <p:nvPr>
            <p:ph idx="1" type="body"/>
          </p:nvPr>
        </p:nvSpPr>
        <p:spPr>
          <a:xfrm>
            <a:off x="167525" y="740125"/>
            <a:ext cx="8062200" cy="4043100"/>
          </a:xfrm>
          <a:prstGeom prst="rect">
            <a:avLst/>
          </a:prstGeom>
          <a:noFill/>
          <a:ln>
            <a:noFill/>
          </a:ln>
        </p:spPr>
        <p:txBody>
          <a:bodyPr anchorCtr="0" anchor="t" bIns="45700" lIns="91425" spcFirstLastPara="1" rIns="91425" wrap="square" tIns="45700">
            <a:noAutofit/>
          </a:bodyPr>
          <a:lstStyle/>
          <a:p>
            <a:pPr indent="-330200" lvl="0" marL="457200" rtl="0" algn="l">
              <a:lnSpc>
                <a:spcPct val="115000"/>
              </a:lnSpc>
              <a:spcBef>
                <a:spcPts val="1800"/>
              </a:spcBef>
              <a:spcAft>
                <a:spcPts val="0"/>
              </a:spcAft>
              <a:buClr>
                <a:srgbClr val="222222"/>
              </a:buClr>
              <a:buSzPts val="1600"/>
              <a:buFont typeface="Times New Roman"/>
              <a:buChar char="•"/>
            </a:pPr>
            <a:r>
              <a:rPr lang="en" sz="1600">
                <a:solidFill>
                  <a:srgbClr val="222222"/>
                </a:solidFill>
                <a:highlight>
                  <a:srgbClr val="FFFFFF"/>
                </a:highlight>
                <a:latin typeface="Times New Roman"/>
                <a:ea typeface="Times New Roman"/>
                <a:cs typeface="Times New Roman"/>
                <a:sym typeface="Times New Roman"/>
              </a:rPr>
              <a:t>Set up a config object containing information of all members of replica set</a:t>
            </a:r>
            <a:br>
              <a:rPr lang="en" sz="1600">
                <a:solidFill>
                  <a:srgbClr val="222222"/>
                </a:solidFill>
                <a:highlight>
                  <a:srgbClr val="FFFFFF"/>
                </a:highlight>
                <a:latin typeface="Times New Roman"/>
                <a:ea typeface="Times New Roman"/>
                <a:cs typeface="Times New Roman"/>
                <a:sym typeface="Times New Roman"/>
              </a:rPr>
            </a:br>
            <a:br>
              <a:rPr lang="en" sz="1600">
                <a:solidFill>
                  <a:srgbClr val="222222"/>
                </a:solidFill>
                <a:highlight>
                  <a:srgbClr val="FFFFFF"/>
                </a:highlight>
                <a:latin typeface="Times New Roman"/>
                <a:ea typeface="Times New Roman"/>
                <a:cs typeface="Times New Roman"/>
                <a:sym typeface="Times New Roman"/>
              </a:rPr>
            </a:br>
            <a:r>
              <a:rPr lang="en" sz="1600">
                <a:solidFill>
                  <a:srgbClr val="222222"/>
                </a:solidFill>
                <a:highlight>
                  <a:srgbClr val="FFFFFF"/>
                </a:highlight>
                <a:latin typeface="Times New Roman"/>
                <a:ea typeface="Times New Roman"/>
                <a:cs typeface="Times New Roman"/>
                <a:sym typeface="Times New Roman"/>
              </a:rPr>
              <a:t>Var cfg = {</a:t>
            </a:r>
            <a:br>
              <a:rPr lang="en" sz="1600">
                <a:solidFill>
                  <a:srgbClr val="222222"/>
                </a:solidFill>
                <a:highlight>
                  <a:srgbClr val="FFFFFF"/>
                </a:highlight>
                <a:latin typeface="Times New Roman"/>
                <a:ea typeface="Times New Roman"/>
                <a:cs typeface="Times New Roman"/>
                <a:sym typeface="Times New Roman"/>
              </a:rPr>
            </a:br>
            <a:r>
              <a:rPr lang="en" sz="1600">
                <a:solidFill>
                  <a:srgbClr val="222222"/>
                </a:solidFill>
                <a:highlight>
                  <a:srgbClr val="FFFFFF"/>
                </a:highlight>
                <a:latin typeface="Times New Roman"/>
                <a:ea typeface="Times New Roman"/>
                <a:cs typeface="Times New Roman"/>
                <a:sym typeface="Times New Roman"/>
              </a:rPr>
              <a:t>		_id:’anand’ ,</a:t>
            </a:r>
            <a:br>
              <a:rPr lang="en" sz="1600">
                <a:solidFill>
                  <a:srgbClr val="222222"/>
                </a:solidFill>
                <a:highlight>
                  <a:srgbClr val="FFFFFF"/>
                </a:highlight>
                <a:latin typeface="Times New Roman"/>
                <a:ea typeface="Times New Roman"/>
                <a:cs typeface="Times New Roman"/>
                <a:sym typeface="Times New Roman"/>
              </a:rPr>
            </a:br>
            <a:r>
              <a:rPr lang="en" sz="1600">
                <a:solidFill>
                  <a:srgbClr val="222222"/>
                </a:solidFill>
                <a:highlight>
                  <a:srgbClr val="FFFFFF"/>
                </a:highlight>
                <a:latin typeface="Times New Roman"/>
                <a:ea typeface="Times New Roman"/>
                <a:cs typeface="Times New Roman"/>
                <a:sym typeface="Times New Roman"/>
              </a:rPr>
              <a:t>		 members : [</a:t>
            </a:r>
            <a:br>
              <a:rPr lang="en" sz="1600">
                <a:solidFill>
                  <a:srgbClr val="222222"/>
                </a:solidFill>
                <a:highlight>
                  <a:srgbClr val="FFFFFF"/>
                </a:highlight>
                <a:latin typeface="Times New Roman"/>
                <a:ea typeface="Times New Roman"/>
                <a:cs typeface="Times New Roman"/>
                <a:sym typeface="Times New Roman"/>
              </a:rPr>
            </a:br>
            <a:r>
              <a:rPr lang="en" sz="1600">
                <a:solidFill>
                  <a:srgbClr val="222222"/>
                </a:solidFill>
                <a:highlight>
                  <a:srgbClr val="FFFFFF"/>
                </a:highlight>
                <a:latin typeface="Times New Roman"/>
                <a:ea typeface="Times New Roman"/>
                <a:cs typeface="Times New Roman"/>
                <a:sym typeface="Times New Roman"/>
              </a:rPr>
              <a:t>				{_id:0, host:”localhost:27001”},</a:t>
            </a:r>
            <a:br>
              <a:rPr lang="en" sz="1600">
                <a:solidFill>
                  <a:srgbClr val="222222"/>
                </a:solidFill>
                <a:highlight>
                  <a:srgbClr val="FFFFFF"/>
                </a:highlight>
                <a:latin typeface="Times New Roman"/>
                <a:ea typeface="Times New Roman"/>
                <a:cs typeface="Times New Roman"/>
                <a:sym typeface="Times New Roman"/>
              </a:rPr>
            </a:br>
            <a:r>
              <a:rPr lang="en" sz="1600">
                <a:solidFill>
                  <a:srgbClr val="222222"/>
                </a:solidFill>
                <a:highlight>
                  <a:srgbClr val="FFFFFF"/>
                </a:highlight>
                <a:latin typeface="Times New Roman"/>
                <a:ea typeface="Times New Roman"/>
                <a:cs typeface="Times New Roman"/>
                <a:sym typeface="Times New Roman"/>
              </a:rPr>
              <a:t>				</a:t>
            </a:r>
            <a:r>
              <a:rPr lang="en" sz="1600">
                <a:solidFill>
                  <a:srgbClr val="222222"/>
                </a:solidFill>
                <a:highlight>
                  <a:schemeClr val="lt1"/>
                </a:highlight>
                <a:latin typeface="Times New Roman"/>
                <a:ea typeface="Times New Roman"/>
                <a:cs typeface="Times New Roman"/>
                <a:sym typeface="Times New Roman"/>
              </a:rPr>
              <a:t>{_id:1, host:”localhost:27002”},</a:t>
            </a:r>
            <a:br>
              <a:rPr lang="en" sz="1600">
                <a:solidFill>
                  <a:srgbClr val="222222"/>
                </a:solidFill>
                <a:highlight>
                  <a:schemeClr val="lt1"/>
                </a:highlight>
                <a:latin typeface="Times New Roman"/>
                <a:ea typeface="Times New Roman"/>
                <a:cs typeface="Times New Roman"/>
                <a:sym typeface="Times New Roman"/>
              </a:rPr>
            </a:br>
            <a:r>
              <a:rPr lang="en" sz="1600">
                <a:solidFill>
                  <a:srgbClr val="222222"/>
                </a:solidFill>
                <a:highlight>
                  <a:schemeClr val="lt1"/>
                </a:highlight>
                <a:latin typeface="Times New Roman"/>
                <a:ea typeface="Times New Roman"/>
                <a:cs typeface="Times New Roman"/>
                <a:sym typeface="Times New Roman"/>
              </a:rPr>
              <a:t>				{_id:2, host:”localhost:27003”}</a:t>
            </a:r>
            <a:br>
              <a:rPr lang="en" sz="1600">
                <a:solidFill>
                  <a:srgbClr val="222222"/>
                </a:solidFill>
                <a:highlight>
                  <a:schemeClr val="lt1"/>
                </a:highlight>
                <a:latin typeface="Times New Roman"/>
                <a:ea typeface="Times New Roman"/>
                <a:cs typeface="Times New Roman"/>
                <a:sym typeface="Times New Roman"/>
              </a:rPr>
            </a:br>
            <a:r>
              <a:rPr lang="en" sz="1600">
                <a:solidFill>
                  <a:srgbClr val="222222"/>
                </a:solidFill>
                <a:highlight>
                  <a:schemeClr val="lt1"/>
                </a:highlight>
                <a:latin typeface="Times New Roman"/>
                <a:ea typeface="Times New Roman"/>
                <a:cs typeface="Times New Roman"/>
                <a:sym typeface="Times New Roman"/>
              </a:rPr>
              <a:t>				</a:t>
            </a:r>
            <a:r>
              <a:rPr lang="en" sz="1600">
                <a:solidFill>
                  <a:srgbClr val="222222"/>
                </a:solidFill>
                <a:highlight>
                  <a:srgbClr val="FFFFFF"/>
                </a:highlight>
                <a:latin typeface="Times New Roman"/>
                <a:ea typeface="Times New Roman"/>
                <a:cs typeface="Times New Roman"/>
                <a:sym typeface="Times New Roman"/>
              </a:rPr>
              <a:t>]}</a:t>
            </a:r>
            <a:br>
              <a:rPr lang="en" sz="1600">
                <a:solidFill>
                  <a:srgbClr val="222222"/>
                </a:solidFill>
                <a:highlight>
                  <a:srgbClr val="FFFFFF"/>
                </a:highlight>
                <a:latin typeface="Times New Roman"/>
                <a:ea typeface="Times New Roman"/>
                <a:cs typeface="Times New Roman"/>
                <a:sym typeface="Times New Roman"/>
              </a:rPr>
            </a:br>
            <a:endParaRPr sz="1600">
              <a:solidFill>
                <a:srgbClr val="222222"/>
              </a:solidFill>
              <a:highlight>
                <a:srgbClr val="FFFFFF"/>
              </a:highlight>
              <a:latin typeface="Times New Roman"/>
              <a:ea typeface="Times New Roman"/>
              <a:cs typeface="Times New Roman"/>
              <a:sym typeface="Times New Roman"/>
            </a:endParaRPr>
          </a:p>
          <a:p>
            <a:pPr indent="-330200" lvl="0" marL="457200" rtl="0" algn="l">
              <a:lnSpc>
                <a:spcPct val="115000"/>
              </a:lnSpc>
              <a:spcBef>
                <a:spcPts val="0"/>
              </a:spcBef>
              <a:spcAft>
                <a:spcPts val="0"/>
              </a:spcAft>
              <a:buClr>
                <a:srgbClr val="222222"/>
              </a:buClr>
              <a:buSzPts val="1600"/>
              <a:buFont typeface="Times New Roman"/>
              <a:buChar char="•"/>
            </a:pPr>
            <a:r>
              <a:rPr lang="en" sz="1600">
                <a:solidFill>
                  <a:srgbClr val="222222"/>
                </a:solidFill>
                <a:highlight>
                  <a:srgbClr val="FFFFFF"/>
                </a:highlight>
                <a:latin typeface="Times New Roman"/>
                <a:ea typeface="Times New Roman"/>
                <a:cs typeface="Times New Roman"/>
                <a:sym typeface="Times New Roman"/>
              </a:rPr>
              <a:t>Start the replica set by </a:t>
            </a:r>
            <a:br>
              <a:rPr lang="en" sz="1600">
                <a:solidFill>
                  <a:srgbClr val="222222"/>
                </a:solidFill>
                <a:highlight>
                  <a:srgbClr val="FFFFFF"/>
                </a:highlight>
                <a:latin typeface="Times New Roman"/>
                <a:ea typeface="Times New Roman"/>
                <a:cs typeface="Times New Roman"/>
                <a:sym typeface="Times New Roman"/>
              </a:rPr>
            </a:br>
            <a:r>
              <a:rPr lang="en" sz="1600">
                <a:solidFill>
                  <a:srgbClr val="222222"/>
                </a:solidFill>
                <a:highlight>
                  <a:srgbClr val="FFFFFF"/>
                </a:highlight>
                <a:latin typeface="Times New Roman"/>
                <a:ea typeface="Times New Roman"/>
                <a:cs typeface="Times New Roman"/>
                <a:sym typeface="Times New Roman"/>
              </a:rPr>
              <a:t>rs.initiate(cfg);</a:t>
            </a:r>
            <a:endParaRPr sz="1600">
              <a:solidFill>
                <a:srgbClr val="222222"/>
              </a:solidFill>
              <a:highlight>
                <a:srgbClr val="FFFFFF"/>
              </a:highlight>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