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7559675" cy="10691800"/>
  <p:embeddedFontLst>
    <p:embeddedFont>
      <p:font typeface="Roboto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0d0981ff2_1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0d0981ff2_1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d0981ff2_5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0d0981ff2_5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d0981ff2_5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0d0981ff2_5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d0981ff2_5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0d0981ff2_5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0d0981ff2_5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0d0981ff2_5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0d0981ff2_5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50d0981ff2_5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2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04840" y="533520"/>
            <a:ext cx="628560" cy="486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-10800" y="4951800"/>
            <a:ext cx="9159480" cy="2012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568960" y="4941000"/>
            <a:ext cx="3999960" cy="1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3200" cy="70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" y="4934160"/>
            <a:ext cx="9141480" cy="20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3767040" y="2084400"/>
            <a:ext cx="360" cy="6616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rnd" cmpd="sng" w="12600">
            <a:solidFill>
              <a:srgbClr val="7F7F7F"/>
            </a:solidFill>
            <a:prstDash val="dashDot"/>
            <a:miter lim="8000"/>
            <a:headEnd len="sm" w="sm" type="none"/>
            <a:tailEnd len="sm" w="sm" type="none"/>
          </a:ln>
        </p:spPr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400" y="1803240"/>
            <a:ext cx="1641240" cy="122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48600" y="68040"/>
            <a:ext cx="9044640" cy="6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04840" y="533520"/>
            <a:ext cx="628560" cy="486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10800" y="4951800"/>
            <a:ext cx="9159480" cy="2012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568960" y="4941000"/>
            <a:ext cx="3999960" cy="1951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3200" cy="70344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i.github.com/users/codeheaven-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reddit.com/r/$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3886200" y="2054880"/>
            <a:ext cx="4824720" cy="113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/>
              <a:t>React Context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Headers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6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 config =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headers: {'X-My-Custom-Header': 'Header-Value'}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axios.get(&lt;URL&gt;, config);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axios.post(&lt;URL&gt;, &lt;DATA&gt;, config);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7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axios.get(&lt;URL&gt;)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.catch(function(error){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if(error.response) {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Console.log(error.response)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console.log(error.message)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Interceptors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intercept </a:t>
            </a: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responses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before they are handled by then or catch.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Axios.interceptors.request.use(function(config){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//TODO: before request is sent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return config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Axios.interceptors.response.use(function(response){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//TODO: modify response Data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return response;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Remove Interceptors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9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 interceptor = axios.interceptors.request.use(function(){...})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axios.interceptos.request.eject(interceptor)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Up Default Config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0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axios.defaults.baseURL = 'https://api.example.com';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axios.defaults.headers.common['Authorization'] = AUTH_TOKEN;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axios.defaults.headers.post['Content-Type'] = 'application/x-www-form-urlencoded';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React Context API</a:t>
            </a:r>
            <a:endParaRPr b="1" sz="1800" strike="noStrike">
              <a:solidFill>
                <a:srgbClr val="000000"/>
              </a:solidFill>
            </a:endParaRPr>
          </a:p>
        </p:txBody>
      </p:sp>
      <p:sp>
        <p:nvSpPr>
          <p:cNvPr id="203" name="Google Shape;203;p41"/>
          <p:cNvSpPr/>
          <p:nvPr/>
        </p:nvSpPr>
        <p:spPr>
          <a:xfrm>
            <a:off x="311760" y="1152360"/>
            <a:ext cx="85191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Context is designed to share data that can be considered “global” for a tree of React components, such as the current authenticated user, theme, or preferred language</a:t>
            </a:r>
            <a:endParaRPr sz="18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Example (Upto react 15)</a:t>
            </a:r>
            <a:endParaRPr b="1" sz="1800" strike="noStrike">
              <a:solidFill>
                <a:srgbClr val="000000"/>
              </a:solidFill>
            </a:endParaRPr>
          </a:p>
        </p:txBody>
      </p:sp>
      <p:sp>
        <p:nvSpPr>
          <p:cNvPr id="209" name="Google Shape;209;p42"/>
          <p:cNvSpPr/>
          <p:nvPr/>
        </p:nvSpPr>
        <p:spPr>
          <a:xfrm>
            <a:off x="311760" y="1152360"/>
            <a:ext cx="85191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In Parent Component</a:t>
            </a:r>
            <a:endParaRPr b="1"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getChildContext() {</a:t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	  return {</a:t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		isLoggedIn: AuthService.isLoggedIn,</a:t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		user: this.props.user</a:t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}</a:t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In Child</a:t>
            </a:r>
            <a:endParaRPr b="1"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static contextTypes = {</a:t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isLoggedIn: PropTypes.bool,</a:t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	  user: PropTypes.object</a:t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}</a:t>
            </a:r>
            <a:endParaRPr sz="1800">
              <a:solidFill>
                <a:schemeClr val="dk1"/>
              </a:solidFill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And we can use the values in child component by using this.context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Example (React 16+)</a:t>
            </a:r>
            <a:endParaRPr b="1" sz="1800" strike="noStrike">
              <a:solidFill>
                <a:srgbClr val="000000"/>
              </a:solidFill>
            </a:endParaRPr>
          </a:p>
        </p:txBody>
      </p:sp>
      <p:sp>
        <p:nvSpPr>
          <p:cNvPr id="215" name="Google Shape;215;p43"/>
          <p:cNvSpPr/>
          <p:nvPr/>
        </p:nvSpPr>
        <p:spPr>
          <a:xfrm>
            <a:off x="311760" y="1152360"/>
            <a:ext cx="85191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</a:rPr>
              <a:t>const ThemeContext = React.createContext('light');</a:t>
            </a:r>
            <a:endParaRPr>
              <a:highlight>
                <a:srgbClr val="FFFFFF"/>
              </a:highlight>
            </a:endParaRPr>
          </a:p>
          <a:p>
            <a:pPr indent="0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App extends React.Component 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render() 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(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&lt;ThemeContext.Provider value="dark"&gt;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&lt;Toolbar /&gt;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&lt;/ThemeContext.Provider&gt;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ThemedButton extends React.Component 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static contextType = ThemeContext;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render() {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&lt;Button theme={this.context} /&gt;;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Example (React 16+)</a:t>
            </a:r>
            <a:endParaRPr b="1" sz="1800" strike="noStrike">
              <a:solidFill>
                <a:srgbClr val="000000"/>
              </a:solidFill>
            </a:endParaRPr>
          </a:p>
        </p:txBody>
      </p:sp>
      <p:sp>
        <p:nvSpPr>
          <p:cNvPr id="221" name="Google Shape;221;p44"/>
          <p:cNvSpPr/>
          <p:nvPr/>
        </p:nvSpPr>
        <p:spPr>
          <a:xfrm>
            <a:off x="311760" y="1152360"/>
            <a:ext cx="85191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ThemeContext</a:t>
            </a:r>
            <a:r>
              <a:rPr lang="en-I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.Consumer&gt;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{value =&gt; /* render something based on the context value */}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IN">
                <a:solidFill>
                  <a:schemeClr val="dk1"/>
                </a:solidFill>
                <a:highlight>
                  <a:srgbClr val="FFFFFF"/>
                </a:highlight>
              </a:rPr>
              <a:t>ThemeContext</a:t>
            </a:r>
            <a:r>
              <a:rPr lang="en-IN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.Consumer&gt;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HOC</a:t>
            </a:r>
            <a:endParaRPr b="1" sz="1800" strike="noStrike">
              <a:solidFill>
                <a:srgbClr val="000000"/>
              </a:solidFill>
            </a:endParaRPr>
          </a:p>
        </p:txBody>
      </p:sp>
      <p:sp>
        <p:nvSpPr>
          <p:cNvPr id="227" name="Google Shape;227;p45"/>
          <p:cNvSpPr/>
          <p:nvPr/>
        </p:nvSpPr>
        <p:spPr>
          <a:xfrm>
            <a:off x="311760" y="1152360"/>
            <a:ext cx="85191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6D6D6D"/>
                </a:solidFill>
                <a:latin typeface="Roboto"/>
                <a:ea typeface="Roboto"/>
                <a:cs typeface="Roboto"/>
                <a:sym typeface="Roboto"/>
              </a:rPr>
              <a:t>A higher-order component (HOC) is an advanced technique in React for reusing component logic. HOCs are not part of the React API, per se. They are a pattern that emerges from React’s compositional nature.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Axios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Methods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Interceptors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up Default Config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React Context API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HOC Example</a:t>
            </a:r>
            <a:endParaRPr b="1" sz="1800" strike="noStrike">
              <a:solidFill>
                <a:srgbClr val="000000"/>
              </a:solidFill>
            </a:endParaRPr>
          </a:p>
        </p:txBody>
      </p:sp>
      <p:sp>
        <p:nvSpPr>
          <p:cNvPr id="233" name="Google Shape;233;p46"/>
          <p:cNvSpPr/>
          <p:nvPr/>
        </p:nvSpPr>
        <p:spPr>
          <a:xfrm>
            <a:off x="311760" y="1152360"/>
            <a:ext cx="8519100" cy="3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8C6B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highlight>
                  <a:srgbClr val="FFFFFF"/>
                </a:highlight>
              </a:rPr>
              <a:t>export const </a:t>
            </a:r>
            <a:r>
              <a:rPr i="1" lang="en-IN">
                <a:highlight>
                  <a:srgbClr val="FFFFFF"/>
                </a:highlight>
              </a:rPr>
              <a:t>someHoc </a:t>
            </a:r>
            <a:r>
              <a:rPr lang="en-IN">
                <a:highlight>
                  <a:srgbClr val="FFFFFF"/>
                </a:highlight>
              </a:rPr>
              <a:t>= (WrappedComponent) =&gt;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</a:rPr>
              <a:t>  </a:t>
            </a:r>
            <a:r>
              <a:rPr b="1" lang="en-IN">
                <a:highlight>
                  <a:srgbClr val="FFFFFF"/>
                </a:highlight>
              </a:rPr>
              <a:t>class </a:t>
            </a:r>
            <a:r>
              <a:rPr lang="en-IN">
                <a:highlight>
                  <a:srgbClr val="FFFFFF"/>
                </a:highlight>
              </a:rPr>
              <a:t>SomeHOC </a:t>
            </a:r>
            <a:r>
              <a:rPr b="1" lang="en-IN">
                <a:highlight>
                  <a:srgbClr val="FFFFFF"/>
                </a:highlight>
              </a:rPr>
              <a:t>extends </a:t>
            </a:r>
            <a:r>
              <a:rPr lang="en-IN">
                <a:highlight>
                  <a:srgbClr val="FFFFFF"/>
                </a:highlight>
              </a:rPr>
              <a:t>Component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</a:rPr>
              <a:t>   render() {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</a:rPr>
              <a:t>     </a:t>
            </a:r>
            <a:r>
              <a:rPr b="1" lang="en-IN">
                <a:highlight>
                  <a:srgbClr val="FFFFFF"/>
                </a:highlight>
              </a:rPr>
              <a:t>return </a:t>
            </a:r>
            <a:r>
              <a:rPr lang="en-IN">
                <a:highlight>
                  <a:srgbClr val="FFFFFF"/>
                </a:highlight>
              </a:rPr>
              <a:t>(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</a:rPr>
              <a:t>       &lt;</a:t>
            </a:r>
            <a:r>
              <a:rPr b="1" lang="en-IN">
                <a:highlight>
                  <a:srgbClr val="FFFFFF"/>
                </a:highlight>
              </a:rPr>
              <a:t>WrappedComponent </a:t>
            </a:r>
            <a:r>
              <a:rPr lang="en-IN">
                <a:highlight>
                  <a:srgbClr val="FFFFFF"/>
                </a:highlight>
              </a:rPr>
              <a:t>{...this.props} </a:t>
            </a:r>
            <a:r>
              <a:rPr b="1" lang="en-IN">
                <a:highlight>
                  <a:srgbClr val="FFFFFF"/>
                </a:highlight>
              </a:rPr>
              <a:t>userData=</a:t>
            </a:r>
            <a:r>
              <a:rPr lang="en-IN">
                <a:highlight>
                  <a:srgbClr val="FFFFFF"/>
                </a:highlight>
              </a:rPr>
              <a:t>{AuthService.userData} /&gt;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</a:rPr>
              <a:t>     );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</a:rPr>
              <a:t>   }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FF"/>
                </a:highlight>
              </a:rPr>
              <a:t> }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Exercise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7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create an HOC in React to get and set the login related info of current user in component props. The data can be logginStatus, userInfo etc.</a:t>
            </a:r>
            <a:endParaRPr b="1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8900" marR="88900" rtl="0" algn="l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use the context api of react to set the data and top and use the HOC to get the data in the child components.</a:t>
            </a:r>
            <a:endParaRPr b="1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 is a promise-based HTTP client that works both in the browser and in a node.js environment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Installation: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Npm install axios –save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Bower install axios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Axios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311760" y="1152360"/>
            <a:ext cx="8519040" cy="391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 axios = require('axios')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axios.get('</a:t>
            </a:r>
            <a:r>
              <a:rPr b="0" lang="en-IN" sz="1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https://api.github.com/users/codeheaven-io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&lt;script src="./bower_components/axios/dist/axios.js"&gt;&lt;/script&gt;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axios.get('https://api.github.com/users/codeheaven-io');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Axios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311760" y="1017720"/>
            <a:ext cx="8519040" cy="41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import &lt;any alias name&gt; from 'axios';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&lt;alias name&gt;.get(`http://www.reddit.com/r/${this.props.subreddit}.json`)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.then(res =&gt;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const posts = res.data.data.children.map(obj =&gt; obj.data);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this.setState({ posts });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});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lang="en-IN" sz="1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http://www.reddit.com/r/$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{this.props.subreddit}.json` : template string part of ES6 syntax.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 API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// Performing a GET request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axios.get('https://api.github.com/users/' + username)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.then(function(response){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console.log(response.data); // ex.: { user: 'Your User'}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console.log(response.status); // ex.: 200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});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// Performing a POST request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axios.post('/save', { firstName: 'Marlon', lastName: 'Bernardes' })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.then(function(response){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console.log('saved successfully')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});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 API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execute multiple requests in parallel, simply provide an array argument to </a:t>
            </a:r>
            <a:r>
              <a:rPr b="1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axios.all</a:t>
            </a: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When all requests are complete, you’ll receive an array containing the response objects in the same order they were sent. Alternatively you can use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 All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axios.all([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axios.get(&lt;URL&gt;);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axios.get(&lt;URL&gt;)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])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.then(axios.spread(function (res1, res2)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console.log('User', res1.data, res2.data);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}));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