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Tahoma"/>
      <p:regular r:id="rId35"/>
      <p:bold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estrial-regular.fntdata"/><Relationship Id="rId14" Type="http://schemas.openxmlformats.org/officeDocument/2006/relationships/slide" Target="slides/slide10.xml"/><Relationship Id="rId36" Type="http://schemas.openxmlformats.org/officeDocument/2006/relationships/font" Target="fonts/Tahom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c895cba6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c895cba6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1c895cba6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895cba6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1c895cba6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895cba6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1c895cba6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c895cba6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1c895cba6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c895cba6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1c895cba6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c895cba6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1c895cba6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895cba6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c895cba6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895cba6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1c895cba6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c895cba6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1c895cba6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c895cba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c895cba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c895cb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4f7cdbbb9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4f7cdbbb9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4f7cdbbb9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4f7cdbbb9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4f7cdbbb9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4f7cdbbb9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4f7cdbbb9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4f7cdbbb9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4f7cdbbb9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4f7cdbbb9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4f7cdbbb9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4f7cdbbb9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4f7cdbbb9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4f7cdbbb9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4f7cdbbb9_0_1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4f7cdbbb9_0_1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4f7cdbbb9_0_6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4f7cdbbb9_0_6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4f7cdbbb9_0_6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4f7cdbbb9_0_6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4f7cdbbb9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4f7cdbbb9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4f7cdbbb9_0_3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4f7cdbbb9_0_3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2913dcdc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2913dcdc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4f7cdbbb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4f7cdbbb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2913dcdce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2913dcdce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f7cdbbb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f7cdbbb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2913dcdc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2913dcdc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c895cba6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c895cba6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2" name="Shape 12"/>
        <p:cNvGrpSpPr/>
        <p:nvPr/>
      </p:nvGrpSpPr>
      <p:grpSpPr>
        <a:xfrm>
          <a:off x="0" y="0"/>
          <a:ext cx="0" cy="0"/>
          <a:chOff x="0" y="0"/>
          <a:chExt cx="0" cy="0"/>
        </a:xfrm>
      </p:grpSpPr>
      <p:pic>
        <p:nvPicPr>
          <p:cNvPr descr="1.jpg" id="13" name="Google Shape;13;p2"/>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14" name="Google Shape;14;p2"/>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68" name="Shape 68"/>
        <p:cNvGrpSpPr/>
        <p:nvPr/>
      </p:nvGrpSpPr>
      <p:grpSpPr>
        <a:xfrm>
          <a:off x="0" y="0"/>
          <a:ext cx="0" cy="0"/>
          <a:chOff x="0" y="0"/>
          <a:chExt cx="0" cy="0"/>
        </a:xfrm>
      </p:grpSpPr>
      <p:pic>
        <p:nvPicPr>
          <p:cNvPr descr="2.jpg" id="69" name="Google Shape;69;p11"/>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70" name="Google Shape;70;p11"/>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1" name="Google Shape;71;p11"/>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75" name="Shape 75"/>
        <p:cNvGrpSpPr/>
        <p:nvPr/>
      </p:nvGrpSpPr>
      <p:grpSpPr>
        <a:xfrm>
          <a:off x="0" y="0"/>
          <a:ext cx="0" cy="0"/>
          <a:chOff x="0" y="0"/>
          <a:chExt cx="0" cy="0"/>
        </a:xfrm>
      </p:grpSpPr>
      <p:pic>
        <p:nvPicPr>
          <p:cNvPr descr="Ignitee PPT TEMP_2.jpg" id="76" name="Google Shape;76;p12"/>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77" name="Google Shape;77;p12"/>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8" name="Google Shape;78;p12"/>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82" name="Shape 82"/>
        <p:cNvGrpSpPr/>
        <p:nvPr/>
      </p:nvGrpSpPr>
      <p:grpSpPr>
        <a:xfrm>
          <a:off x="0" y="0"/>
          <a:ext cx="0" cy="0"/>
          <a:chOff x="0" y="0"/>
          <a:chExt cx="0" cy="0"/>
        </a:xfrm>
      </p:grpSpPr>
      <p:pic>
        <p:nvPicPr>
          <p:cNvPr descr="2.jpg" id="83" name="Google Shape;83;p13"/>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84" name="Google Shape;84;p13"/>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5" name="Google Shape;85;p13"/>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89" name="Shape 89"/>
        <p:cNvGrpSpPr/>
        <p:nvPr/>
      </p:nvGrpSpPr>
      <p:grpSpPr>
        <a:xfrm>
          <a:off x="0" y="0"/>
          <a:ext cx="0" cy="0"/>
          <a:chOff x="0" y="0"/>
          <a:chExt cx="0" cy="0"/>
        </a:xfrm>
      </p:grpSpPr>
      <p:pic>
        <p:nvPicPr>
          <p:cNvPr descr="2.jpg" id="90" name="Google Shape;90;p14"/>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91" name="Google Shape;91;p14"/>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2" name="Google Shape;92;p14"/>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and Content">
  <p:cSld name="6_Title and Content">
    <p:spTree>
      <p:nvGrpSpPr>
        <p:cNvPr id="96" name="Shape 96"/>
        <p:cNvGrpSpPr/>
        <p:nvPr/>
      </p:nvGrpSpPr>
      <p:grpSpPr>
        <a:xfrm>
          <a:off x="0" y="0"/>
          <a:ext cx="0" cy="0"/>
          <a:chOff x="0" y="0"/>
          <a:chExt cx="0" cy="0"/>
        </a:xfrm>
      </p:grpSpPr>
      <p:pic>
        <p:nvPicPr>
          <p:cNvPr descr="2.jpg" id="97" name="Google Shape;97;p15"/>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98" name="Google Shape;98;p15"/>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9" name="Google Shape;99;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5"/>
          <p:cNvSpPr/>
          <p:nvPr/>
        </p:nvSpPr>
        <p:spPr>
          <a:xfrm>
            <a:off x="7281333" y="222250"/>
            <a:ext cx="352800" cy="216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5"/>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04" name="Shape 104"/>
        <p:cNvGrpSpPr/>
        <p:nvPr/>
      </p:nvGrpSpPr>
      <p:grpSpPr>
        <a:xfrm>
          <a:off x="0" y="0"/>
          <a:ext cx="0" cy="0"/>
          <a:chOff x="0" y="0"/>
          <a:chExt cx="0" cy="0"/>
        </a:xfrm>
      </p:grpSpPr>
      <p:sp>
        <p:nvSpPr>
          <p:cNvPr id="105" name="Google Shape;105;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6"/>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spTree>
      <p:nvGrpSpPr>
        <p:cNvPr id="109" name="Shape 109"/>
        <p:cNvGrpSpPr/>
        <p:nvPr/>
      </p:nvGrpSpPr>
      <p:grpSpPr>
        <a:xfrm>
          <a:off x="0" y="0"/>
          <a:ext cx="0" cy="0"/>
          <a:chOff x="0" y="0"/>
          <a:chExt cx="0" cy="0"/>
        </a:xfrm>
      </p:grpSpPr>
      <p:pic>
        <p:nvPicPr>
          <p:cNvPr descr="2.jpg" id="110" name="Google Shape;110;p17"/>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111" name="Google Shape;111;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and Content">
  <p:cSld name="8_Title and Content">
    <p:spTree>
      <p:nvGrpSpPr>
        <p:cNvPr id="115" name="Shape 115"/>
        <p:cNvGrpSpPr/>
        <p:nvPr/>
      </p:nvGrpSpPr>
      <p:grpSpPr>
        <a:xfrm>
          <a:off x="0" y="0"/>
          <a:ext cx="0" cy="0"/>
          <a:chOff x="0" y="0"/>
          <a:chExt cx="0" cy="0"/>
        </a:xfrm>
      </p:grpSpPr>
      <p:pic>
        <p:nvPicPr>
          <p:cNvPr descr="2.jpg" id="116" name="Google Shape;116;p18"/>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117" name="Google Shape;117;p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18"/>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and Content">
  <p:cSld name="9_Title and Content">
    <p:spTree>
      <p:nvGrpSpPr>
        <p:cNvPr id="121" name="Shape 121"/>
        <p:cNvGrpSpPr/>
        <p:nvPr/>
      </p:nvGrpSpPr>
      <p:grpSpPr>
        <a:xfrm>
          <a:off x="0" y="0"/>
          <a:ext cx="0" cy="0"/>
          <a:chOff x="0" y="0"/>
          <a:chExt cx="0" cy="0"/>
        </a:xfrm>
      </p:grpSpPr>
      <p:pic>
        <p:nvPicPr>
          <p:cNvPr descr="Ignitee PPT TEMP_2.jpg" id="122" name="Google Shape;122;p19"/>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123" name="Google Shape;123;p1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and Content">
  <p:cSld name="10_Title and Content">
    <p:spTree>
      <p:nvGrpSpPr>
        <p:cNvPr id="127" name="Shape 127"/>
        <p:cNvGrpSpPr/>
        <p:nvPr/>
      </p:nvGrpSpPr>
      <p:grpSpPr>
        <a:xfrm>
          <a:off x="0" y="0"/>
          <a:ext cx="0" cy="0"/>
          <a:chOff x="0" y="0"/>
          <a:chExt cx="0" cy="0"/>
        </a:xfrm>
      </p:grpSpPr>
      <p:pic>
        <p:nvPicPr>
          <p:cNvPr descr="2.jpg" id="128" name="Google Shape;128;p20"/>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129" name="Google Shape;129;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0"/>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 name="Google Shape;20;p3"/>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and Content">
  <p:cSld name="11_Title and Content">
    <p:spTree>
      <p:nvGrpSpPr>
        <p:cNvPr id="133" name="Shape 133"/>
        <p:cNvGrpSpPr/>
        <p:nvPr/>
      </p:nvGrpSpPr>
      <p:grpSpPr>
        <a:xfrm>
          <a:off x="0" y="0"/>
          <a:ext cx="0" cy="0"/>
          <a:chOff x="0" y="0"/>
          <a:chExt cx="0" cy="0"/>
        </a:xfrm>
      </p:grpSpPr>
      <p:pic>
        <p:nvPicPr>
          <p:cNvPr descr="2.jpg" id="134" name="Google Shape;134;p21"/>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135" name="Google Shape;135;p2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Title and Content">
  <p:cSld name="12_Title and Content">
    <p:spTree>
      <p:nvGrpSpPr>
        <p:cNvPr id="139" name="Shape 139"/>
        <p:cNvGrpSpPr/>
        <p:nvPr/>
      </p:nvGrpSpPr>
      <p:grpSpPr>
        <a:xfrm>
          <a:off x="0" y="0"/>
          <a:ext cx="0" cy="0"/>
          <a:chOff x="0" y="0"/>
          <a:chExt cx="0" cy="0"/>
        </a:xfrm>
      </p:grpSpPr>
      <p:pic>
        <p:nvPicPr>
          <p:cNvPr descr="2.jpg" id="140" name="Google Shape;140;p22"/>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141" name="Google Shape;141;p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2"/>
          <p:cNvSpPr/>
          <p:nvPr/>
        </p:nvSpPr>
        <p:spPr>
          <a:xfrm>
            <a:off x="7281333" y="222250"/>
            <a:ext cx="352800" cy="216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2"/>
          <p:cNvSpPr txBox="1"/>
          <p:nvPr>
            <p:ph idx="1" type="body"/>
          </p:nvPr>
        </p:nvSpPr>
        <p:spPr>
          <a:xfrm>
            <a:off x="1481138" y="2138363"/>
            <a:ext cx="6435600" cy="1121700"/>
          </a:xfrm>
          <a:prstGeom prst="rect">
            <a:avLst/>
          </a:prstGeom>
          <a:noFill/>
          <a:ln>
            <a:noFill/>
          </a:ln>
        </p:spPr>
        <p:txBody>
          <a:bodyPr anchorCtr="0" anchor="t" bIns="91425" lIns="91425" spcFirstLastPara="1" rIns="91425" wrap="square" tIns="91425"/>
          <a:lstStyle>
            <a:lvl1pPr indent="-228600" lvl="0" marL="457200" marR="0" rtl="0" algn="ctr">
              <a:spcBef>
                <a:spcPts val="700"/>
              </a:spcBef>
              <a:spcAft>
                <a:spcPts val="0"/>
              </a:spcAft>
              <a:buClr>
                <a:schemeClr val="dk2"/>
              </a:buClr>
              <a:buSzPts val="2400"/>
              <a:buFont typeface="Arial"/>
              <a:buNone/>
              <a:defRPr b="1" i="0" sz="3500" u="none" cap="none" strike="noStrike">
                <a:solidFill>
                  <a:schemeClr val="dk2"/>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6" name="Shape 146"/>
        <p:cNvGrpSpPr/>
        <p:nvPr/>
      </p:nvGrpSpPr>
      <p:grpSpPr>
        <a:xfrm>
          <a:off x="0" y="0"/>
          <a:ext cx="0" cy="0"/>
          <a:chOff x="0" y="0"/>
          <a:chExt cx="0" cy="0"/>
        </a:xfrm>
      </p:grpSpPr>
      <p:sp>
        <p:nvSpPr>
          <p:cNvPr id="147" name="Google Shape;147;p23"/>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8" name="Google Shape;148;p23"/>
          <p:cNvSpPr txBox="1"/>
          <p:nvPr>
            <p:ph idx="1" type="body"/>
          </p:nvPr>
        </p:nvSpPr>
        <p:spPr>
          <a:xfrm>
            <a:off x="280559" y="985781"/>
            <a:ext cx="4215300" cy="36087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9" name="Google Shape;149;p23"/>
          <p:cNvSpPr txBox="1"/>
          <p:nvPr>
            <p:ph idx="2" type="body"/>
          </p:nvPr>
        </p:nvSpPr>
        <p:spPr>
          <a:xfrm>
            <a:off x="4648199" y="985781"/>
            <a:ext cx="4196700" cy="36087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2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3" name="Shape 153"/>
        <p:cNvGrpSpPr/>
        <p:nvPr/>
      </p:nvGrpSpPr>
      <p:grpSpPr>
        <a:xfrm>
          <a:off x="0" y="0"/>
          <a:ext cx="0" cy="0"/>
          <a:chOff x="0" y="0"/>
          <a:chExt cx="0" cy="0"/>
        </a:xfrm>
      </p:grpSpPr>
      <p:sp>
        <p:nvSpPr>
          <p:cNvPr id="154" name="Google Shape;154;p24"/>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5" name="Google Shape;155;p24"/>
          <p:cNvSpPr txBox="1"/>
          <p:nvPr>
            <p:ph idx="1" type="body"/>
          </p:nvPr>
        </p:nvSpPr>
        <p:spPr>
          <a:xfrm>
            <a:off x="280559" y="963043"/>
            <a:ext cx="42168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56" name="Google Shape;156;p24"/>
          <p:cNvSpPr txBox="1"/>
          <p:nvPr>
            <p:ph idx="2" type="body"/>
          </p:nvPr>
        </p:nvSpPr>
        <p:spPr>
          <a:xfrm>
            <a:off x="280559" y="1442864"/>
            <a:ext cx="4216800" cy="31980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7" name="Google Shape;157;p24"/>
          <p:cNvSpPr txBox="1"/>
          <p:nvPr>
            <p:ph idx="3" type="body"/>
          </p:nvPr>
        </p:nvSpPr>
        <p:spPr>
          <a:xfrm>
            <a:off x="4645025" y="963043"/>
            <a:ext cx="42000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58" name="Google Shape;158;p24"/>
          <p:cNvSpPr txBox="1"/>
          <p:nvPr>
            <p:ph idx="4" type="body"/>
          </p:nvPr>
        </p:nvSpPr>
        <p:spPr>
          <a:xfrm>
            <a:off x="4645025" y="1442864"/>
            <a:ext cx="4200000" cy="31980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9" name="Google Shape;159;p2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2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2" name="Shape 162"/>
        <p:cNvGrpSpPr/>
        <p:nvPr/>
      </p:nvGrpSpPr>
      <p:grpSpPr>
        <a:xfrm>
          <a:off x="0" y="0"/>
          <a:ext cx="0" cy="0"/>
          <a:chOff x="0" y="0"/>
          <a:chExt cx="0" cy="0"/>
        </a:xfrm>
      </p:grpSpPr>
      <p:sp>
        <p:nvSpPr>
          <p:cNvPr id="163" name="Google Shape;163;p25"/>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4" name="Google Shape;164;p2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2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Google Shape;169;p2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0" name="Google Shape;170;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3" name="Google Shape;173;p27"/>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4" name="Google Shape;174;p27"/>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75" name="Google Shape;175;p2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7" name="Google Shape;177;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8" name="Shape 178"/>
        <p:cNvGrpSpPr/>
        <p:nvPr/>
      </p:nvGrpSpPr>
      <p:grpSpPr>
        <a:xfrm>
          <a:off x="0" y="0"/>
          <a:ext cx="0" cy="0"/>
          <a:chOff x="0" y="0"/>
          <a:chExt cx="0" cy="0"/>
        </a:xfrm>
      </p:grpSpPr>
      <p:sp>
        <p:nvSpPr>
          <p:cNvPr id="179" name="Google Shape;179;p28"/>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0" name="Google Shape;180;p2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81" name="Google Shape;181;p28"/>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82" name="Google Shape;182;p2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2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5" name="Shape 185"/>
        <p:cNvGrpSpPr/>
        <p:nvPr/>
      </p:nvGrpSpPr>
      <p:grpSpPr>
        <a:xfrm>
          <a:off x="0" y="0"/>
          <a:ext cx="0" cy="0"/>
          <a:chOff x="0" y="0"/>
          <a:chExt cx="0" cy="0"/>
        </a:xfrm>
      </p:grpSpPr>
      <p:sp>
        <p:nvSpPr>
          <p:cNvPr id="186" name="Google Shape;186;p29"/>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7" name="Google Shape;187;p29"/>
          <p:cNvSpPr txBox="1"/>
          <p:nvPr>
            <p:ph idx="1" type="body"/>
          </p:nvPr>
        </p:nvSpPr>
        <p:spPr>
          <a:xfrm rot="5400000">
            <a:off x="2747333" y="-1503122"/>
            <a:ext cx="3630900" cy="8564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8" name="Google Shape;188;p2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9" name="Google Shape;189;p2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1" name="Shape 191"/>
        <p:cNvGrpSpPr/>
        <p:nvPr/>
      </p:nvGrpSpPr>
      <p:grpSpPr>
        <a:xfrm>
          <a:off x="0" y="0"/>
          <a:ext cx="0" cy="0"/>
          <a:chOff x="0" y="0"/>
          <a:chExt cx="0" cy="0"/>
        </a:xfrm>
      </p:grpSpPr>
      <p:sp>
        <p:nvSpPr>
          <p:cNvPr id="192" name="Google Shape;192;p30"/>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3" name="Google Shape;193;p30"/>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4" name="Google Shape;194;p3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5" name="Google Shape;195;p3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24" name="Shape 24"/>
        <p:cNvGrpSpPr/>
        <p:nvPr/>
      </p:nvGrpSpPr>
      <p:grpSpPr>
        <a:xfrm>
          <a:off x="0" y="0"/>
          <a:ext cx="0" cy="0"/>
          <a:chOff x="0" y="0"/>
          <a:chExt cx="0" cy="0"/>
        </a:xfrm>
      </p:grpSpPr>
      <p:pic>
        <p:nvPicPr>
          <p:cNvPr descr="1.jpg" id="25" name="Google Shape;25;p4"/>
          <p:cNvPicPr preferRelativeResize="0"/>
          <p:nvPr/>
        </p:nvPicPr>
        <p:blipFill rotWithShape="1">
          <a:blip r:embed="rId2">
            <a:alphaModFix/>
          </a:blip>
          <a:srcRect b="0" l="0" r="0" t="0"/>
          <a:stretch/>
        </p:blipFill>
        <p:spPr>
          <a:xfrm>
            <a:off x="1523" y="0"/>
            <a:ext cx="9142500" cy="5143500"/>
          </a:xfrm>
          <a:prstGeom prst="rect">
            <a:avLst/>
          </a:prstGeom>
          <a:noFill/>
          <a:ln>
            <a:noFill/>
          </a:ln>
        </p:spPr>
      </p:pic>
      <p:sp>
        <p:nvSpPr>
          <p:cNvPr id="26" name="Google Shape;26;p4"/>
          <p:cNvSpPr txBox="1"/>
          <p:nvPr>
            <p:ph idx="1" type="subTitle"/>
          </p:nvPr>
        </p:nvSpPr>
        <p:spPr>
          <a:xfrm>
            <a:off x="1371600" y="3094565"/>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48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360"/>
              </a:spcBef>
              <a:spcAft>
                <a:spcPts val="0"/>
              </a:spcAft>
              <a:buSzPts val="2800"/>
              <a:buNone/>
              <a:defRPr sz="2800"/>
            </a:lvl3pPr>
            <a:lvl4pPr lvl="3" rtl="0" algn="ctr">
              <a:lnSpc>
                <a:spcPct val="100000"/>
              </a:lnSpc>
              <a:spcBef>
                <a:spcPts val="320"/>
              </a:spcBef>
              <a:spcAft>
                <a:spcPts val="0"/>
              </a:spcAft>
              <a:buSzPts val="2800"/>
              <a:buNone/>
              <a:defRPr sz="2800"/>
            </a:lvl4pPr>
            <a:lvl5pPr lvl="4" rtl="0" algn="ctr">
              <a:lnSpc>
                <a:spcPct val="100000"/>
              </a:lnSpc>
              <a:spcBef>
                <a:spcPts val="32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00" name="Google Shape;200;p3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3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81000" lvl="0" marL="457200" rtl="0">
              <a:spcBef>
                <a:spcPts val="480"/>
              </a:spcBef>
              <a:spcAft>
                <a:spcPts val="0"/>
              </a:spcAft>
              <a:buSzPts val="2400"/>
              <a:buChar char="•"/>
              <a:defRPr/>
            </a:lvl1pPr>
            <a:lvl2pPr indent="-355600" lvl="1" marL="914400" rtl="0">
              <a:spcBef>
                <a:spcPts val="400"/>
              </a:spcBef>
              <a:spcAft>
                <a:spcPts val="0"/>
              </a:spcAft>
              <a:buSzPts val="2000"/>
              <a:buChar char="–"/>
              <a:defRPr/>
            </a:lvl2pPr>
            <a:lvl3pPr indent="-342900" lvl="2" marL="1371600" rtl="0">
              <a:spcBef>
                <a:spcPts val="360"/>
              </a:spcBef>
              <a:spcAft>
                <a:spcPts val="0"/>
              </a:spcAft>
              <a:buSzPts val="1800"/>
              <a:buChar char="•"/>
              <a:defRPr/>
            </a:lvl3pPr>
            <a:lvl4pPr indent="-330200" lvl="3" marL="1828800" rtl="0">
              <a:spcBef>
                <a:spcPts val="320"/>
              </a:spcBef>
              <a:spcAft>
                <a:spcPts val="0"/>
              </a:spcAft>
              <a:buSzPts val="1600"/>
              <a:buChar char="–"/>
              <a:defRPr/>
            </a:lvl4pPr>
            <a:lvl5pPr indent="-330200" lvl="4" marL="2286000" rtl="0">
              <a:spcBef>
                <a:spcPts val="320"/>
              </a:spcBef>
              <a:spcAft>
                <a:spcPts val="0"/>
              </a:spcAft>
              <a:buSzPts val="16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204" name="Google Shape;204;p3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1">
  <p:cSld name="6_Title Slide_1">
    <p:spTree>
      <p:nvGrpSpPr>
        <p:cNvPr id="205" name="Shape 205"/>
        <p:cNvGrpSpPr/>
        <p:nvPr/>
      </p:nvGrpSpPr>
      <p:grpSpPr>
        <a:xfrm>
          <a:off x="0" y="0"/>
          <a:ext cx="0" cy="0"/>
          <a:chOff x="0" y="0"/>
          <a:chExt cx="0" cy="0"/>
        </a:xfrm>
      </p:grpSpPr>
      <p:sp>
        <p:nvSpPr>
          <p:cNvPr id="206" name="Google Shape;206;p33"/>
          <p:cNvSpPr txBox="1"/>
          <p:nvPr>
            <p:ph idx="1" type="body"/>
          </p:nvPr>
        </p:nvSpPr>
        <p:spPr>
          <a:xfrm>
            <a:off x="86359" y="971550"/>
            <a:ext cx="7696200" cy="2514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2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6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6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07" name="Google Shape;207;p33"/>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0" name="Shape 30"/>
        <p:cNvGrpSpPr/>
        <p:nvPr/>
      </p:nvGrpSpPr>
      <p:grpSpPr>
        <a:xfrm>
          <a:off x="0" y="0"/>
          <a:ext cx="0" cy="0"/>
          <a:chOff x="0" y="0"/>
          <a:chExt cx="0" cy="0"/>
        </a:xfrm>
      </p:grpSpPr>
      <p:sp>
        <p:nvSpPr>
          <p:cNvPr descr="1" id="31" name="Google Shape;31;p5"/>
          <p:cNvSpPr/>
          <p:nvPr/>
        </p:nvSpPr>
        <p:spPr>
          <a:xfrm>
            <a:off x="0" y="0"/>
            <a:ext cx="9142500" cy="51435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5"/>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36" name="Shape 36"/>
        <p:cNvGrpSpPr/>
        <p:nvPr/>
      </p:nvGrpSpPr>
      <p:grpSpPr>
        <a:xfrm>
          <a:off x="0" y="0"/>
          <a:ext cx="0" cy="0"/>
          <a:chOff x="0" y="0"/>
          <a:chExt cx="0" cy="0"/>
        </a:xfrm>
      </p:grpSpPr>
      <p:pic>
        <p:nvPicPr>
          <p:cNvPr descr="Ignitee PPT TEMP_1.jpg" id="37" name="Google Shape;37;p6"/>
          <p:cNvPicPr preferRelativeResize="0"/>
          <p:nvPr/>
        </p:nvPicPr>
        <p:blipFill rotWithShape="1">
          <a:blip r:embed="rId2">
            <a:alphaModFix/>
          </a:blip>
          <a:srcRect b="0" l="0" r="0" t="0"/>
          <a:stretch/>
        </p:blipFill>
        <p:spPr>
          <a:xfrm>
            <a:off x="1523" y="0"/>
            <a:ext cx="9142500" cy="5143500"/>
          </a:xfrm>
          <a:prstGeom prst="rect">
            <a:avLst/>
          </a:prstGeom>
          <a:noFill/>
          <a:ln>
            <a:noFill/>
          </a:ln>
        </p:spPr>
      </p:pic>
      <p:sp>
        <p:nvSpPr>
          <p:cNvPr id="38" name="Google Shape;38;p6"/>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9" name="Google Shape;39;p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42" name="Shape 42"/>
        <p:cNvGrpSpPr/>
        <p:nvPr/>
      </p:nvGrpSpPr>
      <p:grpSpPr>
        <a:xfrm>
          <a:off x="0" y="0"/>
          <a:ext cx="0" cy="0"/>
          <a:chOff x="0" y="0"/>
          <a:chExt cx="0" cy="0"/>
        </a:xfrm>
      </p:grpSpPr>
      <p:pic>
        <p:nvPicPr>
          <p:cNvPr descr="1.jpg" id="43" name="Google Shape;43;p7"/>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44" name="Google Shape;44;p7"/>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5" name="Google Shape;45;p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48" name="Shape 48"/>
        <p:cNvGrpSpPr/>
        <p:nvPr/>
      </p:nvGrpSpPr>
      <p:grpSpPr>
        <a:xfrm>
          <a:off x="0" y="0"/>
          <a:ext cx="0" cy="0"/>
          <a:chOff x="0" y="0"/>
          <a:chExt cx="0" cy="0"/>
        </a:xfrm>
      </p:grpSpPr>
      <p:pic>
        <p:nvPicPr>
          <p:cNvPr descr="1.jpg" id="49" name="Google Shape;49;p8"/>
          <p:cNvPicPr preferRelativeResize="0"/>
          <p:nvPr/>
        </p:nvPicPr>
        <p:blipFill rotWithShape="1">
          <a:blip r:embed="rId2">
            <a:alphaModFix/>
          </a:blip>
          <a:srcRect b="0" l="0" r="0" t="0"/>
          <a:stretch/>
        </p:blipFill>
        <p:spPr>
          <a:xfrm>
            <a:off x="0" y="0"/>
            <a:ext cx="9141900" cy="5143500"/>
          </a:xfrm>
          <a:prstGeom prst="rect">
            <a:avLst/>
          </a:prstGeom>
          <a:noFill/>
          <a:ln>
            <a:noFill/>
          </a:ln>
        </p:spPr>
      </p:pic>
      <p:sp>
        <p:nvSpPr>
          <p:cNvPr id="50" name="Google Shape;50;p8"/>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1" name="Google Shape;51;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54" name="Shape 54"/>
        <p:cNvGrpSpPr/>
        <p:nvPr/>
      </p:nvGrpSpPr>
      <p:grpSpPr>
        <a:xfrm>
          <a:off x="0" y="0"/>
          <a:ext cx="0" cy="0"/>
          <a:chOff x="0" y="0"/>
          <a:chExt cx="0" cy="0"/>
        </a:xfrm>
      </p:grpSpPr>
      <p:pic>
        <p:nvPicPr>
          <p:cNvPr descr="1.jpg" id="55" name="Google Shape;55;p9"/>
          <p:cNvPicPr preferRelativeResize="0"/>
          <p:nvPr/>
        </p:nvPicPr>
        <p:blipFill rotWithShape="1">
          <a:blip r:embed="rId2">
            <a:alphaModFix/>
          </a:blip>
          <a:srcRect b="0" l="0" r="0" t="0"/>
          <a:stretch/>
        </p:blipFill>
        <p:spPr>
          <a:xfrm>
            <a:off x="1523" y="0"/>
            <a:ext cx="9142500" cy="5143500"/>
          </a:xfrm>
          <a:prstGeom prst="rect">
            <a:avLst/>
          </a:prstGeom>
          <a:noFill/>
          <a:ln>
            <a:noFill/>
          </a:ln>
        </p:spPr>
      </p:pic>
      <p:sp>
        <p:nvSpPr>
          <p:cNvPr id="56" name="Google Shape;56;p9"/>
          <p:cNvSpPr txBox="1"/>
          <p:nvPr>
            <p:ph idx="1" type="subTitle"/>
          </p:nvPr>
        </p:nvSpPr>
        <p:spPr>
          <a:xfrm>
            <a:off x="1371600" y="2914650"/>
            <a:ext cx="6400800" cy="6741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7" name="Google Shape;57;p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9"/>
          <p:cNvSpPr/>
          <p:nvPr/>
        </p:nvSpPr>
        <p:spPr>
          <a:xfrm>
            <a:off x="2003778" y="1767417"/>
            <a:ext cx="1120500" cy="846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1" name="Shape 61"/>
        <p:cNvGrpSpPr/>
        <p:nvPr/>
      </p:nvGrpSpPr>
      <p:grpSpPr>
        <a:xfrm>
          <a:off x="0" y="0"/>
          <a:ext cx="0" cy="0"/>
          <a:chOff x="0" y="0"/>
          <a:chExt cx="0" cy="0"/>
        </a:xfrm>
      </p:grpSpPr>
      <p:pic>
        <p:nvPicPr>
          <p:cNvPr descr="2.jpg" id="62" name="Google Shape;62;p10"/>
          <p:cNvPicPr preferRelativeResize="0"/>
          <p:nvPr/>
        </p:nvPicPr>
        <p:blipFill rotWithShape="1">
          <a:blip r:embed="rId2">
            <a:alphaModFix/>
          </a:blip>
          <a:srcRect b="0" l="0" r="0" t="0"/>
          <a:stretch/>
        </p:blipFill>
        <p:spPr>
          <a:xfrm>
            <a:off x="0" y="0"/>
            <a:ext cx="9142500" cy="5143500"/>
          </a:xfrm>
          <a:prstGeom prst="rect">
            <a:avLst/>
          </a:prstGeom>
          <a:noFill/>
          <a:ln>
            <a:noFill/>
          </a:ln>
        </p:spPr>
      </p:pic>
      <p:sp>
        <p:nvSpPr>
          <p:cNvPr id="63" name="Google Shape;63;p10"/>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10"/>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2.jpg" id="6" name="Google Shape;6;p1"/>
          <p:cNvPicPr preferRelativeResize="0"/>
          <p:nvPr/>
        </p:nvPicPr>
        <p:blipFill rotWithShape="1">
          <a:blip r:embed="rId1">
            <a:alphaModFix/>
          </a:blip>
          <a:srcRect b="0" l="0" r="0" t="0"/>
          <a:stretch/>
        </p:blipFill>
        <p:spPr>
          <a:xfrm>
            <a:off x="1523" y="0"/>
            <a:ext cx="9142500" cy="5143500"/>
          </a:xfrm>
          <a:prstGeom prst="rect">
            <a:avLst/>
          </a:prstGeom>
          <a:noFill/>
          <a:ln>
            <a:noFill/>
          </a:ln>
        </p:spPr>
      </p:pic>
      <p:sp>
        <p:nvSpPr>
          <p:cNvPr id="7" name="Google Shape;7;p1"/>
          <p:cNvSpPr txBox="1"/>
          <p:nvPr>
            <p:ph type="title"/>
          </p:nvPr>
        </p:nvSpPr>
        <p:spPr>
          <a:xfrm>
            <a:off x="280559" y="438575"/>
            <a:ext cx="8564400" cy="447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1"/>
          <p:cNvSpPr txBox="1"/>
          <p:nvPr>
            <p:ph idx="1" type="body"/>
          </p:nvPr>
        </p:nvSpPr>
        <p:spPr>
          <a:xfrm>
            <a:off x="280559" y="963628"/>
            <a:ext cx="8564400" cy="36309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hyperlink" Target="https://reactjs.org/docs/react-component.html#unsafe_componentwillmount" TargetMode="External"/><Relationship Id="rId4" Type="http://schemas.openxmlformats.org/officeDocument/2006/relationships/hyperlink" Target="https://reactjs.org/docs/react-component.html#static-getderivedstatefrompro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hyperlink" Target="https://reactjs.org/docs/react-component.html#unsafe_componentwillupdate" TargetMode="External"/><Relationship Id="rId4" Type="http://schemas.openxmlformats.org/officeDocument/2006/relationships/hyperlink" Target="https://reactjs.org/docs/react-component.html#unsafe_componentwillreceiveprops" TargetMode="External"/><Relationship Id="rId5" Type="http://schemas.openxmlformats.org/officeDocument/2006/relationships/hyperlink" Target="https://reactjs.org/docs/react-component.html#static-getderivedstatefromprops" TargetMode="External"/><Relationship Id="rId6" Type="http://schemas.openxmlformats.org/officeDocument/2006/relationships/hyperlink" Target="https://reactjs.org/docs/react-component.html#getsnapshotbeforeupda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hyperlink" Target="https://reactjs.org/docs/react-component.html#static-getderivedstatefromerror" TargetMode="External"/><Relationship Id="rId4" Type="http://schemas.openxmlformats.org/officeDocument/2006/relationships/hyperlink" Target="https://reactjs.org/docs/react-component.html#componentdidcatc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Components Lifecycle &amp; Forms</a:t>
            </a:r>
            <a:endParaRPr/>
          </a:p>
        </p:txBody>
      </p:sp>
      <p:sp>
        <p:nvSpPr>
          <p:cNvPr id="213" name="Google Shape;213;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190500" lvl="0" marL="342900" rtl="0" algn="ctr">
              <a:spcBef>
                <a:spcPts val="48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defaultProps(es6)</a:t>
            </a:r>
            <a:endParaRPr/>
          </a:p>
        </p:txBody>
      </p:sp>
      <p:sp>
        <p:nvSpPr>
          <p:cNvPr id="288" name="Google Shape;288;p43"/>
          <p:cNvSpPr txBox="1"/>
          <p:nvPr>
            <p:ph idx="1" type="body"/>
          </p:nvPr>
        </p:nvSpPr>
        <p:spPr>
          <a:xfrm>
            <a:off x="311700" y="1152475"/>
            <a:ext cx="8520600" cy="3416400"/>
          </a:xfrm>
          <a:prstGeom prst="rect">
            <a:avLst/>
          </a:prstGeom>
          <a:solidFill>
            <a:srgbClr val="FFFFFF"/>
          </a:solidFill>
          <a:ln>
            <a:noFill/>
          </a:ln>
        </p:spPr>
        <p:txBody>
          <a:bodyPr anchorCtr="0" anchor="t" bIns="91425" lIns="91425" spcFirstLastPara="1" rIns="91425" wrap="square" tIns="91425">
            <a:noAutofit/>
          </a:bodyPr>
          <a:lstStyle/>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//es6</a:t>
            </a:r>
            <a:endParaRPr sz="1200">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class Greeting extends React.Component {</a:t>
            </a:r>
            <a:br>
              <a:rPr lang="en" sz="1200">
                <a:solidFill>
                  <a:srgbClr val="000000"/>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static defaultProps = {</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  name: 'Mary'</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sz="1200">
                <a:solidFill>
                  <a:schemeClr val="dk1"/>
                </a:solidFill>
                <a:highlight>
                  <a:srgbClr val="FFFFFF"/>
                </a:highlight>
                <a:latin typeface="Courier New"/>
                <a:ea typeface="Courier New"/>
                <a:cs typeface="Courier New"/>
                <a:sym typeface="Courier New"/>
              </a:rPr>
              <a:t>static propTypes = {</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   name: React.PropTypes.string</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a:t>
            </a:r>
            <a:r>
              <a:rPr lang="en"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 render()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  }</a:t>
            </a:r>
            <a:br>
              <a:rPr lang="en" sz="1200">
                <a:solidFill>
                  <a:srgbClr val="000000"/>
                </a:solidFill>
                <a:highlight>
                  <a:srgbClr val="FFFFFF"/>
                </a:highlight>
                <a:latin typeface="Courier New"/>
                <a:ea typeface="Courier New"/>
                <a:cs typeface="Courier New"/>
                <a:sym typeface="Courier New"/>
              </a:rPr>
            </a:br>
            <a:r>
              <a:rPr lang="en"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getInitialState(es6)</a:t>
            </a:r>
            <a:endParaRPr/>
          </a:p>
        </p:txBody>
      </p:sp>
      <p:sp>
        <p:nvSpPr>
          <p:cNvPr id="294" name="Google Shape;29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90500" lvl="0" marL="342900" rtl="0" algn="l">
              <a:lnSpc>
                <a:spcPct val="100000"/>
              </a:lnSpc>
              <a:spcBef>
                <a:spcPts val="480"/>
              </a:spcBef>
              <a:spcAft>
                <a:spcPts val="0"/>
              </a:spcAft>
              <a:buNone/>
            </a:pPr>
            <a:r>
              <a:rPr lang="en">
                <a:solidFill>
                  <a:srgbClr val="000000"/>
                </a:solidFill>
                <a:highlight>
                  <a:srgbClr val="FFFFFF"/>
                </a:highlight>
                <a:latin typeface="Courier New"/>
                <a:ea typeface="Courier New"/>
                <a:cs typeface="Courier New"/>
                <a:sym typeface="Courier New"/>
              </a:rPr>
              <a:t>class </a:t>
            </a:r>
            <a:r>
              <a:rPr lang="en">
                <a:solidFill>
                  <a:srgbClr val="000000"/>
                </a:solidFill>
                <a:highlight>
                  <a:srgbClr val="FFFFFF"/>
                </a:highlight>
                <a:latin typeface="Courier New"/>
                <a:ea typeface="Courier New"/>
                <a:cs typeface="Courier New"/>
                <a:sym typeface="Courier New"/>
              </a:rPr>
              <a:t>SayHello extends React.Component({</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r>
              <a:rPr lang="en">
                <a:solidFill>
                  <a:srgbClr val="000000"/>
                </a:solidFill>
                <a:highlight>
                  <a:srgbClr val="FFFFFF"/>
                </a:highlight>
                <a:latin typeface="Courier New"/>
                <a:ea typeface="Courier New"/>
                <a:cs typeface="Courier New"/>
                <a:sym typeface="Courier New"/>
              </a:rPr>
              <a:t>constructor(props)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super(props);</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this.state =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r>
              <a:rPr lang="en" sz="1400">
                <a:solidFill>
                  <a:schemeClr val="dk1"/>
                </a:solidFill>
                <a:highlight>
                  <a:srgbClr val="FFFFFF"/>
                </a:highlight>
                <a:latin typeface="Courier New"/>
                <a:ea typeface="Courier New"/>
                <a:cs typeface="Courier New"/>
                <a:sym typeface="Courier New"/>
              </a:rPr>
              <a:t>message: 'Hello!',</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render: function()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componentWillMount</a:t>
            </a:r>
            <a:endParaRPr/>
          </a:p>
        </p:txBody>
      </p:sp>
      <p:sp>
        <p:nvSpPr>
          <p:cNvPr id="300" name="Google Shape;30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Called just before the render() is called.</a:t>
            </a:r>
            <a:endParaRPr>
              <a:solidFill>
                <a:srgbClr val="000000"/>
              </a:solidFill>
              <a:highlight>
                <a:srgbClr val="FFFFFF"/>
              </a:highlight>
              <a:latin typeface="Courier New"/>
              <a:ea typeface="Courier New"/>
              <a:cs typeface="Courier New"/>
              <a:sym typeface="Courier New"/>
            </a:endParaRPr>
          </a:p>
          <a:p>
            <a:pPr indent="-381000" lvl="0" marL="457200" rtl="0" algn="l">
              <a:lnSpc>
                <a:spcPct val="109090"/>
              </a:lnSpc>
              <a:spcBef>
                <a:spcPts val="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We have the initial state and default props by this state.</a:t>
            </a:r>
            <a:endParaRPr>
              <a:solidFill>
                <a:srgbClr val="000000"/>
              </a:solidFill>
              <a:highlight>
                <a:srgbClr val="FFFFFF"/>
              </a:highlight>
              <a:latin typeface="Courier New"/>
              <a:ea typeface="Courier New"/>
              <a:cs typeface="Courier New"/>
              <a:sym typeface="Courier New"/>
            </a:endParaRPr>
          </a:p>
          <a:p>
            <a:pPr indent="-381000" lvl="0" marL="457200" rtl="0" algn="l">
              <a:lnSpc>
                <a:spcPct val="109090"/>
              </a:lnSpc>
              <a:spcBef>
                <a:spcPts val="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Is okay to call this.setState() here.</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componentWillMount()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console.log('Component WILL MOUNT!')</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render</a:t>
            </a:r>
            <a:endParaRPr/>
          </a:p>
        </p:txBody>
      </p:sp>
      <p:sp>
        <p:nvSpPr>
          <p:cNvPr id="306" name="Google Shape;30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Available multiple lifecycle stages.</a:t>
            </a:r>
            <a:endParaRPr/>
          </a:p>
          <a:p>
            <a:pPr indent="-381000" lvl="0" marL="457200" rtl="0" algn="l">
              <a:spcBef>
                <a:spcPts val="0"/>
              </a:spcBef>
              <a:spcAft>
                <a:spcPts val="0"/>
              </a:spcAft>
              <a:buSzPts val="2400"/>
              <a:buChar char="•"/>
            </a:pPr>
            <a:r>
              <a:rPr lang="en"/>
              <a:t>Never call setState or try to access dom nodes inside render.</a:t>
            </a:r>
            <a:endParaRPr/>
          </a:p>
          <a:p>
            <a:pPr indent="-381000" lvl="0" marL="457200" rtl="0" algn="l">
              <a:spcBef>
                <a:spcPts val="0"/>
              </a:spcBef>
              <a:spcAft>
                <a:spcPts val="0"/>
              </a:spcAft>
              <a:buSzPts val="2400"/>
              <a:buChar char="•"/>
            </a:pPr>
            <a:r>
              <a:rPr lang="en"/>
              <a:t>Render returns a single react dom node which can contain multiple dom nodes.</a:t>
            </a:r>
            <a:endParaRPr/>
          </a:p>
          <a:p>
            <a:pPr indent="-190500" lvl="0" marL="342900" rtl="0" algn="l">
              <a:spcBef>
                <a:spcPts val="480"/>
              </a:spcBef>
              <a:spcAft>
                <a:spcPts val="0"/>
              </a:spcAft>
              <a:buNone/>
            </a:pPr>
            <a:r>
              <a:rPr lang="en">
                <a:solidFill>
                  <a:srgbClr val="000000"/>
                </a:solidFill>
                <a:highlight>
                  <a:srgbClr val="FFFFFF"/>
                </a:highlight>
                <a:latin typeface="Courier New"/>
                <a:ea typeface="Courier New"/>
                <a:cs typeface="Courier New"/>
                <a:sym typeface="Courier New"/>
              </a:rPr>
              <a:t>render()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return &lt;div&gt; rendering component &lt;div/&gt; ; </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componentDidMount</a:t>
            </a:r>
            <a:endParaRPr/>
          </a:p>
        </p:txBody>
      </p:sp>
      <p:sp>
        <p:nvSpPr>
          <p:cNvPr id="312" name="Google Shape;31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Called after the render method.</a:t>
            </a:r>
            <a:endParaRPr>
              <a:solidFill>
                <a:srgbClr val="000000"/>
              </a:solidFill>
              <a:highlight>
                <a:srgbClr val="FFFFFF"/>
              </a:highlight>
              <a:latin typeface="Courier New"/>
              <a:ea typeface="Courier New"/>
              <a:cs typeface="Courier New"/>
              <a:sym typeface="Courier New"/>
            </a:endParaRPr>
          </a:p>
          <a:p>
            <a:pPr indent="-381000" lvl="0" marL="457200" rtl="0" algn="l">
              <a:lnSpc>
                <a:spcPct val="109090"/>
              </a:lnSpc>
              <a:spcBef>
                <a:spcPts val="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Dom is available to make some changes.</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componentDidMount()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a:t>
            </a:r>
            <a:r>
              <a:rPr lang="en">
                <a:solidFill>
                  <a:schemeClr val="dk1"/>
                </a:solidFill>
                <a:highlight>
                  <a:schemeClr val="lt1"/>
                </a:highlight>
                <a:latin typeface="Courier New"/>
                <a:ea typeface="Courier New"/>
                <a:cs typeface="Courier New"/>
                <a:sym typeface="Courier New"/>
              </a:rPr>
              <a:t>console.log('Component DID MOUNT!')</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componentWillReceiveProps</a:t>
            </a:r>
            <a:endParaRPr/>
          </a:p>
        </p:txBody>
      </p:sp>
      <p:sp>
        <p:nvSpPr>
          <p:cNvPr id="318" name="Google Shape;31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Gets called when new props are passed to the component.</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componentWillReceiveProps(newProps) {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this.setState({ name: newprops.name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shouldComponentUpdate</a:t>
            </a:r>
            <a:endParaRPr/>
          </a:p>
        </p:txBody>
      </p:sp>
      <p:sp>
        <p:nvSpPr>
          <p:cNvPr id="324" name="Google Shape;32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SzPts val="2400"/>
              <a:buChar char="•"/>
            </a:pPr>
            <a:r>
              <a:rPr lang="en"/>
              <a:t>Gets called when props or state changes</a:t>
            </a:r>
            <a:endParaRPr/>
          </a:p>
          <a:p>
            <a:pPr indent="-381000" lvl="0" marL="457200" rtl="0" algn="l">
              <a:lnSpc>
                <a:spcPct val="109090"/>
              </a:lnSpc>
              <a:spcBef>
                <a:spcPts val="0"/>
              </a:spcBef>
              <a:spcAft>
                <a:spcPts val="0"/>
              </a:spcAft>
              <a:buSzPts val="2400"/>
              <a:buChar char="•"/>
            </a:pPr>
            <a:r>
              <a:rPr lang="en"/>
              <a:t>Will stop updation of component if returns false.</a:t>
            </a:r>
            <a:endParaRPr/>
          </a:p>
          <a:p>
            <a:pPr indent="-190500" lvl="0" marL="342900" rtl="0" algn="l">
              <a:lnSpc>
                <a:spcPct val="109090"/>
              </a:lnSpc>
              <a:spcBef>
                <a:spcPts val="800"/>
              </a:spcBef>
              <a:spcAft>
                <a:spcPts val="0"/>
              </a:spcAft>
              <a:buNone/>
            </a:pPr>
            <a:br>
              <a:rPr lang="en" sz="1000">
                <a:solidFill>
                  <a:srgbClr val="313131"/>
                </a:solidFill>
                <a:highlight>
                  <a:srgbClr val="EEEEEE"/>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shouldComponentUpdate(newProps, newState)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return true</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componentWillUpdate</a:t>
            </a:r>
            <a:endParaRPr/>
          </a:p>
        </p:txBody>
      </p:sp>
      <p:sp>
        <p:nvSpPr>
          <p:cNvPr id="330" name="Google Shape;33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Same as componentWillMount, just gets called at time state or props are updated.</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componentWillUpdate(nextProps, nextState)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console.log('Component WILL UPDATE!');</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componentDidUpdate</a:t>
            </a:r>
            <a:endParaRPr/>
          </a:p>
        </p:txBody>
      </p:sp>
      <p:sp>
        <p:nvSpPr>
          <p:cNvPr id="336" name="Google Shape;33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chemeClr val="dk1"/>
              </a:buClr>
              <a:buSzPts val="2400"/>
              <a:buFont typeface="Courier New"/>
              <a:buChar char="•"/>
            </a:pPr>
            <a:r>
              <a:rPr lang="en">
                <a:solidFill>
                  <a:schemeClr val="dk1"/>
                </a:solidFill>
                <a:highlight>
                  <a:srgbClr val="FFFFFF"/>
                </a:highlight>
                <a:latin typeface="Courier New"/>
                <a:ea typeface="Courier New"/>
                <a:cs typeface="Courier New"/>
                <a:sym typeface="Courier New"/>
              </a:rPr>
              <a:t>Same as componentDidMount, just gets called at time state or props are updated.</a:t>
            </a:r>
            <a:endParaRPr>
              <a:solidFill>
                <a:schemeClr val="dk1"/>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componentDidUpdate(prevProps, prevState)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console.log('Component DID UPDATE!')</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800"/>
              </a:spcAft>
              <a:buNone/>
            </a:pPr>
            <a:r>
              <a:t/>
            </a:r>
            <a:endParaRPr>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componentWillUnmount</a:t>
            </a:r>
            <a:endParaRPr/>
          </a:p>
        </p:txBody>
      </p:sp>
      <p:sp>
        <p:nvSpPr>
          <p:cNvPr id="342" name="Google Shape;34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9090"/>
              </a:lnSpc>
              <a:spcBef>
                <a:spcPts val="48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Gets called when component unmounts.</a:t>
            </a:r>
            <a:endParaRPr>
              <a:solidFill>
                <a:srgbClr val="000000"/>
              </a:solidFill>
              <a:highlight>
                <a:srgbClr val="FFFFFF"/>
              </a:highlight>
              <a:latin typeface="Courier New"/>
              <a:ea typeface="Courier New"/>
              <a:cs typeface="Courier New"/>
              <a:sym typeface="Courier New"/>
            </a:endParaRPr>
          </a:p>
          <a:p>
            <a:pPr indent="-381000" lvl="0" marL="457200" rtl="0" algn="l">
              <a:lnSpc>
                <a:spcPct val="109090"/>
              </a:lnSpc>
              <a:spcBef>
                <a:spcPts val="0"/>
              </a:spcBef>
              <a:spcAft>
                <a:spcPts val="0"/>
              </a:spcAft>
              <a:buClr>
                <a:srgbClr val="000000"/>
              </a:buClr>
              <a:buSzPts val="2400"/>
              <a:buFont typeface="Courier New"/>
              <a:buChar char="•"/>
            </a:pPr>
            <a:r>
              <a:rPr lang="en">
                <a:solidFill>
                  <a:srgbClr val="000000"/>
                </a:solidFill>
                <a:highlight>
                  <a:srgbClr val="FFFFFF"/>
                </a:highlight>
                <a:latin typeface="Courier New"/>
                <a:ea typeface="Courier New"/>
                <a:cs typeface="Courier New"/>
                <a:sym typeface="Courier New"/>
              </a:rPr>
              <a:t>Is best time when you want to clear any type of listener in your component.</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None/>
            </a:pPr>
            <a:r>
              <a:t/>
            </a:r>
            <a:endParaRPr>
              <a:solidFill>
                <a:srgbClr val="000000"/>
              </a:solidFill>
              <a:highlight>
                <a:srgbClr val="FFFFFF"/>
              </a:highlight>
              <a:latin typeface="Courier New"/>
              <a:ea typeface="Courier New"/>
              <a:cs typeface="Courier New"/>
              <a:sym typeface="Courier New"/>
            </a:endParaRPr>
          </a:p>
          <a:p>
            <a:pPr indent="-190500" lvl="0" marL="342900" rtl="0" algn="l">
              <a:lnSpc>
                <a:spcPct val="109090"/>
              </a:lnSpc>
              <a:spcBef>
                <a:spcPts val="80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componentWillUnmount() {</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  console.log('Component WILL UNMOUNT!')</a:t>
            </a:r>
            <a:br>
              <a:rPr lang="en">
                <a:solidFill>
                  <a:srgbClr val="000000"/>
                </a:solidFill>
                <a:highlight>
                  <a:srgbClr val="FFFFFF"/>
                </a:highlight>
                <a:latin typeface="Courier New"/>
                <a:ea typeface="Courier New"/>
                <a:cs typeface="Courier New"/>
                <a:sym typeface="Courier New"/>
              </a:rPr>
            </a:br>
            <a:r>
              <a:rPr lang="en">
                <a:solidFill>
                  <a:srgbClr val="000000"/>
                </a:solidFill>
                <a:highlight>
                  <a:srgbClr val="FFFFFF"/>
                </a:highlight>
                <a:latin typeface="Courier New"/>
                <a:ea typeface="Courier New"/>
                <a:cs typeface="Courier New"/>
                <a:sym typeface="Courier New"/>
              </a:rPr>
              <a:t>}</a:t>
            </a:r>
            <a:endParaRPr>
              <a:solidFill>
                <a:srgbClr val="000000"/>
              </a:solidFill>
              <a:highlight>
                <a:srgbClr val="FFFFFF"/>
              </a:highlight>
              <a:latin typeface="Courier New"/>
              <a:ea typeface="Courier New"/>
              <a:cs typeface="Courier New"/>
              <a:sym typeface="Courier New"/>
            </a:endParaRPr>
          </a:p>
          <a:p>
            <a:pPr indent="-190500" lvl="0" marL="34290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Component Lifecycle in React?</a:t>
            </a:r>
            <a:endParaRPr/>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Clr>
                <a:schemeClr val="dk1"/>
              </a:buClr>
              <a:buSzPts val="1100"/>
              <a:buFont typeface="Arial"/>
              <a:buNone/>
            </a:pPr>
            <a:r>
              <a:rPr lang="en"/>
              <a:t>React components have three main stages in their lifecycle : </a:t>
            </a:r>
            <a:endParaRPr/>
          </a:p>
          <a:p>
            <a:pPr indent="-381000" lvl="0" marL="457200" rtl="0" algn="l">
              <a:spcBef>
                <a:spcPts val="480"/>
              </a:spcBef>
              <a:spcAft>
                <a:spcPts val="0"/>
              </a:spcAft>
              <a:buSzPts val="2400"/>
              <a:buChar char="•"/>
            </a:pPr>
            <a:r>
              <a:rPr lang="en"/>
              <a:t>Mounting or initialization.</a:t>
            </a:r>
            <a:endParaRPr/>
          </a:p>
          <a:p>
            <a:pPr indent="-381000" lvl="0" marL="457200" rtl="0" algn="l">
              <a:spcBef>
                <a:spcPts val="0"/>
              </a:spcBef>
              <a:spcAft>
                <a:spcPts val="0"/>
              </a:spcAft>
              <a:buSzPts val="2400"/>
              <a:buChar char="•"/>
            </a:pPr>
            <a:r>
              <a:rPr lang="en"/>
              <a:t>Updation in state or props.</a:t>
            </a:r>
            <a:endParaRPr/>
          </a:p>
          <a:p>
            <a:pPr indent="-381000" lvl="0" marL="457200" rtl="0" algn="l">
              <a:spcBef>
                <a:spcPts val="0"/>
              </a:spcBef>
              <a:spcAft>
                <a:spcPts val="0"/>
              </a:spcAft>
              <a:buSzPts val="2400"/>
              <a:buChar char="•"/>
            </a:pPr>
            <a:r>
              <a:rPr lang="en"/>
              <a:t>Unmounting.</a:t>
            </a:r>
            <a:endParaRPr/>
          </a:p>
          <a:p>
            <a:pPr indent="0" lvl="0" marL="0" rtl="0" algn="l">
              <a:lnSpc>
                <a:spcPct val="100000"/>
              </a:lnSpc>
              <a:spcBef>
                <a:spcPts val="480"/>
              </a:spcBef>
              <a:spcAft>
                <a:spcPts val="0"/>
              </a:spcAft>
              <a:buNone/>
            </a:pPr>
            <a:r>
              <a:rPr lang="en"/>
              <a:t>Each component has several "lifecycle methods" that you can override to run code at particular times in the process. Methods prefixed with </a:t>
            </a:r>
            <a:r>
              <a:rPr b="1" lang="en"/>
              <a:t>will</a:t>
            </a:r>
            <a:r>
              <a:rPr lang="en"/>
              <a:t> are called right before something happens, and methods prefixed with </a:t>
            </a:r>
            <a:r>
              <a:rPr b="1" lang="en"/>
              <a:t>did</a:t>
            </a:r>
            <a:r>
              <a:rPr lang="en"/>
              <a:t> are called right after something happens.</a:t>
            </a:r>
            <a:endParaRPr/>
          </a:p>
          <a:p>
            <a:pPr indent="-190500" lvl="0" marL="342900" rtl="0" algn="l">
              <a:spcBef>
                <a:spcPts val="48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3"/>
          <p:cNvSpPr txBox="1"/>
          <p:nvPr>
            <p:ph idx="1" type="body"/>
          </p:nvPr>
        </p:nvSpPr>
        <p:spPr>
          <a:xfrm>
            <a:off x="630276" y="971550"/>
            <a:ext cx="7152300" cy="25146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400"/>
              <a:t>Forms in React are different than plain HTML forms. A component has its data in its state and/or props received from parent.  So we need to design our Form component that reads data from its state and component should be aware of the events (i.e. focus, unfocus, clicks, keypress etc) and update its state accordingly. </a:t>
            </a:r>
            <a:endParaRPr sz="1400"/>
          </a:p>
          <a:p>
            <a:pPr indent="0" lvl="0" marL="0" rtl="0" algn="l">
              <a:lnSpc>
                <a:spcPct val="150000"/>
              </a:lnSpc>
              <a:spcBef>
                <a:spcPts val="240"/>
              </a:spcBef>
              <a:spcAft>
                <a:spcPts val="0"/>
              </a:spcAft>
              <a:buNone/>
            </a:pPr>
            <a:r>
              <a:rPr lang="en" sz="1400"/>
              <a:t>Based on how we design our Form we can have two different type of forms</a:t>
            </a:r>
            <a:endParaRPr sz="1400"/>
          </a:p>
          <a:p>
            <a:pPr indent="0" lvl="0" marL="0" rtl="0" algn="l">
              <a:lnSpc>
                <a:spcPct val="150000"/>
              </a:lnSpc>
              <a:spcBef>
                <a:spcPts val="240"/>
              </a:spcBef>
              <a:spcAft>
                <a:spcPts val="0"/>
              </a:spcAft>
              <a:buNone/>
            </a:pPr>
            <a:r>
              <a:rPr b="1" lang="en" sz="1400"/>
              <a:t>Uncontrolled </a:t>
            </a:r>
            <a:r>
              <a:rPr lang="en" sz="1400"/>
              <a:t>and </a:t>
            </a:r>
            <a:r>
              <a:rPr b="1" lang="en" sz="1400"/>
              <a:t>Controlled</a:t>
            </a:r>
            <a:r>
              <a:rPr lang="en" sz="1400"/>
              <a:t> </a:t>
            </a:r>
            <a:r>
              <a:rPr b="1" lang="en" sz="1400"/>
              <a:t> </a:t>
            </a:r>
            <a:r>
              <a:rPr lang="en" sz="1400"/>
              <a:t>forms.</a:t>
            </a:r>
            <a:endParaRPr sz="1400"/>
          </a:p>
        </p:txBody>
      </p:sp>
      <p:sp>
        <p:nvSpPr>
          <p:cNvPr id="348" name="Google Shape;348;p53"/>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idx="1" type="body"/>
          </p:nvPr>
        </p:nvSpPr>
        <p:spPr>
          <a:xfrm>
            <a:off x="86350" y="971550"/>
            <a:ext cx="7696200" cy="5028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400"/>
              <a:t>Uncontrolled forms are similar to the tradition HTML. </a:t>
            </a:r>
            <a:endParaRPr sz="1400"/>
          </a:p>
          <a:p>
            <a:pPr indent="0" lvl="0" marL="457200" rtl="0" algn="l">
              <a:lnSpc>
                <a:spcPct val="150000"/>
              </a:lnSpc>
              <a:spcBef>
                <a:spcPts val="240"/>
              </a:spcBef>
              <a:spcAft>
                <a:spcPts val="0"/>
              </a:spcAft>
              <a:buNone/>
            </a:pPr>
            <a:r>
              <a:t/>
            </a:r>
            <a:endParaRPr sz="1400">
              <a:latin typeface="Courier New"/>
              <a:ea typeface="Courier New"/>
              <a:cs typeface="Courier New"/>
              <a:sym typeface="Courier New"/>
            </a:endParaRPr>
          </a:p>
        </p:txBody>
      </p:sp>
      <p:sp>
        <p:nvSpPr>
          <p:cNvPr id="354" name="Google Shape;354;p54"/>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Uncontrolled Forms</a:t>
            </a:r>
            <a:endParaRPr/>
          </a:p>
        </p:txBody>
      </p:sp>
      <p:sp>
        <p:nvSpPr>
          <p:cNvPr id="355" name="Google Shape;355;p54"/>
          <p:cNvSpPr txBox="1"/>
          <p:nvPr/>
        </p:nvSpPr>
        <p:spPr>
          <a:xfrm>
            <a:off x="720325" y="1474350"/>
            <a:ext cx="6854100" cy="3230100"/>
          </a:xfrm>
          <a:prstGeom prst="rect">
            <a:avLst/>
          </a:prstGeom>
          <a:solidFill>
            <a:srgbClr val="EFEFEF"/>
          </a:solidFill>
          <a:ln>
            <a:noFill/>
          </a:ln>
        </p:spPr>
        <p:txBody>
          <a:bodyPr anchorCtr="0" anchor="t" bIns="91425" lIns="91425" spcFirstLastPara="1" rIns="91425" wrap="square" tIns="91425">
            <a:noAutofit/>
          </a:bodyPr>
          <a:lstStyle/>
          <a:p>
            <a:pPr indent="0" lvl="0" marL="4572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class Form extends Component {</a:t>
            </a:r>
            <a:endParaRPr>
              <a:solidFill>
                <a:schemeClr val="dk1"/>
              </a:solidFill>
              <a:latin typeface="Courier New"/>
              <a:ea typeface="Courier New"/>
              <a:cs typeface="Courier New"/>
              <a:sym typeface="Courier New"/>
            </a:endParaRPr>
          </a:p>
          <a:p>
            <a:pPr indent="0" lvl="0" marL="4572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render( ) {</a:t>
            </a:r>
            <a:endParaRPr>
              <a:solidFill>
                <a:schemeClr val="dk1"/>
              </a:solidFill>
              <a:latin typeface="Courier New"/>
              <a:ea typeface="Courier New"/>
              <a:cs typeface="Courier New"/>
              <a:sym typeface="Courier New"/>
            </a:endParaRPr>
          </a:p>
          <a:p>
            <a:pPr indent="457200" lvl="0" marL="4572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return (</a:t>
            </a:r>
            <a:endParaRPr>
              <a:solidFill>
                <a:schemeClr val="dk1"/>
              </a:solidFill>
              <a:latin typeface="Courier New"/>
              <a:ea typeface="Courier New"/>
              <a:cs typeface="Courier New"/>
              <a:sym typeface="Courier New"/>
            </a:endParaRPr>
          </a:p>
          <a:p>
            <a:pPr indent="457200" lvl="0" marL="9144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&lt;form&gt;</a:t>
            </a:r>
            <a:endParaRPr>
              <a:solidFill>
                <a:schemeClr val="dk1"/>
              </a:solidFill>
              <a:latin typeface="Courier New"/>
              <a:ea typeface="Courier New"/>
              <a:cs typeface="Courier New"/>
              <a:sym typeface="Courier New"/>
            </a:endParaRPr>
          </a:p>
          <a:p>
            <a:pPr indent="457200" lvl="0" marL="9144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&lt;input type=”text” /&gt;</a:t>
            </a:r>
            <a:endParaRPr>
              <a:solidFill>
                <a:schemeClr val="dk1"/>
              </a:solidFill>
              <a:latin typeface="Courier New"/>
              <a:ea typeface="Courier New"/>
              <a:cs typeface="Courier New"/>
              <a:sym typeface="Courier New"/>
            </a:endParaRPr>
          </a:p>
          <a:p>
            <a:pPr indent="457200" lvl="0" marL="13716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&lt;/form&gt;</a:t>
            </a:r>
            <a:endParaRPr>
              <a:solidFill>
                <a:schemeClr val="dk1"/>
              </a:solidFill>
              <a:latin typeface="Courier New"/>
              <a:ea typeface="Courier New"/>
              <a:cs typeface="Courier New"/>
              <a:sym typeface="Courier New"/>
            </a:endParaRPr>
          </a:p>
          <a:p>
            <a:pPr indent="457200" lvl="0" marL="9144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4572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457200" rtl="0" algn="l">
              <a:lnSpc>
                <a:spcPct val="150000"/>
              </a:lnSpc>
              <a:spcBef>
                <a:spcPts val="24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5"/>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400"/>
              <a:t>A controlled input accepts its current value as a prop, as well as a callback to change that value. You could say it’s a more “React way” of approaching this. </a:t>
            </a:r>
            <a:endParaRPr sz="1400"/>
          </a:p>
          <a:p>
            <a:pPr indent="0" lvl="0" marL="457200" rtl="0" algn="l">
              <a:lnSpc>
                <a:spcPct val="115000"/>
              </a:lnSpc>
              <a:spcBef>
                <a:spcPts val="0"/>
              </a:spcBef>
              <a:spcAft>
                <a:spcPts val="0"/>
              </a:spcAft>
              <a:buNone/>
            </a:pPr>
            <a:r>
              <a:rPr b="1" lang="en" sz="1150">
                <a:highlight>
                  <a:srgbClr val="F8F8FF"/>
                </a:highlight>
                <a:latin typeface="Courier New"/>
                <a:ea typeface="Courier New"/>
                <a:cs typeface="Courier New"/>
                <a:sym typeface="Courier New"/>
              </a:rPr>
              <a:t>&lt;</a:t>
            </a:r>
            <a:r>
              <a:rPr lang="en" sz="1150">
                <a:solidFill>
                  <a:srgbClr val="444444"/>
                </a:solidFill>
                <a:highlight>
                  <a:srgbClr val="F8F8FF"/>
                </a:highlight>
                <a:latin typeface="Courier New"/>
                <a:ea typeface="Courier New"/>
                <a:cs typeface="Courier New"/>
                <a:sym typeface="Courier New"/>
              </a:rPr>
              <a:t>input value</a:t>
            </a:r>
            <a:r>
              <a:rPr b="1" lang="en" sz="1150">
                <a:highlight>
                  <a:srgbClr val="F8F8FF"/>
                </a:highlight>
                <a:latin typeface="Courier New"/>
                <a:ea typeface="Courier New"/>
                <a:cs typeface="Courier New"/>
                <a:sym typeface="Courier New"/>
              </a:rPr>
              <a:t>=</a:t>
            </a:r>
            <a:r>
              <a:rPr lang="en" sz="1150">
                <a:solidFill>
                  <a:srgbClr val="444444"/>
                </a:solidFill>
                <a:highlight>
                  <a:srgbClr val="F8F8FF"/>
                </a:highlight>
                <a:latin typeface="Courier New"/>
                <a:ea typeface="Courier New"/>
                <a:cs typeface="Courier New"/>
                <a:sym typeface="Courier New"/>
              </a:rPr>
              <a:t>{someValue} onChange</a:t>
            </a:r>
            <a:r>
              <a:rPr b="1" lang="en" sz="1150">
                <a:highlight>
                  <a:srgbClr val="F8F8FF"/>
                </a:highlight>
                <a:latin typeface="Courier New"/>
                <a:ea typeface="Courier New"/>
                <a:cs typeface="Courier New"/>
                <a:sym typeface="Courier New"/>
              </a:rPr>
              <a:t>=</a:t>
            </a:r>
            <a:r>
              <a:rPr lang="en" sz="1150">
                <a:solidFill>
                  <a:srgbClr val="444444"/>
                </a:solidFill>
                <a:highlight>
                  <a:srgbClr val="F8F8FF"/>
                </a:highlight>
                <a:latin typeface="Courier New"/>
                <a:ea typeface="Courier New"/>
                <a:cs typeface="Courier New"/>
                <a:sym typeface="Courier New"/>
              </a:rPr>
              <a:t>{handleChange} </a:t>
            </a:r>
            <a:r>
              <a:rPr lang="en" sz="1150">
                <a:solidFill>
                  <a:srgbClr val="009926"/>
                </a:solidFill>
                <a:highlight>
                  <a:srgbClr val="F8F8FF"/>
                </a:highlight>
                <a:latin typeface="Courier New"/>
                <a:ea typeface="Courier New"/>
                <a:cs typeface="Courier New"/>
                <a:sym typeface="Courier New"/>
              </a:rPr>
              <a:t>/</a:t>
            </a:r>
            <a:r>
              <a:rPr lang="en" sz="1150">
                <a:solidFill>
                  <a:srgbClr val="A61717"/>
                </a:solidFill>
                <a:highlight>
                  <a:srgbClr val="E3D2D2"/>
                </a:highlight>
                <a:latin typeface="Courier New"/>
                <a:ea typeface="Courier New"/>
                <a:cs typeface="Courier New"/>
                <a:sym typeface="Courier New"/>
              </a:rPr>
              <a:t>&gt;</a:t>
            </a:r>
            <a:endParaRPr sz="1150">
              <a:solidFill>
                <a:srgbClr val="434343"/>
              </a:solidFill>
              <a:highlight>
                <a:srgbClr val="E3D2D2"/>
              </a:highlight>
              <a:latin typeface="Verdana"/>
              <a:ea typeface="Verdana"/>
              <a:cs typeface="Verdana"/>
              <a:sym typeface="Verdana"/>
            </a:endParaRPr>
          </a:p>
          <a:p>
            <a:pPr indent="0" lvl="0" marL="0" rtl="0" algn="l">
              <a:lnSpc>
                <a:spcPct val="115000"/>
              </a:lnSpc>
              <a:spcBef>
                <a:spcPts val="2300"/>
              </a:spcBef>
              <a:spcAft>
                <a:spcPts val="0"/>
              </a:spcAft>
              <a:buNone/>
            </a:pPr>
            <a:r>
              <a:rPr lang="en" sz="1150">
                <a:solidFill>
                  <a:schemeClr val="lt1"/>
                </a:solidFill>
                <a:latin typeface="Verdana"/>
                <a:ea typeface="Verdana"/>
                <a:cs typeface="Verdana"/>
                <a:sym typeface="Verdana"/>
              </a:rPr>
              <a:t>sdfsdf</a:t>
            </a:r>
            <a:endParaRPr sz="1150">
              <a:solidFill>
                <a:schemeClr val="lt1"/>
              </a:solidFill>
              <a:latin typeface="Verdana"/>
              <a:ea typeface="Verdana"/>
              <a:cs typeface="Verdana"/>
              <a:sym typeface="Verdana"/>
            </a:endParaRPr>
          </a:p>
          <a:p>
            <a:pPr indent="0" lvl="0" marL="0" rtl="0" algn="l">
              <a:lnSpc>
                <a:spcPct val="150000"/>
              </a:lnSpc>
              <a:spcBef>
                <a:spcPts val="240"/>
              </a:spcBef>
              <a:spcAft>
                <a:spcPts val="0"/>
              </a:spcAft>
              <a:buClr>
                <a:schemeClr val="dk1"/>
              </a:buClr>
              <a:buSzPts val="1100"/>
              <a:buFont typeface="Arial"/>
              <a:buNone/>
            </a:pPr>
            <a:r>
              <a:rPr lang="en" sz="1400"/>
              <a:t>the value of this input (</a:t>
            </a:r>
            <a:r>
              <a:rPr b="1" lang="en" sz="1400">
                <a:latin typeface="Courier New"/>
                <a:ea typeface="Courier New"/>
                <a:cs typeface="Courier New"/>
                <a:sym typeface="Courier New"/>
              </a:rPr>
              <a:t>someValue</a:t>
            </a:r>
            <a:r>
              <a:rPr lang="en" sz="1400"/>
              <a:t>) has to live in the state somewhere. Typically, the component that renders the input (Form component) saves that in its state</a:t>
            </a:r>
            <a:endParaRPr sz="1400"/>
          </a:p>
          <a:p>
            <a:pPr indent="0" lvl="0" marL="0" rtl="0" algn="l">
              <a:lnSpc>
                <a:spcPct val="150000"/>
              </a:lnSpc>
              <a:spcBef>
                <a:spcPts val="240"/>
              </a:spcBef>
              <a:spcAft>
                <a:spcPts val="0"/>
              </a:spcAft>
              <a:buClr>
                <a:schemeClr val="dk1"/>
              </a:buClr>
              <a:buSzPts val="1100"/>
              <a:buFont typeface="Arial"/>
              <a:buNone/>
            </a:pPr>
            <a:r>
              <a:t/>
            </a:r>
            <a:endParaRPr sz="1400"/>
          </a:p>
          <a:p>
            <a:pPr indent="0" lvl="0" marL="0" rtl="0" algn="l">
              <a:lnSpc>
                <a:spcPct val="150000"/>
              </a:lnSpc>
              <a:spcBef>
                <a:spcPts val="240"/>
              </a:spcBef>
              <a:spcAft>
                <a:spcPts val="0"/>
              </a:spcAft>
              <a:buNone/>
            </a:pPr>
            <a:r>
              <a:t/>
            </a:r>
            <a:endParaRPr sz="1400"/>
          </a:p>
        </p:txBody>
      </p:sp>
      <p:sp>
        <p:nvSpPr>
          <p:cNvPr id="361" name="Google Shape;361;p55"/>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Forms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6"/>
          <p:cNvSpPr txBox="1"/>
          <p:nvPr>
            <p:ph idx="1" type="body"/>
          </p:nvPr>
        </p:nvSpPr>
        <p:spPr>
          <a:xfrm>
            <a:off x="871600" y="1276025"/>
            <a:ext cx="5844900" cy="24048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240"/>
              </a:spcBef>
              <a:spcAft>
                <a:spcPts val="0"/>
              </a:spcAft>
              <a:buNone/>
            </a:pPr>
            <a:r>
              <a:rPr lang="en">
                <a:latin typeface="Courier New"/>
                <a:ea typeface="Courier New"/>
                <a:cs typeface="Courier New"/>
                <a:sym typeface="Courier New"/>
              </a:rPr>
              <a:t>class Form extends Component {</a:t>
            </a:r>
            <a:endParaRPr>
              <a:latin typeface="Courier New"/>
              <a:ea typeface="Courier New"/>
              <a:cs typeface="Courier New"/>
              <a:sym typeface="Courier New"/>
            </a:endParaRPr>
          </a:p>
          <a:p>
            <a:pPr indent="0" lvl="0" marL="0" rtl="0" algn="l">
              <a:spcBef>
                <a:spcPts val="240"/>
              </a:spcBef>
              <a:spcAft>
                <a:spcPts val="0"/>
              </a:spcAft>
              <a:buNone/>
            </a:pPr>
            <a:r>
              <a:rPr lang="en">
                <a:latin typeface="Courier New"/>
                <a:ea typeface="Courier New"/>
                <a:cs typeface="Courier New"/>
                <a:sym typeface="Courier New"/>
              </a:rPr>
              <a:t>	constructor(){</a:t>
            </a:r>
            <a:endParaRPr>
              <a:latin typeface="Courier New"/>
              <a:ea typeface="Courier New"/>
              <a:cs typeface="Courier New"/>
              <a:sym typeface="Courier New"/>
            </a:endParaRPr>
          </a:p>
          <a:p>
            <a:pPr indent="457200" lvl="0" marL="0" rtl="0" algn="l">
              <a:spcBef>
                <a:spcPts val="240"/>
              </a:spcBef>
              <a:spcAft>
                <a:spcPts val="0"/>
              </a:spcAft>
              <a:buNone/>
            </a:pPr>
            <a:r>
              <a:rPr lang="en">
                <a:latin typeface="Courier New"/>
                <a:ea typeface="Courier New"/>
                <a:cs typeface="Courier New"/>
                <a:sym typeface="Courier New"/>
              </a:rPr>
              <a:t>	super()</a:t>
            </a:r>
            <a:endParaRPr>
              <a:latin typeface="Courier New"/>
              <a:ea typeface="Courier New"/>
              <a:cs typeface="Courier New"/>
              <a:sym typeface="Courier New"/>
            </a:endParaRPr>
          </a:p>
          <a:p>
            <a:pPr indent="457200" lvl="0" marL="0" rtl="0" algn="l">
              <a:spcBef>
                <a:spcPts val="240"/>
              </a:spcBef>
              <a:spcAft>
                <a:spcPts val="0"/>
              </a:spcAft>
              <a:buNone/>
            </a:pPr>
            <a:r>
              <a:rPr lang="en">
                <a:latin typeface="Courier New"/>
                <a:ea typeface="Courier New"/>
                <a:cs typeface="Courier New"/>
                <a:sym typeface="Courier New"/>
              </a:rPr>
              <a:t>	This.state = { name: ‘John’ }</a:t>
            </a:r>
            <a:endParaRPr>
              <a:latin typeface="Courier New"/>
              <a:ea typeface="Courier New"/>
              <a:cs typeface="Courier New"/>
              <a:sym typeface="Courier New"/>
            </a:endParaRPr>
          </a:p>
          <a:p>
            <a:pPr indent="457200" lvl="0" marL="0" rtl="0" algn="l">
              <a:spcBef>
                <a:spcPts val="24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spcBef>
                <a:spcPts val="240"/>
              </a:spcBef>
              <a:spcAft>
                <a:spcPts val="0"/>
              </a:spcAft>
              <a:buNone/>
            </a:pPr>
            <a:r>
              <a:rPr lang="en">
                <a:latin typeface="Courier New"/>
                <a:ea typeface="Courier New"/>
                <a:cs typeface="Courier New"/>
                <a:sym typeface="Courier New"/>
              </a:rPr>
              <a:t>render () {</a:t>
            </a:r>
            <a:endParaRPr>
              <a:latin typeface="Courier New"/>
              <a:ea typeface="Courier New"/>
              <a:cs typeface="Courier New"/>
              <a:sym typeface="Courier New"/>
            </a:endParaRPr>
          </a:p>
          <a:p>
            <a:pPr indent="457200" lvl="0" marL="0" rtl="0" algn="l">
              <a:spcBef>
                <a:spcPts val="240"/>
              </a:spcBef>
              <a:spcAft>
                <a:spcPts val="0"/>
              </a:spcAft>
              <a:buNone/>
            </a:pPr>
            <a:r>
              <a:rPr lang="en">
                <a:latin typeface="Courier New"/>
                <a:ea typeface="Courier New"/>
                <a:cs typeface="Courier New"/>
                <a:sym typeface="Courier New"/>
              </a:rPr>
              <a:t>	return (</a:t>
            </a:r>
            <a:endParaRPr>
              <a:latin typeface="Courier New"/>
              <a:ea typeface="Courier New"/>
              <a:cs typeface="Courier New"/>
              <a:sym typeface="Courier New"/>
            </a:endParaRPr>
          </a:p>
          <a:p>
            <a:pPr indent="457200" lvl="0" marL="457200" rtl="0" algn="l">
              <a:spcBef>
                <a:spcPts val="240"/>
              </a:spcBef>
              <a:spcAft>
                <a:spcPts val="0"/>
              </a:spcAft>
              <a:buNone/>
            </a:pPr>
            <a:r>
              <a:rPr lang="en">
                <a:latin typeface="Courier New"/>
                <a:ea typeface="Courier New"/>
                <a:cs typeface="Courier New"/>
                <a:sym typeface="Courier New"/>
              </a:rPr>
              <a:t>	&lt;input type=”text” value={this.state.name} /&gt;</a:t>
            </a:r>
            <a:endParaRPr>
              <a:latin typeface="Courier New"/>
              <a:ea typeface="Courier New"/>
              <a:cs typeface="Courier New"/>
              <a:sym typeface="Courier New"/>
            </a:endParaRPr>
          </a:p>
          <a:p>
            <a:pPr indent="457200" lvl="0" marL="457200" rtl="0" algn="l">
              <a:spcBef>
                <a:spcPts val="24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457200" rtl="0" algn="l">
              <a:spcBef>
                <a:spcPts val="24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24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67" name="Google Shape;367;p5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Controlled Forms cond..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7"/>
          <p:cNvSpPr txBox="1"/>
          <p:nvPr>
            <p:ph idx="1" type="body"/>
          </p:nvPr>
        </p:nvSpPr>
        <p:spPr>
          <a:xfrm>
            <a:off x="86350" y="971550"/>
            <a:ext cx="8670000" cy="5478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a:t>We can handle form events by providing a handler callback to our controlled inputs. In below example we are checking what user is typing and then converting it into upper case. </a:t>
            </a:r>
            <a:endParaRPr/>
          </a:p>
          <a:p>
            <a:pPr indent="0" lvl="0" marL="0" rtl="0" algn="l">
              <a:spcBef>
                <a:spcPts val="240"/>
              </a:spcBef>
              <a:spcAft>
                <a:spcPts val="0"/>
              </a:spcAft>
              <a:buNone/>
            </a:pPr>
            <a:r>
              <a:t/>
            </a:r>
            <a:endParaRPr/>
          </a:p>
        </p:txBody>
      </p:sp>
      <p:sp>
        <p:nvSpPr>
          <p:cNvPr id="373" name="Google Shape;373;p5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Form Events </a:t>
            </a:r>
            <a:endParaRPr/>
          </a:p>
        </p:txBody>
      </p:sp>
      <p:sp>
        <p:nvSpPr>
          <p:cNvPr id="374" name="Google Shape;374;p57"/>
          <p:cNvSpPr txBox="1"/>
          <p:nvPr/>
        </p:nvSpPr>
        <p:spPr>
          <a:xfrm>
            <a:off x="697800" y="1654475"/>
            <a:ext cx="8317500" cy="2982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class Form extends Component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constructor(){</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	super()</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	This.state  = { name: ‘’ }</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	this.handleChange = this.handleChange.bind(this)</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handleChange(event){</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	this.setState({ name: event.target.value.toUpperCase()})</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457200" lvl="0" marL="0" rtl="0" algn="l">
              <a:spcBef>
                <a:spcPts val="0"/>
              </a:spcBef>
              <a:spcAft>
                <a:spcPts val="0"/>
              </a:spcAft>
              <a:buNone/>
            </a:pPr>
            <a:r>
              <a:rPr lang="en" sz="1200">
                <a:latin typeface="Courier New"/>
                <a:ea typeface="Courier New"/>
                <a:cs typeface="Courier New"/>
                <a:sym typeface="Courier New"/>
              </a:rPr>
              <a:t>render () {</a:t>
            </a:r>
            <a:endParaRPr sz="1200">
              <a:latin typeface="Courier New"/>
              <a:ea typeface="Courier New"/>
              <a:cs typeface="Courier New"/>
              <a:sym typeface="Courier New"/>
            </a:endParaRPr>
          </a:p>
          <a:p>
            <a:pPr indent="0" lvl="0" marL="457200" rtl="0" algn="l">
              <a:spcBef>
                <a:spcPts val="0"/>
              </a:spcBef>
              <a:spcAft>
                <a:spcPts val="0"/>
              </a:spcAft>
              <a:buNone/>
            </a:pPr>
            <a:r>
              <a:rPr lang="en" sz="1200">
                <a:latin typeface="Courier New"/>
                <a:ea typeface="Courier New"/>
                <a:cs typeface="Courier New"/>
                <a:sym typeface="Courier New"/>
              </a:rPr>
              <a:t>	return (</a:t>
            </a:r>
            <a:endParaRPr sz="1200">
              <a:latin typeface="Courier New"/>
              <a:ea typeface="Courier New"/>
              <a:cs typeface="Courier New"/>
              <a:sym typeface="Courier New"/>
            </a:endParaRPr>
          </a:p>
          <a:p>
            <a:pPr indent="457200" lvl="0" marL="457200" rtl="0" algn="l">
              <a:spcBef>
                <a:spcPts val="0"/>
              </a:spcBef>
              <a:spcAft>
                <a:spcPts val="0"/>
              </a:spcAft>
              <a:buNone/>
            </a:pPr>
            <a:r>
              <a:rPr lang="en" sz="1200">
                <a:latin typeface="Courier New"/>
                <a:ea typeface="Courier New"/>
                <a:cs typeface="Courier New"/>
                <a:sym typeface="Courier New"/>
              </a:rPr>
              <a:t>	&lt;input type=”text” value={this.state.name} onChange={this.handleChange} /&gt;</a:t>
            </a:r>
            <a:endParaRPr sz="1200">
              <a:latin typeface="Courier New"/>
              <a:ea typeface="Courier New"/>
              <a:cs typeface="Courier New"/>
              <a:sym typeface="Courier New"/>
            </a:endParaRPr>
          </a:p>
          <a:p>
            <a:pPr indent="457200" lvl="0" marL="45720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45720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8"/>
          <p:cNvSpPr txBox="1"/>
          <p:nvPr>
            <p:ph idx="1" type="body"/>
          </p:nvPr>
        </p:nvSpPr>
        <p:spPr>
          <a:xfrm>
            <a:off x="86350" y="971550"/>
            <a:ext cx="8670000" cy="5367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a:t>In below example, we’re going to create a simple signup form and onSubmit we’re going to validate if user has entered ‘name’, password and confirm password should be same. . </a:t>
            </a:r>
            <a:endParaRPr/>
          </a:p>
        </p:txBody>
      </p:sp>
      <p:sp>
        <p:nvSpPr>
          <p:cNvPr id="380" name="Google Shape;380;p5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validation and error handling</a:t>
            </a:r>
            <a:endParaRPr/>
          </a:p>
        </p:txBody>
      </p:sp>
      <p:sp>
        <p:nvSpPr>
          <p:cNvPr id="381" name="Google Shape;381;p58"/>
          <p:cNvSpPr txBox="1"/>
          <p:nvPr/>
        </p:nvSpPr>
        <p:spPr>
          <a:xfrm>
            <a:off x="270125" y="1586950"/>
            <a:ext cx="7259400" cy="2633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import React, { Component } from 'react'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export default class Form extends Component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constructor(){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super()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this.state =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name: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pass: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cnf_pass: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message: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9"/>
          <p:cNvSpPr txBox="1"/>
          <p:nvPr>
            <p:ph idx="1" type="body"/>
          </p:nvPr>
        </p:nvSpPr>
        <p:spPr>
          <a:xfrm>
            <a:off x="86350" y="971550"/>
            <a:ext cx="7696200" cy="36543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handleChange(e)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let state =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state[e.target.name] = e.target.value</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this.setState(state)</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handleSubmit (event)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event.preventDefault();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if(!this.state.name || !this.state.pass || !this.state.cnf_pass){</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this.setState({message: 'All fields are required'})</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else if(this.state.pass !== this.state.cnf_pass){</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this.setState({message: 'passwords do not match!'})</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else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this.setState({message: "You're registered"})</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None/>
            </a:pPr>
            <a:r>
              <a:t/>
            </a:r>
            <a:endParaRPr>
              <a:latin typeface="Courier New"/>
              <a:ea typeface="Courier New"/>
              <a:cs typeface="Courier New"/>
              <a:sym typeface="Courier New"/>
            </a:endParaRPr>
          </a:p>
        </p:txBody>
      </p:sp>
      <p:sp>
        <p:nvSpPr>
          <p:cNvPr id="387" name="Google Shape;387;p59"/>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0"/>
          <p:cNvSpPr txBox="1"/>
          <p:nvPr>
            <p:ph idx="1" type="body"/>
          </p:nvPr>
        </p:nvSpPr>
        <p:spPr>
          <a:xfrm>
            <a:off x="0" y="971550"/>
            <a:ext cx="9144000" cy="35754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render ()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return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&lt;form onSubmit={this.handleSubmit.bind(this)}&gt;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&lt;p&gt;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 this.state.message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&lt;/p&gt;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&lt;input type='text' name='name' onChange={this.handleChange.bind(this)}   value={this.state.name} placeholder="name"/&gt;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&lt;input type='password' name='pass' onChange={this.handleChange.bind(this)} value={this.state.pass} placeholder="password"/&gt;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&lt;input type='password' name='cnf_pass' onChange={this.handleChange.bind(this)} value={this.state.cnf_pass} placeholder="confirm your password"/&gt;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&lt;input type="submit" value="Signup"/&gt;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&lt;/form&gt;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24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240"/>
              </a:spcBef>
              <a:spcAft>
                <a:spcPts val="0"/>
              </a:spcAft>
              <a:buNone/>
            </a:pPr>
            <a:r>
              <a:t/>
            </a:r>
            <a:endParaRPr>
              <a:latin typeface="Courier New"/>
              <a:ea typeface="Courier New"/>
              <a:cs typeface="Courier New"/>
              <a:sym typeface="Courier New"/>
            </a:endParaRPr>
          </a:p>
        </p:txBody>
      </p:sp>
      <p:sp>
        <p:nvSpPr>
          <p:cNvPr id="393" name="Google Shape;393;p60"/>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1"/>
          <p:cNvSpPr txBox="1"/>
          <p:nvPr>
            <p:ph idx="1" type="body"/>
          </p:nvPr>
        </p:nvSpPr>
        <p:spPr>
          <a:xfrm>
            <a:off x="86350" y="971550"/>
            <a:ext cx="7696200" cy="8856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a:highlight>
                  <a:srgbClr val="FFFFFF"/>
                </a:highlight>
                <a:latin typeface="Verdana"/>
                <a:ea typeface="Verdana"/>
                <a:cs typeface="Verdana"/>
                <a:sym typeface="Verdana"/>
              </a:rPr>
              <a:t>React </a:t>
            </a:r>
            <a:r>
              <a:rPr b="1" lang="en">
                <a:highlight>
                  <a:srgbClr val="FFFFFF"/>
                </a:highlight>
                <a:latin typeface="Verdana"/>
                <a:ea typeface="Verdana"/>
                <a:cs typeface="Verdana"/>
                <a:sym typeface="Verdana"/>
              </a:rPr>
              <a:t>keys</a:t>
            </a:r>
            <a:r>
              <a:rPr lang="en">
                <a:highlight>
                  <a:srgbClr val="FFFFFF"/>
                </a:highlight>
                <a:latin typeface="Verdana"/>
                <a:ea typeface="Verdana"/>
                <a:cs typeface="Verdana"/>
                <a:sym typeface="Verdana"/>
              </a:rPr>
              <a:t> are useful when working with dynamically created components or when your lists are altered by users. Setting the </a:t>
            </a:r>
            <a:r>
              <a:rPr b="1" lang="en">
                <a:highlight>
                  <a:srgbClr val="FFFFFF"/>
                </a:highlight>
                <a:latin typeface="Verdana"/>
                <a:ea typeface="Verdana"/>
                <a:cs typeface="Verdana"/>
                <a:sym typeface="Verdana"/>
              </a:rPr>
              <a:t>key</a:t>
            </a:r>
            <a:r>
              <a:rPr lang="en">
                <a:highlight>
                  <a:srgbClr val="FFFFFF"/>
                </a:highlight>
                <a:latin typeface="Verdana"/>
                <a:ea typeface="Verdana"/>
                <a:cs typeface="Verdana"/>
                <a:sym typeface="Verdana"/>
              </a:rPr>
              <a:t> value will keep your components uniquely identified after the change. </a:t>
            </a:r>
            <a:endParaRPr>
              <a:highlight>
                <a:srgbClr val="FFFFFF"/>
              </a:highlight>
              <a:latin typeface="Verdana"/>
              <a:ea typeface="Verdana"/>
              <a:cs typeface="Verdana"/>
              <a:sym typeface="Verdana"/>
            </a:endParaRPr>
          </a:p>
          <a:p>
            <a:pPr indent="0" lvl="0" marL="0" rtl="0" algn="l">
              <a:lnSpc>
                <a:spcPct val="150000"/>
              </a:lnSpc>
              <a:spcBef>
                <a:spcPts val="240"/>
              </a:spcBef>
              <a:spcAft>
                <a:spcPts val="0"/>
              </a:spcAft>
              <a:buNone/>
            </a:pPr>
            <a:r>
              <a:rPr lang="en">
                <a:highlight>
                  <a:srgbClr val="FFFFFF"/>
                </a:highlight>
                <a:latin typeface="Verdana"/>
                <a:ea typeface="Verdana"/>
                <a:cs typeface="Verdana"/>
                <a:sym typeface="Verdana"/>
              </a:rPr>
              <a:t>Let’s create a list of users dynamically</a:t>
            </a:r>
            <a:endParaRPr>
              <a:highlight>
                <a:srgbClr val="FFFFFF"/>
              </a:highlight>
              <a:latin typeface="Verdana"/>
              <a:ea typeface="Verdana"/>
              <a:cs typeface="Verdana"/>
              <a:sym typeface="Verdana"/>
            </a:endParaRPr>
          </a:p>
        </p:txBody>
      </p:sp>
      <p:sp>
        <p:nvSpPr>
          <p:cNvPr id="399" name="Google Shape;399;p61"/>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Keys</a:t>
            </a:r>
            <a:endParaRPr/>
          </a:p>
        </p:txBody>
      </p:sp>
      <p:sp>
        <p:nvSpPr>
          <p:cNvPr id="400" name="Google Shape;400;p61"/>
          <p:cNvSpPr txBox="1"/>
          <p:nvPr/>
        </p:nvSpPr>
        <p:spPr>
          <a:xfrm>
            <a:off x="1057975" y="2217225"/>
            <a:ext cx="5593800" cy="2667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class Keys extends Component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constructor(props)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super(props);</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this.state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users: ['Chandler', 'Monica', 'Ross', 'Pheobe', 'Rachel']</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render()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let userList  =  this.state.users.map((user,i) =&gt;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return &lt;li key={i}&gt; {user} &lt;/li&gt;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return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{userList}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2"/>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400">
                <a:latin typeface="Verdana"/>
                <a:ea typeface="Verdana"/>
                <a:cs typeface="Verdana"/>
                <a:sym typeface="Verdana"/>
              </a:rPr>
              <a:t>If we add or remove some elements in the future or change the order of the dynamically created elements, React will use the key values to keep track of each element.</a:t>
            </a:r>
            <a:endParaRPr sz="1400">
              <a:latin typeface="Verdana"/>
              <a:ea typeface="Verdana"/>
              <a:cs typeface="Verdana"/>
              <a:sym typeface="Verdana"/>
            </a:endParaRPr>
          </a:p>
        </p:txBody>
      </p:sp>
      <p:sp>
        <p:nvSpPr>
          <p:cNvPr id="406" name="Google Shape;406;p62"/>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Keys contd..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idx="1" type="body"/>
          </p:nvPr>
        </p:nvSpPr>
        <p:spPr>
          <a:xfrm>
            <a:off x="86350" y="677100"/>
            <a:ext cx="7696200" cy="44187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
              <a:t>These methods are called when an instance of a component is being created and inserted into the DOM:</a:t>
            </a:r>
            <a:endParaRPr/>
          </a:p>
          <a:p>
            <a:pPr indent="0" lvl="0" marL="0" rtl="0" algn="l">
              <a:spcBef>
                <a:spcPts val="240"/>
              </a:spcBef>
              <a:spcAft>
                <a:spcPts val="0"/>
              </a:spcAft>
              <a:buClr>
                <a:schemeClr val="dk1"/>
              </a:buClr>
              <a:buSzPts val="1100"/>
              <a:buFont typeface="Arial"/>
              <a:buNone/>
            </a:pPr>
            <a:r>
              <a:t/>
            </a:r>
            <a:endParaRPr/>
          </a:p>
          <a:p>
            <a:pPr indent="0" lvl="0" marL="0" rtl="0" algn="l">
              <a:spcBef>
                <a:spcPts val="240"/>
              </a:spcBef>
              <a:spcAft>
                <a:spcPts val="0"/>
              </a:spcAft>
              <a:buNone/>
            </a:pPr>
            <a:r>
              <a:t/>
            </a:r>
            <a:endParaRPr/>
          </a:p>
          <a:p>
            <a:pPr indent="0" lvl="0" marL="0" rtl="0" algn="l">
              <a:spcBef>
                <a:spcPts val="240"/>
              </a:spcBef>
              <a:spcAft>
                <a:spcPts val="0"/>
              </a:spcAft>
              <a:buNone/>
            </a:pPr>
            <a:r>
              <a:t/>
            </a:r>
            <a:endParaRPr/>
          </a:p>
        </p:txBody>
      </p:sp>
      <p:sp>
        <p:nvSpPr>
          <p:cNvPr id="225" name="Google Shape;225;p3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Mounting</a:t>
            </a:r>
            <a:endParaRPr/>
          </a:p>
        </p:txBody>
      </p:sp>
      <p:sp>
        <p:nvSpPr>
          <p:cNvPr id="226" name="Google Shape;226;p36"/>
          <p:cNvSpPr/>
          <p:nvPr/>
        </p:nvSpPr>
        <p:spPr>
          <a:xfrm>
            <a:off x="2073575" y="1176800"/>
            <a:ext cx="5086200" cy="34551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txBox="1"/>
          <p:nvPr/>
        </p:nvSpPr>
        <p:spPr>
          <a:xfrm>
            <a:off x="3828600" y="1176800"/>
            <a:ext cx="14532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First Render</a:t>
            </a:r>
            <a:endParaRPr b="1">
              <a:solidFill>
                <a:srgbClr val="FFFFFF"/>
              </a:solidFill>
            </a:endParaRPr>
          </a:p>
        </p:txBody>
      </p:sp>
      <p:sp>
        <p:nvSpPr>
          <p:cNvPr id="228" name="Google Shape;228;p36"/>
          <p:cNvSpPr/>
          <p:nvPr/>
        </p:nvSpPr>
        <p:spPr>
          <a:xfrm>
            <a:off x="2625100" y="1672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9F9F9"/>
                </a:solidFill>
              </a:rPr>
              <a:t>			constructor</a:t>
            </a:r>
            <a:endParaRPr>
              <a:solidFill>
                <a:srgbClr val="F9F9F9"/>
              </a:solidFill>
            </a:endParaRPr>
          </a:p>
        </p:txBody>
      </p:sp>
      <p:sp>
        <p:nvSpPr>
          <p:cNvPr id="229" name="Google Shape;229;p36"/>
          <p:cNvSpPr/>
          <p:nvPr/>
        </p:nvSpPr>
        <p:spPr>
          <a:xfrm>
            <a:off x="4381425" y="1975750"/>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2625100" y="2434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componentWillMount</a:t>
            </a:r>
            <a:endParaRPr>
              <a:solidFill>
                <a:srgbClr val="F9F9F9"/>
              </a:solidFill>
            </a:endParaRPr>
          </a:p>
        </p:txBody>
      </p:sp>
      <p:sp>
        <p:nvSpPr>
          <p:cNvPr id="231" name="Google Shape;231;p36"/>
          <p:cNvSpPr/>
          <p:nvPr/>
        </p:nvSpPr>
        <p:spPr>
          <a:xfrm>
            <a:off x="4381425" y="2737750"/>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2625100" y="3196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render</a:t>
            </a:r>
            <a:endParaRPr>
              <a:solidFill>
                <a:srgbClr val="F9F9F9"/>
              </a:solidFill>
            </a:endParaRPr>
          </a:p>
        </p:txBody>
      </p:sp>
      <p:sp>
        <p:nvSpPr>
          <p:cNvPr id="233" name="Google Shape;233;p36"/>
          <p:cNvSpPr/>
          <p:nvPr/>
        </p:nvSpPr>
        <p:spPr>
          <a:xfrm>
            <a:off x="4381425" y="3519975"/>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2625100" y="3958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componentDidMount</a:t>
            </a:r>
            <a:endParaRPr>
              <a:solidFill>
                <a:srgbClr val="F9F9F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3"/>
          <p:cNvSpPr txBox="1"/>
          <p:nvPr>
            <p:ph idx="1" type="body"/>
          </p:nvPr>
        </p:nvSpPr>
        <p:spPr>
          <a:xfrm>
            <a:off x="86350" y="754075"/>
            <a:ext cx="8793900" cy="3860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a:solidFill>
                  <a:srgbClr val="333333"/>
                </a:solidFill>
                <a:latin typeface="Arial"/>
                <a:ea typeface="Arial"/>
                <a:cs typeface="Arial"/>
                <a:sym typeface="Arial"/>
              </a:rPr>
              <a:t>Create a cart application having a form component to add new items in cart, a itemlist component to display added items and CartTotal to show total amount. </a:t>
            </a:r>
            <a:endParaRPr/>
          </a:p>
        </p:txBody>
      </p:sp>
      <p:sp>
        <p:nvSpPr>
          <p:cNvPr id="412" name="Google Shape;412;p63"/>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pic>
        <p:nvPicPr>
          <p:cNvPr id="413" name="Google Shape;413;p63"/>
          <p:cNvPicPr preferRelativeResize="0"/>
          <p:nvPr/>
        </p:nvPicPr>
        <p:blipFill>
          <a:blip r:embed="rId3">
            <a:alphaModFix/>
          </a:blip>
          <a:stretch>
            <a:fillRect/>
          </a:stretch>
        </p:blipFill>
        <p:spPr>
          <a:xfrm>
            <a:off x="1162050" y="1442073"/>
            <a:ext cx="6819900" cy="307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581150" y="957225"/>
            <a:ext cx="7696200" cy="34701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t/>
            </a:r>
            <a:endParaRPr>
              <a:solidFill>
                <a:srgbClr val="000000"/>
              </a:solidFill>
            </a:endParaRPr>
          </a:p>
          <a:p>
            <a:pPr indent="0" lvl="0" marL="0" rtl="0" algn="l">
              <a:spcBef>
                <a:spcPts val="240"/>
              </a:spcBef>
              <a:spcAft>
                <a:spcPts val="0"/>
              </a:spcAft>
              <a:buNone/>
            </a:pPr>
            <a:r>
              <a:rPr lang="en" sz="2400">
                <a:solidFill>
                  <a:srgbClr val="000000"/>
                </a:solidFill>
              </a:rPr>
              <a:t>Deprecated -</a:t>
            </a:r>
            <a:endParaRPr sz="2400">
              <a:solidFill>
                <a:srgbClr val="000000"/>
              </a:solidFill>
            </a:endParaRPr>
          </a:p>
          <a:p>
            <a:pPr indent="457200" lvl="0" marL="0" rtl="0" algn="l">
              <a:spcBef>
                <a:spcPts val="240"/>
              </a:spcBef>
              <a:spcAft>
                <a:spcPts val="0"/>
              </a:spcAft>
              <a:buNone/>
            </a:pPr>
            <a:r>
              <a:rPr lang="en" sz="2400" u="sng">
                <a:solidFill>
                  <a:schemeClr val="hlink"/>
                </a:solidFill>
                <a:hlinkClick r:id="rId3"/>
              </a:rPr>
              <a:t>  UNSAFE_ComponentWillMount( )</a:t>
            </a:r>
            <a:endParaRPr sz="2400">
              <a:solidFill>
                <a:srgbClr val="000000"/>
              </a:solidFill>
            </a:endParaRPr>
          </a:p>
          <a:p>
            <a:pPr indent="0" lvl="0" marL="0" rtl="0" algn="l">
              <a:spcBef>
                <a:spcPts val="240"/>
              </a:spcBef>
              <a:spcAft>
                <a:spcPts val="0"/>
              </a:spcAft>
              <a:buNone/>
            </a:pPr>
            <a:r>
              <a:t/>
            </a:r>
            <a:endParaRPr sz="2400">
              <a:solidFill>
                <a:srgbClr val="000000"/>
              </a:solidFill>
            </a:endParaRPr>
          </a:p>
          <a:p>
            <a:pPr indent="0" lvl="0" marL="0" rtl="0" algn="l">
              <a:spcBef>
                <a:spcPts val="240"/>
              </a:spcBef>
              <a:spcAft>
                <a:spcPts val="0"/>
              </a:spcAft>
              <a:buNone/>
            </a:pPr>
            <a:r>
              <a:rPr lang="en" sz="2400">
                <a:solidFill>
                  <a:srgbClr val="000000"/>
                </a:solidFill>
              </a:rPr>
              <a:t>New-</a:t>
            </a:r>
            <a:endParaRPr sz="2400">
              <a:solidFill>
                <a:srgbClr val="000000"/>
              </a:solidFill>
            </a:endParaRPr>
          </a:p>
          <a:p>
            <a:pPr indent="457200" lvl="0" marL="0" rtl="0" algn="l">
              <a:spcBef>
                <a:spcPts val="240"/>
              </a:spcBef>
              <a:spcAft>
                <a:spcPts val="0"/>
              </a:spcAft>
              <a:buNone/>
            </a:pPr>
            <a:r>
              <a:rPr lang="en" sz="2400" u="sng">
                <a:solidFill>
                  <a:schemeClr val="hlink"/>
                </a:solidFill>
                <a:hlinkClick r:id="rId4"/>
              </a:rPr>
              <a:t>static  getDerivedStateFromProps( )</a:t>
            </a:r>
            <a:endParaRPr sz="2400">
              <a:solidFill>
                <a:srgbClr val="000000"/>
              </a:solidFill>
            </a:endParaRPr>
          </a:p>
          <a:p>
            <a:pPr indent="0" lvl="0" marL="0" rtl="0" algn="l">
              <a:spcBef>
                <a:spcPts val="240"/>
              </a:spcBef>
              <a:spcAft>
                <a:spcPts val="0"/>
              </a:spcAft>
              <a:buNone/>
            </a:pPr>
            <a:r>
              <a:t/>
            </a:r>
            <a:endParaRPr>
              <a:solidFill>
                <a:srgbClr val="000000"/>
              </a:solidFill>
            </a:endParaRPr>
          </a:p>
        </p:txBody>
      </p:sp>
      <p:sp>
        <p:nvSpPr>
          <p:cNvPr id="240" name="Google Shape;240;p3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Deprecated and New in 16.3.x and onwards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idx="1" type="body"/>
          </p:nvPr>
        </p:nvSpPr>
        <p:spPr>
          <a:xfrm>
            <a:off x="86350" y="653325"/>
            <a:ext cx="7696200" cy="28329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a:t>An update can be caused by changes to props or state. These methods are called when a component is being re-rendered</a:t>
            </a:r>
            <a:endParaRPr/>
          </a:p>
        </p:txBody>
      </p:sp>
      <p:sp>
        <p:nvSpPr>
          <p:cNvPr id="246" name="Google Shape;246;p3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Updating</a:t>
            </a:r>
            <a:endParaRPr/>
          </a:p>
        </p:txBody>
      </p:sp>
      <p:sp>
        <p:nvSpPr>
          <p:cNvPr id="247" name="Google Shape;247;p38"/>
          <p:cNvSpPr/>
          <p:nvPr/>
        </p:nvSpPr>
        <p:spPr>
          <a:xfrm>
            <a:off x="2073575" y="1021575"/>
            <a:ext cx="5101200" cy="38844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38"/>
          <p:cNvSpPr txBox="1"/>
          <p:nvPr/>
        </p:nvSpPr>
        <p:spPr>
          <a:xfrm>
            <a:off x="3828600" y="948200"/>
            <a:ext cx="14532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Re Render</a:t>
            </a:r>
            <a:endParaRPr b="1">
              <a:solidFill>
                <a:srgbClr val="FFFFFF"/>
              </a:solidFill>
            </a:endParaRPr>
          </a:p>
        </p:txBody>
      </p:sp>
      <p:sp>
        <p:nvSpPr>
          <p:cNvPr id="249" name="Google Shape;249;p38"/>
          <p:cNvSpPr/>
          <p:nvPr/>
        </p:nvSpPr>
        <p:spPr>
          <a:xfrm>
            <a:off x="2625100" y="1291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componentWillReceiveProps</a:t>
            </a:r>
            <a:endParaRPr>
              <a:solidFill>
                <a:srgbClr val="F9F9F9"/>
              </a:solidFill>
            </a:endParaRPr>
          </a:p>
        </p:txBody>
      </p:sp>
      <p:sp>
        <p:nvSpPr>
          <p:cNvPr id="250" name="Google Shape;250;p38"/>
          <p:cNvSpPr/>
          <p:nvPr/>
        </p:nvSpPr>
        <p:spPr>
          <a:xfrm>
            <a:off x="4381425" y="1594750"/>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8"/>
          <p:cNvSpPr/>
          <p:nvPr/>
        </p:nvSpPr>
        <p:spPr>
          <a:xfrm>
            <a:off x="2625100" y="2053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shouldComponentUpdate</a:t>
            </a:r>
            <a:endParaRPr>
              <a:solidFill>
                <a:srgbClr val="F9F9F9"/>
              </a:solidFill>
            </a:endParaRPr>
          </a:p>
        </p:txBody>
      </p:sp>
      <p:sp>
        <p:nvSpPr>
          <p:cNvPr id="252" name="Google Shape;252;p38"/>
          <p:cNvSpPr/>
          <p:nvPr/>
        </p:nvSpPr>
        <p:spPr>
          <a:xfrm>
            <a:off x="4381425" y="2356750"/>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8"/>
          <p:cNvSpPr/>
          <p:nvPr/>
        </p:nvSpPr>
        <p:spPr>
          <a:xfrm>
            <a:off x="2625100" y="2815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componentWillUpdate</a:t>
            </a:r>
            <a:endParaRPr>
              <a:solidFill>
                <a:srgbClr val="F9F9F9"/>
              </a:solidFill>
            </a:endParaRPr>
          </a:p>
        </p:txBody>
      </p:sp>
      <p:sp>
        <p:nvSpPr>
          <p:cNvPr id="254" name="Google Shape;254;p38"/>
          <p:cNvSpPr/>
          <p:nvPr/>
        </p:nvSpPr>
        <p:spPr>
          <a:xfrm>
            <a:off x="4381425" y="3138975"/>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8"/>
          <p:cNvSpPr/>
          <p:nvPr/>
        </p:nvSpPr>
        <p:spPr>
          <a:xfrm>
            <a:off x="2625100" y="3577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render</a:t>
            </a:r>
            <a:endParaRPr>
              <a:solidFill>
                <a:srgbClr val="F9F9F9"/>
              </a:solidFill>
            </a:endParaRPr>
          </a:p>
        </p:txBody>
      </p:sp>
      <p:sp>
        <p:nvSpPr>
          <p:cNvPr id="256" name="Google Shape;256;p38"/>
          <p:cNvSpPr/>
          <p:nvPr/>
        </p:nvSpPr>
        <p:spPr>
          <a:xfrm>
            <a:off x="4381425" y="3900975"/>
            <a:ext cx="292800" cy="397200"/>
          </a:xfrm>
          <a:prstGeom prst="downArrow">
            <a:avLst>
              <a:gd fmla="val 50000" name="adj1"/>
              <a:gd fmla="val 50000" name="adj2"/>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8"/>
          <p:cNvSpPr/>
          <p:nvPr/>
        </p:nvSpPr>
        <p:spPr>
          <a:xfrm>
            <a:off x="2625100" y="4339575"/>
            <a:ext cx="4014300" cy="282000"/>
          </a:xfrm>
          <a:prstGeom prst="rect">
            <a:avLst/>
          </a:prstGeom>
          <a:solidFill>
            <a:srgbClr val="666666"/>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F9F9"/>
                </a:solidFill>
              </a:rPr>
              <a:t>componentDidUpdate</a:t>
            </a:r>
            <a:endParaRPr>
              <a:solidFill>
                <a:srgbClr val="F9F9F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idx="1" type="body"/>
          </p:nvPr>
        </p:nvSpPr>
        <p:spPr>
          <a:xfrm>
            <a:off x="592650" y="971550"/>
            <a:ext cx="7696200" cy="34191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2400"/>
              <a:t>Deprecated -</a:t>
            </a:r>
            <a:endParaRPr sz="2400"/>
          </a:p>
          <a:p>
            <a:pPr indent="0" lvl="0" marL="0" rtl="0" algn="l">
              <a:spcBef>
                <a:spcPts val="240"/>
              </a:spcBef>
              <a:spcAft>
                <a:spcPts val="0"/>
              </a:spcAft>
              <a:buNone/>
            </a:pPr>
            <a:r>
              <a:rPr lang="en" sz="2400"/>
              <a:t>	</a:t>
            </a:r>
            <a:r>
              <a:rPr lang="en" sz="2400" u="sng">
                <a:solidFill>
                  <a:schemeClr val="hlink"/>
                </a:solidFill>
                <a:hlinkClick r:id="rId3"/>
              </a:rPr>
              <a:t>UNSAFE_componentWillUpdate( )</a:t>
            </a:r>
            <a:endParaRPr sz="2400"/>
          </a:p>
          <a:p>
            <a:pPr indent="0" lvl="0" marL="0" rtl="0" algn="l">
              <a:spcBef>
                <a:spcPts val="240"/>
              </a:spcBef>
              <a:spcAft>
                <a:spcPts val="0"/>
              </a:spcAft>
              <a:buNone/>
            </a:pPr>
            <a:r>
              <a:rPr lang="en" sz="2400"/>
              <a:t>	</a:t>
            </a:r>
            <a:r>
              <a:rPr lang="en" sz="2400" u="sng">
                <a:solidFill>
                  <a:schemeClr val="hlink"/>
                </a:solidFill>
                <a:hlinkClick r:id="rId4"/>
              </a:rPr>
              <a:t>UNSAFE_componentWillReceiveProps( )</a:t>
            </a:r>
            <a:endParaRPr sz="2400"/>
          </a:p>
          <a:p>
            <a:pPr indent="0" lvl="0" marL="0" rtl="0" algn="l">
              <a:spcBef>
                <a:spcPts val="240"/>
              </a:spcBef>
              <a:spcAft>
                <a:spcPts val="0"/>
              </a:spcAft>
              <a:buNone/>
            </a:pPr>
            <a:r>
              <a:t/>
            </a:r>
            <a:endParaRPr sz="2400"/>
          </a:p>
          <a:p>
            <a:pPr indent="0" lvl="0" marL="0" rtl="0" algn="l">
              <a:spcBef>
                <a:spcPts val="240"/>
              </a:spcBef>
              <a:spcAft>
                <a:spcPts val="0"/>
              </a:spcAft>
              <a:buNone/>
            </a:pPr>
            <a:r>
              <a:rPr lang="en" sz="2400"/>
              <a:t>New - </a:t>
            </a:r>
            <a:endParaRPr sz="2400"/>
          </a:p>
          <a:p>
            <a:pPr indent="0" lvl="0" marL="0" rtl="0" algn="l">
              <a:spcBef>
                <a:spcPts val="240"/>
              </a:spcBef>
              <a:spcAft>
                <a:spcPts val="0"/>
              </a:spcAft>
              <a:buNone/>
            </a:pPr>
            <a:r>
              <a:rPr lang="en" sz="2400"/>
              <a:t>	</a:t>
            </a:r>
            <a:r>
              <a:rPr lang="en" sz="2400" u="sng">
                <a:solidFill>
                  <a:schemeClr val="hlink"/>
                </a:solidFill>
                <a:hlinkClick r:id="rId5"/>
              </a:rPr>
              <a:t>static getDerivedStateFromProps( )</a:t>
            </a:r>
            <a:endParaRPr sz="2400"/>
          </a:p>
          <a:p>
            <a:pPr indent="0" lvl="0" marL="0" rtl="0" algn="l">
              <a:spcBef>
                <a:spcPts val="240"/>
              </a:spcBef>
              <a:spcAft>
                <a:spcPts val="0"/>
              </a:spcAft>
              <a:buNone/>
            </a:pPr>
            <a:r>
              <a:rPr lang="en" sz="2400"/>
              <a:t>	</a:t>
            </a:r>
            <a:r>
              <a:rPr lang="en" sz="2400" u="sng">
                <a:solidFill>
                  <a:schemeClr val="hlink"/>
                </a:solidFill>
                <a:hlinkClick r:id="rId6"/>
              </a:rPr>
              <a:t>getSnapShotBeforeUpdate( )</a:t>
            </a:r>
            <a:endParaRPr sz="2400"/>
          </a:p>
        </p:txBody>
      </p:sp>
      <p:sp>
        <p:nvSpPr>
          <p:cNvPr id="263" name="Google Shape;263;p39"/>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Deprecated and New in 16.3.x and onwards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idx="1" type="body"/>
          </p:nvPr>
        </p:nvSpPr>
        <p:spPr>
          <a:xfrm>
            <a:off x="86350" y="795875"/>
            <a:ext cx="7696200" cy="26904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a:t>This method is called when a component is being removed from the DOM:</a:t>
            </a:r>
            <a:endParaRPr/>
          </a:p>
          <a:p>
            <a:pPr indent="0" lvl="0" marL="0" rtl="0" algn="l">
              <a:spcBef>
                <a:spcPts val="240"/>
              </a:spcBef>
              <a:spcAft>
                <a:spcPts val="0"/>
              </a:spcAft>
              <a:buNone/>
            </a:pPr>
            <a:r>
              <a:t/>
            </a:r>
            <a:endParaRPr/>
          </a:p>
          <a:p>
            <a:pPr indent="0" lvl="0" marL="0" rtl="0" algn="l">
              <a:spcBef>
                <a:spcPts val="240"/>
              </a:spcBef>
              <a:spcAft>
                <a:spcPts val="0"/>
              </a:spcAft>
              <a:buNone/>
            </a:pPr>
            <a:r>
              <a:rPr lang="en"/>
              <a:t>		</a:t>
            </a:r>
            <a:r>
              <a:rPr b="1" lang="en" sz="1400">
                <a:latin typeface="Courier New"/>
                <a:ea typeface="Courier New"/>
                <a:cs typeface="Courier New"/>
                <a:sym typeface="Courier New"/>
              </a:rPr>
              <a:t>componentWillUnMount</a:t>
            </a:r>
            <a:endParaRPr b="1" sz="1400">
              <a:latin typeface="Courier New"/>
              <a:ea typeface="Courier New"/>
              <a:cs typeface="Courier New"/>
              <a:sym typeface="Courier New"/>
            </a:endParaRPr>
          </a:p>
        </p:txBody>
      </p:sp>
      <p:sp>
        <p:nvSpPr>
          <p:cNvPr id="269" name="Google Shape;269;p40"/>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Unmounting</a:t>
            </a:r>
            <a:endParaRPr/>
          </a:p>
        </p:txBody>
      </p:sp>
      <p:sp>
        <p:nvSpPr>
          <p:cNvPr id="270" name="Google Shape;270;p40"/>
          <p:cNvSpPr txBox="1"/>
          <p:nvPr/>
        </p:nvSpPr>
        <p:spPr>
          <a:xfrm>
            <a:off x="3828600" y="1176800"/>
            <a:ext cx="14532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First Render</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1"/>
          <p:cNvSpPr txBox="1"/>
          <p:nvPr>
            <p:ph idx="1" type="body"/>
          </p:nvPr>
        </p:nvSpPr>
        <p:spPr>
          <a:xfrm>
            <a:off x="454550" y="1029100"/>
            <a:ext cx="7696200" cy="3090300"/>
          </a:xfrm>
          <a:prstGeom prst="rect">
            <a:avLst/>
          </a:prstGeom>
        </p:spPr>
        <p:txBody>
          <a:bodyPr anchorCtr="0" anchor="t" bIns="91425" lIns="91425" spcFirstLastPara="1" rIns="91425" wrap="square" tIns="91425">
            <a:noAutofit/>
          </a:bodyPr>
          <a:lstStyle/>
          <a:p>
            <a:pPr indent="457200" lvl="0" marL="0" rtl="0" algn="l">
              <a:spcBef>
                <a:spcPts val="240"/>
              </a:spcBef>
              <a:spcAft>
                <a:spcPts val="0"/>
              </a:spcAft>
              <a:buNone/>
            </a:pPr>
            <a:r>
              <a:t/>
            </a:r>
            <a:endParaRPr/>
          </a:p>
          <a:p>
            <a:pPr indent="457200" lvl="0" marL="0" rtl="0" algn="l">
              <a:spcBef>
                <a:spcPts val="240"/>
              </a:spcBef>
              <a:spcAft>
                <a:spcPts val="0"/>
              </a:spcAft>
              <a:buNone/>
            </a:pPr>
            <a:r>
              <a:rPr lang="en" sz="2400" u="sng">
                <a:solidFill>
                  <a:schemeClr val="hlink"/>
                </a:solidFill>
                <a:hlinkClick r:id="rId3"/>
              </a:rPr>
              <a:t>static getDerivedStateFromError( )</a:t>
            </a:r>
            <a:endParaRPr sz="2400"/>
          </a:p>
          <a:p>
            <a:pPr indent="457200" lvl="0" marL="0" rtl="0" algn="l">
              <a:spcBef>
                <a:spcPts val="240"/>
              </a:spcBef>
              <a:spcAft>
                <a:spcPts val="0"/>
              </a:spcAft>
              <a:buNone/>
            </a:pPr>
            <a:r>
              <a:t/>
            </a:r>
            <a:endParaRPr sz="2400"/>
          </a:p>
          <a:p>
            <a:pPr indent="0" lvl="0" marL="0" rtl="0" algn="l">
              <a:spcBef>
                <a:spcPts val="240"/>
              </a:spcBef>
              <a:spcAft>
                <a:spcPts val="0"/>
              </a:spcAft>
              <a:buNone/>
            </a:pPr>
            <a:r>
              <a:rPr lang="en" sz="2400"/>
              <a:t>	</a:t>
            </a:r>
            <a:r>
              <a:rPr lang="en" sz="2400" u="sng">
                <a:solidFill>
                  <a:schemeClr val="hlink"/>
                </a:solidFill>
                <a:hlinkClick r:id="rId4"/>
              </a:rPr>
              <a:t>componentDidCatch( )</a:t>
            </a:r>
            <a:endParaRPr sz="2400"/>
          </a:p>
        </p:txBody>
      </p:sp>
      <p:sp>
        <p:nvSpPr>
          <p:cNvPr id="276" name="Google Shape;276;p41"/>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Handling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d</a:t>
            </a:r>
            <a:r>
              <a:rPr lang="en" sz="1800">
                <a:solidFill>
                  <a:schemeClr val="dk2"/>
                </a:solidFill>
              </a:rPr>
              <a:t>efaultProps(es6)</a:t>
            </a:r>
            <a:endParaRPr/>
          </a:p>
        </p:txBody>
      </p:sp>
      <p:sp>
        <p:nvSpPr>
          <p:cNvPr id="282" name="Google Shape;282;p42"/>
          <p:cNvSpPr txBox="1"/>
          <p:nvPr>
            <p:ph idx="1" type="body"/>
          </p:nvPr>
        </p:nvSpPr>
        <p:spPr>
          <a:xfrm>
            <a:off x="311700" y="1152475"/>
            <a:ext cx="8520600" cy="3416400"/>
          </a:xfrm>
          <a:prstGeom prst="rect">
            <a:avLst/>
          </a:prstGeom>
          <a:solidFill>
            <a:srgbClr val="FFFFFF"/>
          </a:solidFill>
          <a:ln>
            <a:noFill/>
          </a:ln>
        </p:spPr>
        <p:txBody>
          <a:bodyPr anchorCtr="0" anchor="t" bIns="91425" lIns="91425" spcFirstLastPara="1" rIns="91425" wrap="square" tIns="91425">
            <a:noAutofit/>
          </a:bodyPr>
          <a:lstStyle/>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//es6</a:t>
            </a:r>
            <a:endParaRPr sz="1200">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class Greeting extends React.Component {</a:t>
            </a:r>
            <a:br>
              <a:rPr lang="en" sz="1200">
                <a:solidFill>
                  <a:srgbClr val="000000"/>
                </a:solidFill>
                <a:highlight>
                  <a:srgbClr val="FFFFFF"/>
                </a:highlight>
                <a:latin typeface="Courier New"/>
                <a:ea typeface="Courier New"/>
                <a:cs typeface="Courier New"/>
                <a:sym typeface="Courier New"/>
              </a:rPr>
            </a:br>
            <a:r>
              <a:rPr lang="en" sz="1200">
                <a:solidFill>
                  <a:srgbClr val="000000"/>
                </a:solidFill>
                <a:highlight>
                  <a:srgbClr val="FFFFFF"/>
                </a:highlight>
                <a:latin typeface="Courier New"/>
                <a:ea typeface="Courier New"/>
                <a:cs typeface="Courier New"/>
                <a:sym typeface="Courier New"/>
              </a:rPr>
              <a:t>  render()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  }</a:t>
            </a:r>
            <a:br>
              <a:rPr lang="en" sz="1200">
                <a:solidFill>
                  <a:srgbClr val="000000"/>
                </a:solidFill>
                <a:highlight>
                  <a:srgbClr val="FFFFFF"/>
                </a:highlight>
                <a:latin typeface="Courier New"/>
                <a:ea typeface="Courier New"/>
                <a:cs typeface="Courier New"/>
                <a:sym typeface="Courier New"/>
              </a:rPr>
            </a:br>
            <a:r>
              <a:rPr lang="en"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Greeting.defaultProps = {</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  name: 'Mary'</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190500" lvl="0" marL="342900" rtl="0" algn="l">
              <a:spcBef>
                <a:spcPts val="480"/>
              </a:spcBef>
              <a:spcAft>
                <a:spcPts val="0"/>
              </a:spcAft>
              <a:buNone/>
            </a:pPr>
            <a:r>
              <a:rPr lang="en" sz="1200">
                <a:solidFill>
                  <a:srgbClr val="000000"/>
                </a:solidFill>
                <a:highlight>
                  <a:srgbClr val="FFFFFF"/>
                </a:highlight>
                <a:latin typeface="Courier New"/>
                <a:ea typeface="Courier New"/>
                <a:cs typeface="Courier New"/>
                <a:sym typeface="Courier New"/>
              </a:rPr>
              <a:t>Greeting.</a:t>
            </a:r>
            <a:r>
              <a:rPr lang="en" sz="1200">
                <a:solidFill>
                  <a:schemeClr val="dk1"/>
                </a:solidFill>
                <a:highlight>
                  <a:srgbClr val="FFFFFF"/>
                </a:highlight>
                <a:latin typeface="Courier New"/>
                <a:ea typeface="Courier New"/>
                <a:cs typeface="Courier New"/>
                <a:sym typeface="Courier New"/>
              </a:rPr>
              <a:t>propTypes = {</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   name: React.PropTypes.string</a:t>
            </a:r>
            <a:br>
              <a:rPr lang="en" sz="1200">
                <a:solidFill>
                  <a:schemeClr val="dk1"/>
                </a:solidFill>
                <a:highlight>
                  <a:srgbClr val="FFFFFF"/>
                </a:highlight>
                <a:latin typeface="Courier New"/>
                <a:ea typeface="Courier New"/>
                <a:cs typeface="Courier New"/>
                <a:sym typeface="Courier New"/>
              </a:rPr>
            </a:br>
            <a:r>
              <a:rPr lang="en" sz="1200">
                <a:solidFill>
                  <a:schemeClr val="dk1"/>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