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56" r:id="rId4"/>
    <p:sldId id="258" r:id="rId5"/>
    <p:sldId id="260" r:id="rId6"/>
    <p:sldId id="261" r:id="rId7"/>
  </p:sldIdLst>
  <p:sldSz cx="10972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104" y="-102"/>
      </p:cViewPr>
      <p:guideLst>
        <p:guide orient="horz" pos="2160"/>
        <p:guide pos="345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D76D43-1DCD-4E04-8C8E-BE847B52D465}"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907C8149-6BFB-4536-A46A-CD852B5316DD}">
      <dgm:prSet phldrT="[Text]"/>
      <dgm:spPr/>
      <dgm:t>
        <a:bodyPr/>
        <a:lstStyle/>
        <a:p>
          <a:r>
            <a:rPr lang="en-US" dirty="0" smtClean="0"/>
            <a:t>Connected</a:t>
          </a:r>
        </a:p>
        <a:p>
          <a:r>
            <a:rPr lang="en-US" dirty="0" smtClean="0"/>
            <a:t>to</a:t>
          </a:r>
          <a:endParaRPr lang="en-US" dirty="0"/>
        </a:p>
      </dgm:t>
    </dgm:pt>
    <dgm:pt modelId="{D2E2B25A-1745-4339-9977-0E67D742962F}" type="parTrans" cxnId="{87B1B918-DD52-4CEC-A7DC-BFB1DCDF396E}">
      <dgm:prSet/>
      <dgm:spPr/>
      <dgm:t>
        <a:bodyPr/>
        <a:lstStyle/>
        <a:p>
          <a:endParaRPr lang="en-US"/>
        </a:p>
      </dgm:t>
    </dgm:pt>
    <dgm:pt modelId="{9D577BDB-8335-4268-B251-88627E5413FC}" type="sibTrans" cxnId="{87B1B918-DD52-4CEC-A7DC-BFB1DCDF396E}">
      <dgm:prSet/>
      <dgm:spPr/>
      <dgm:t>
        <a:bodyPr/>
        <a:lstStyle/>
        <a:p>
          <a:endParaRPr lang="en-US"/>
        </a:p>
      </dgm:t>
    </dgm:pt>
    <dgm:pt modelId="{58078934-C167-44F5-94EA-68AEB38F9063}">
      <dgm:prSet phldrT="[Text]"/>
      <dgm:spPr/>
      <dgm:t>
        <a:bodyPr/>
        <a:lstStyle/>
        <a:p>
          <a:r>
            <a:rPr lang="en-US" dirty="0" smtClean="0"/>
            <a:t>Students Account</a:t>
          </a:r>
          <a:endParaRPr lang="en-US" dirty="0"/>
        </a:p>
      </dgm:t>
    </dgm:pt>
    <dgm:pt modelId="{7A455A09-479C-4DBD-840E-66728F5BB120}" type="parTrans" cxnId="{E7F50077-F27D-4DF5-A614-8C242ECDEB50}">
      <dgm:prSet/>
      <dgm:spPr/>
      <dgm:t>
        <a:bodyPr/>
        <a:lstStyle/>
        <a:p>
          <a:endParaRPr lang="en-US"/>
        </a:p>
      </dgm:t>
    </dgm:pt>
    <dgm:pt modelId="{26184DDB-24A3-4F72-AB5C-9EA871809625}" type="sibTrans" cxnId="{E7F50077-F27D-4DF5-A614-8C242ECDEB50}">
      <dgm:prSet/>
      <dgm:spPr/>
      <dgm:t>
        <a:bodyPr/>
        <a:lstStyle/>
        <a:p>
          <a:endParaRPr lang="en-US"/>
        </a:p>
      </dgm:t>
    </dgm:pt>
    <dgm:pt modelId="{CBB07662-6B4E-4092-9371-7110B2AE75E5}">
      <dgm:prSet phldrT="[Text]"/>
      <dgm:spPr/>
      <dgm:t>
        <a:bodyPr/>
        <a:lstStyle/>
        <a:p>
          <a:r>
            <a:rPr lang="en-US" dirty="0" smtClean="0"/>
            <a:t>Connected</a:t>
          </a:r>
        </a:p>
        <a:p>
          <a:r>
            <a:rPr lang="en-US" dirty="0" smtClean="0"/>
            <a:t>to</a:t>
          </a:r>
          <a:endParaRPr lang="en-US" dirty="0"/>
        </a:p>
      </dgm:t>
    </dgm:pt>
    <dgm:pt modelId="{DBB511B2-0360-49E4-9B46-EFD72299DBF0}" type="parTrans" cxnId="{4F048BE5-1210-4227-846B-4A25D23373DF}">
      <dgm:prSet/>
      <dgm:spPr/>
      <dgm:t>
        <a:bodyPr/>
        <a:lstStyle/>
        <a:p>
          <a:endParaRPr lang="en-US"/>
        </a:p>
      </dgm:t>
    </dgm:pt>
    <dgm:pt modelId="{C1CA6C37-241A-4453-8A30-3608003BA1A6}" type="sibTrans" cxnId="{4F048BE5-1210-4227-846B-4A25D23373DF}">
      <dgm:prSet/>
      <dgm:spPr/>
      <dgm:t>
        <a:bodyPr/>
        <a:lstStyle/>
        <a:p>
          <a:endParaRPr lang="en-US"/>
        </a:p>
      </dgm:t>
    </dgm:pt>
    <dgm:pt modelId="{2D297672-6D51-4020-9688-60F98F3782DA}">
      <dgm:prSet phldrT="[Text]"/>
      <dgm:spPr/>
      <dgm:t>
        <a:bodyPr/>
        <a:lstStyle/>
        <a:p>
          <a:r>
            <a:rPr lang="en-US" dirty="0" smtClean="0"/>
            <a:t>Teachers Account</a:t>
          </a:r>
          <a:endParaRPr lang="en-US" dirty="0"/>
        </a:p>
      </dgm:t>
    </dgm:pt>
    <dgm:pt modelId="{9F42AD52-90C9-4CCC-871E-1CA307BB03FE}" type="parTrans" cxnId="{672E0B98-9B90-4F9A-8941-F8D5CAE0A0CD}">
      <dgm:prSet/>
      <dgm:spPr/>
      <dgm:t>
        <a:bodyPr/>
        <a:lstStyle/>
        <a:p>
          <a:endParaRPr lang="en-US"/>
        </a:p>
      </dgm:t>
    </dgm:pt>
    <dgm:pt modelId="{C0F4120C-CD3A-41B2-95F0-C7C22167B454}" type="sibTrans" cxnId="{672E0B98-9B90-4F9A-8941-F8D5CAE0A0CD}">
      <dgm:prSet/>
      <dgm:spPr/>
      <dgm:t>
        <a:bodyPr/>
        <a:lstStyle/>
        <a:p>
          <a:endParaRPr lang="en-US"/>
        </a:p>
      </dgm:t>
    </dgm:pt>
    <dgm:pt modelId="{3CE5F1B2-B684-4985-B107-E15C1D0E38CB}">
      <dgm:prSet phldrT="[Text]"/>
      <dgm:spPr/>
      <dgm:t>
        <a:bodyPr/>
        <a:lstStyle/>
        <a:p>
          <a:r>
            <a:rPr lang="en-US" dirty="0" smtClean="0"/>
            <a:t>Admin</a:t>
          </a:r>
          <a:endParaRPr lang="en-US" dirty="0"/>
        </a:p>
      </dgm:t>
    </dgm:pt>
    <dgm:pt modelId="{6A19F0D6-9AD4-4890-9ECF-530AF80468BF}" type="parTrans" cxnId="{69C0313F-5C14-4F9F-94C5-5F2D19218E9C}">
      <dgm:prSet/>
      <dgm:spPr/>
      <dgm:t>
        <a:bodyPr/>
        <a:lstStyle/>
        <a:p>
          <a:endParaRPr lang="en-US"/>
        </a:p>
      </dgm:t>
    </dgm:pt>
    <dgm:pt modelId="{D4013A89-D65B-455A-9424-996852368FCF}" type="sibTrans" cxnId="{69C0313F-5C14-4F9F-94C5-5F2D19218E9C}">
      <dgm:prSet/>
      <dgm:spPr/>
      <dgm:t>
        <a:bodyPr/>
        <a:lstStyle/>
        <a:p>
          <a:endParaRPr lang="en-US"/>
        </a:p>
      </dgm:t>
    </dgm:pt>
    <dgm:pt modelId="{A74367D2-57D1-4EA3-AD19-347FA6F88796}">
      <dgm:prSet phldrT="[Text]"/>
      <dgm:spPr/>
      <dgm:t>
        <a:bodyPr/>
        <a:lstStyle/>
        <a:p>
          <a:r>
            <a:rPr lang="en-US" dirty="0" smtClean="0"/>
            <a:t>Admin/College Account</a:t>
          </a:r>
          <a:endParaRPr lang="en-US" dirty="0"/>
        </a:p>
      </dgm:t>
    </dgm:pt>
    <dgm:pt modelId="{216D9F18-64D7-48F4-A1C1-704E6884788F}" type="parTrans" cxnId="{6F571E94-B3C0-466E-8C2A-AEFDE4B2D671}">
      <dgm:prSet/>
      <dgm:spPr/>
      <dgm:t>
        <a:bodyPr/>
        <a:lstStyle/>
        <a:p>
          <a:endParaRPr lang="en-US"/>
        </a:p>
      </dgm:t>
    </dgm:pt>
    <dgm:pt modelId="{AA37026D-D977-47DA-9F82-773D608D1242}" type="sibTrans" cxnId="{6F571E94-B3C0-466E-8C2A-AEFDE4B2D671}">
      <dgm:prSet/>
      <dgm:spPr/>
      <dgm:t>
        <a:bodyPr/>
        <a:lstStyle/>
        <a:p>
          <a:endParaRPr lang="en-US"/>
        </a:p>
      </dgm:t>
    </dgm:pt>
    <dgm:pt modelId="{F9C7862A-CF4F-4A23-B5DF-8E33ECB4DC96}" type="pres">
      <dgm:prSet presAssocID="{02D76D43-1DCD-4E04-8C8E-BE847B52D465}" presName="linearFlow" presStyleCnt="0">
        <dgm:presLayoutVars>
          <dgm:dir/>
          <dgm:animLvl val="lvl"/>
          <dgm:resizeHandles val="exact"/>
        </dgm:presLayoutVars>
      </dgm:prSet>
      <dgm:spPr/>
      <dgm:t>
        <a:bodyPr/>
        <a:lstStyle/>
        <a:p>
          <a:endParaRPr lang="en-US"/>
        </a:p>
      </dgm:t>
    </dgm:pt>
    <dgm:pt modelId="{18C4CAA8-7E90-4C3A-914B-521EACE46852}" type="pres">
      <dgm:prSet presAssocID="{907C8149-6BFB-4536-A46A-CD852B5316DD}" presName="composite" presStyleCnt="0"/>
      <dgm:spPr/>
    </dgm:pt>
    <dgm:pt modelId="{F6EF7536-E323-4E1A-B025-083380A1FB4F}" type="pres">
      <dgm:prSet presAssocID="{907C8149-6BFB-4536-A46A-CD852B5316DD}" presName="parentText" presStyleLbl="alignNode1" presStyleIdx="0" presStyleCnt="3">
        <dgm:presLayoutVars>
          <dgm:chMax val="1"/>
          <dgm:bulletEnabled val="1"/>
        </dgm:presLayoutVars>
      </dgm:prSet>
      <dgm:spPr/>
      <dgm:t>
        <a:bodyPr/>
        <a:lstStyle/>
        <a:p>
          <a:endParaRPr lang="en-US"/>
        </a:p>
      </dgm:t>
    </dgm:pt>
    <dgm:pt modelId="{80EA5EB5-47E8-4CE2-99EB-BAE3F80EA011}" type="pres">
      <dgm:prSet presAssocID="{907C8149-6BFB-4536-A46A-CD852B5316DD}" presName="descendantText" presStyleLbl="alignAcc1" presStyleIdx="0" presStyleCnt="3">
        <dgm:presLayoutVars>
          <dgm:bulletEnabled val="1"/>
        </dgm:presLayoutVars>
      </dgm:prSet>
      <dgm:spPr/>
      <dgm:t>
        <a:bodyPr/>
        <a:lstStyle/>
        <a:p>
          <a:endParaRPr lang="en-US"/>
        </a:p>
      </dgm:t>
    </dgm:pt>
    <dgm:pt modelId="{DD6C0779-E222-4568-A772-E137716AC4FC}" type="pres">
      <dgm:prSet presAssocID="{9D577BDB-8335-4268-B251-88627E5413FC}" presName="sp" presStyleCnt="0"/>
      <dgm:spPr/>
    </dgm:pt>
    <dgm:pt modelId="{6CCA85D1-0FAD-4B74-B1C9-05A7D0796AB8}" type="pres">
      <dgm:prSet presAssocID="{CBB07662-6B4E-4092-9371-7110B2AE75E5}" presName="composite" presStyleCnt="0"/>
      <dgm:spPr/>
    </dgm:pt>
    <dgm:pt modelId="{A1D99141-9CC7-4FFA-AC31-DC4815E96288}" type="pres">
      <dgm:prSet presAssocID="{CBB07662-6B4E-4092-9371-7110B2AE75E5}" presName="parentText" presStyleLbl="alignNode1" presStyleIdx="1" presStyleCnt="3">
        <dgm:presLayoutVars>
          <dgm:chMax val="1"/>
          <dgm:bulletEnabled val="1"/>
        </dgm:presLayoutVars>
      </dgm:prSet>
      <dgm:spPr/>
      <dgm:t>
        <a:bodyPr/>
        <a:lstStyle/>
        <a:p>
          <a:endParaRPr lang="en-US"/>
        </a:p>
      </dgm:t>
    </dgm:pt>
    <dgm:pt modelId="{18D4EAF9-AB9A-4900-9A17-12E4ADAFA54E}" type="pres">
      <dgm:prSet presAssocID="{CBB07662-6B4E-4092-9371-7110B2AE75E5}" presName="descendantText" presStyleLbl="alignAcc1" presStyleIdx="1" presStyleCnt="3">
        <dgm:presLayoutVars>
          <dgm:bulletEnabled val="1"/>
        </dgm:presLayoutVars>
      </dgm:prSet>
      <dgm:spPr/>
      <dgm:t>
        <a:bodyPr/>
        <a:lstStyle/>
        <a:p>
          <a:endParaRPr lang="en-US"/>
        </a:p>
      </dgm:t>
    </dgm:pt>
    <dgm:pt modelId="{46378A14-A4D4-4EDF-9C0B-62563EBE9CE8}" type="pres">
      <dgm:prSet presAssocID="{C1CA6C37-241A-4453-8A30-3608003BA1A6}" presName="sp" presStyleCnt="0"/>
      <dgm:spPr/>
    </dgm:pt>
    <dgm:pt modelId="{4D2FA3E4-8FB2-4D25-AB5C-7D0CF337655C}" type="pres">
      <dgm:prSet presAssocID="{3CE5F1B2-B684-4985-B107-E15C1D0E38CB}" presName="composite" presStyleCnt="0"/>
      <dgm:spPr/>
    </dgm:pt>
    <dgm:pt modelId="{738B88FF-AB5E-4EE2-9B01-6C142482B164}" type="pres">
      <dgm:prSet presAssocID="{3CE5F1B2-B684-4985-B107-E15C1D0E38CB}" presName="parentText" presStyleLbl="alignNode1" presStyleIdx="2" presStyleCnt="3">
        <dgm:presLayoutVars>
          <dgm:chMax val="1"/>
          <dgm:bulletEnabled val="1"/>
        </dgm:presLayoutVars>
      </dgm:prSet>
      <dgm:spPr/>
      <dgm:t>
        <a:bodyPr/>
        <a:lstStyle/>
        <a:p>
          <a:endParaRPr lang="en-US"/>
        </a:p>
      </dgm:t>
    </dgm:pt>
    <dgm:pt modelId="{57A829CF-4B64-4926-901B-DAAB9FA11CAE}" type="pres">
      <dgm:prSet presAssocID="{3CE5F1B2-B684-4985-B107-E15C1D0E38CB}" presName="descendantText" presStyleLbl="alignAcc1" presStyleIdx="2" presStyleCnt="3">
        <dgm:presLayoutVars>
          <dgm:bulletEnabled val="1"/>
        </dgm:presLayoutVars>
      </dgm:prSet>
      <dgm:spPr/>
      <dgm:t>
        <a:bodyPr/>
        <a:lstStyle/>
        <a:p>
          <a:endParaRPr lang="en-US"/>
        </a:p>
      </dgm:t>
    </dgm:pt>
  </dgm:ptLst>
  <dgm:cxnLst>
    <dgm:cxn modelId="{E7F50077-F27D-4DF5-A614-8C242ECDEB50}" srcId="{907C8149-6BFB-4536-A46A-CD852B5316DD}" destId="{58078934-C167-44F5-94EA-68AEB38F9063}" srcOrd="0" destOrd="0" parTransId="{7A455A09-479C-4DBD-840E-66728F5BB120}" sibTransId="{26184DDB-24A3-4F72-AB5C-9EA871809625}"/>
    <dgm:cxn modelId="{F11510FE-B8AE-4431-AC4B-3A8C185262B8}" type="presOf" srcId="{02D76D43-1DCD-4E04-8C8E-BE847B52D465}" destId="{F9C7862A-CF4F-4A23-B5DF-8E33ECB4DC96}" srcOrd="0" destOrd="0" presId="urn:microsoft.com/office/officeart/2005/8/layout/chevron2"/>
    <dgm:cxn modelId="{4F048BE5-1210-4227-846B-4A25D23373DF}" srcId="{02D76D43-1DCD-4E04-8C8E-BE847B52D465}" destId="{CBB07662-6B4E-4092-9371-7110B2AE75E5}" srcOrd="1" destOrd="0" parTransId="{DBB511B2-0360-49E4-9B46-EFD72299DBF0}" sibTransId="{C1CA6C37-241A-4453-8A30-3608003BA1A6}"/>
    <dgm:cxn modelId="{69C0313F-5C14-4F9F-94C5-5F2D19218E9C}" srcId="{02D76D43-1DCD-4E04-8C8E-BE847B52D465}" destId="{3CE5F1B2-B684-4985-B107-E15C1D0E38CB}" srcOrd="2" destOrd="0" parTransId="{6A19F0D6-9AD4-4890-9ECF-530AF80468BF}" sibTransId="{D4013A89-D65B-455A-9424-996852368FCF}"/>
    <dgm:cxn modelId="{FD4954D1-C337-4624-BA0C-FEE3329478FC}" type="presOf" srcId="{907C8149-6BFB-4536-A46A-CD852B5316DD}" destId="{F6EF7536-E323-4E1A-B025-083380A1FB4F}" srcOrd="0" destOrd="0" presId="urn:microsoft.com/office/officeart/2005/8/layout/chevron2"/>
    <dgm:cxn modelId="{1AD811AA-F3D9-4675-AD78-4BBC5AB30A5A}" type="presOf" srcId="{3CE5F1B2-B684-4985-B107-E15C1D0E38CB}" destId="{738B88FF-AB5E-4EE2-9B01-6C142482B164}" srcOrd="0" destOrd="0" presId="urn:microsoft.com/office/officeart/2005/8/layout/chevron2"/>
    <dgm:cxn modelId="{6F571E94-B3C0-466E-8C2A-AEFDE4B2D671}" srcId="{3CE5F1B2-B684-4985-B107-E15C1D0E38CB}" destId="{A74367D2-57D1-4EA3-AD19-347FA6F88796}" srcOrd="0" destOrd="0" parTransId="{216D9F18-64D7-48F4-A1C1-704E6884788F}" sibTransId="{AA37026D-D977-47DA-9F82-773D608D1242}"/>
    <dgm:cxn modelId="{C67A623F-103E-4622-BBEE-13E7B3572D71}" type="presOf" srcId="{58078934-C167-44F5-94EA-68AEB38F9063}" destId="{80EA5EB5-47E8-4CE2-99EB-BAE3F80EA011}" srcOrd="0" destOrd="0" presId="urn:microsoft.com/office/officeart/2005/8/layout/chevron2"/>
    <dgm:cxn modelId="{7B53FC60-DC2F-4A2A-9ED0-5CFB742EFFD6}" type="presOf" srcId="{CBB07662-6B4E-4092-9371-7110B2AE75E5}" destId="{A1D99141-9CC7-4FFA-AC31-DC4815E96288}" srcOrd="0" destOrd="0" presId="urn:microsoft.com/office/officeart/2005/8/layout/chevron2"/>
    <dgm:cxn modelId="{0EBD5075-0B75-41DF-B5BA-9F02A88CA86C}" type="presOf" srcId="{A74367D2-57D1-4EA3-AD19-347FA6F88796}" destId="{57A829CF-4B64-4926-901B-DAAB9FA11CAE}" srcOrd="0" destOrd="0" presId="urn:microsoft.com/office/officeart/2005/8/layout/chevron2"/>
    <dgm:cxn modelId="{87B1B918-DD52-4CEC-A7DC-BFB1DCDF396E}" srcId="{02D76D43-1DCD-4E04-8C8E-BE847B52D465}" destId="{907C8149-6BFB-4536-A46A-CD852B5316DD}" srcOrd="0" destOrd="0" parTransId="{D2E2B25A-1745-4339-9977-0E67D742962F}" sibTransId="{9D577BDB-8335-4268-B251-88627E5413FC}"/>
    <dgm:cxn modelId="{672E0B98-9B90-4F9A-8941-F8D5CAE0A0CD}" srcId="{CBB07662-6B4E-4092-9371-7110B2AE75E5}" destId="{2D297672-6D51-4020-9688-60F98F3782DA}" srcOrd="0" destOrd="0" parTransId="{9F42AD52-90C9-4CCC-871E-1CA307BB03FE}" sibTransId="{C0F4120C-CD3A-41B2-95F0-C7C22167B454}"/>
    <dgm:cxn modelId="{CF29F727-497A-479E-AE41-CF733D8635BA}" type="presOf" srcId="{2D297672-6D51-4020-9688-60F98F3782DA}" destId="{18D4EAF9-AB9A-4900-9A17-12E4ADAFA54E}" srcOrd="0" destOrd="0" presId="urn:microsoft.com/office/officeart/2005/8/layout/chevron2"/>
    <dgm:cxn modelId="{060BDEF6-7F1D-4D9C-AC90-A7BFB7B118EE}" type="presParOf" srcId="{F9C7862A-CF4F-4A23-B5DF-8E33ECB4DC96}" destId="{18C4CAA8-7E90-4C3A-914B-521EACE46852}" srcOrd="0" destOrd="0" presId="urn:microsoft.com/office/officeart/2005/8/layout/chevron2"/>
    <dgm:cxn modelId="{91ABE901-0C8A-484E-B9A7-701F0DE1AC14}" type="presParOf" srcId="{18C4CAA8-7E90-4C3A-914B-521EACE46852}" destId="{F6EF7536-E323-4E1A-B025-083380A1FB4F}" srcOrd="0" destOrd="0" presId="urn:microsoft.com/office/officeart/2005/8/layout/chevron2"/>
    <dgm:cxn modelId="{F4F51B74-76D0-476F-89DF-4ACF907A4F02}" type="presParOf" srcId="{18C4CAA8-7E90-4C3A-914B-521EACE46852}" destId="{80EA5EB5-47E8-4CE2-99EB-BAE3F80EA011}" srcOrd="1" destOrd="0" presId="urn:microsoft.com/office/officeart/2005/8/layout/chevron2"/>
    <dgm:cxn modelId="{0DAA5D90-FFC0-413F-9236-1462F56C698D}" type="presParOf" srcId="{F9C7862A-CF4F-4A23-B5DF-8E33ECB4DC96}" destId="{DD6C0779-E222-4568-A772-E137716AC4FC}" srcOrd="1" destOrd="0" presId="urn:microsoft.com/office/officeart/2005/8/layout/chevron2"/>
    <dgm:cxn modelId="{DDE11F30-EE37-416C-8AD7-2585E2CF0559}" type="presParOf" srcId="{F9C7862A-CF4F-4A23-B5DF-8E33ECB4DC96}" destId="{6CCA85D1-0FAD-4B74-B1C9-05A7D0796AB8}" srcOrd="2" destOrd="0" presId="urn:microsoft.com/office/officeart/2005/8/layout/chevron2"/>
    <dgm:cxn modelId="{6D0079BE-E051-47EF-B38D-795B0EB501AE}" type="presParOf" srcId="{6CCA85D1-0FAD-4B74-B1C9-05A7D0796AB8}" destId="{A1D99141-9CC7-4FFA-AC31-DC4815E96288}" srcOrd="0" destOrd="0" presId="urn:microsoft.com/office/officeart/2005/8/layout/chevron2"/>
    <dgm:cxn modelId="{FF3329F8-13F8-46C4-8B1C-039FA405D893}" type="presParOf" srcId="{6CCA85D1-0FAD-4B74-B1C9-05A7D0796AB8}" destId="{18D4EAF9-AB9A-4900-9A17-12E4ADAFA54E}" srcOrd="1" destOrd="0" presId="urn:microsoft.com/office/officeart/2005/8/layout/chevron2"/>
    <dgm:cxn modelId="{5B1B4DAC-3BA6-4D6F-898C-15996766E29F}" type="presParOf" srcId="{F9C7862A-CF4F-4A23-B5DF-8E33ECB4DC96}" destId="{46378A14-A4D4-4EDF-9C0B-62563EBE9CE8}" srcOrd="3" destOrd="0" presId="urn:microsoft.com/office/officeart/2005/8/layout/chevron2"/>
    <dgm:cxn modelId="{D10B9489-6FAA-4B38-9400-F5B454BBDC88}" type="presParOf" srcId="{F9C7862A-CF4F-4A23-B5DF-8E33ECB4DC96}" destId="{4D2FA3E4-8FB2-4D25-AB5C-7D0CF337655C}" srcOrd="4" destOrd="0" presId="urn:microsoft.com/office/officeart/2005/8/layout/chevron2"/>
    <dgm:cxn modelId="{E118366F-A935-49DC-9F3C-E50329B734DC}" type="presParOf" srcId="{4D2FA3E4-8FB2-4D25-AB5C-7D0CF337655C}" destId="{738B88FF-AB5E-4EE2-9B01-6C142482B164}" srcOrd="0" destOrd="0" presId="urn:microsoft.com/office/officeart/2005/8/layout/chevron2"/>
    <dgm:cxn modelId="{08B5DAF2-F779-470D-BC83-95FC1C80E0F6}" type="presParOf" srcId="{4D2FA3E4-8FB2-4D25-AB5C-7D0CF337655C}" destId="{57A829CF-4B64-4926-901B-DAAB9FA11CAE}"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130426"/>
            <a:ext cx="932688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5920" y="3886200"/>
            <a:ext cx="768096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509687-D39E-49AF-B7B8-70E4E68485C2}"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5D331-1794-4808-BB4C-E7659C0584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09687-D39E-49AF-B7B8-70E4E68485C2}"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5D331-1794-4808-BB4C-E7659C0584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5956" y="274639"/>
            <a:ext cx="2962274"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9130" y="274639"/>
            <a:ext cx="8703946"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09687-D39E-49AF-B7B8-70E4E68485C2}"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5D331-1794-4808-BB4C-E7659C0584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09687-D39E-49AF-B7B8-70E4E68485C2}"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5D331-1794-4808-BB4C-E7659C0584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406901"/>
            <a:ext cx="932688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6" y="2906713"/>
            <a:ext cx="932688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09687-D39E-49AF-B7B8-70E4E68485C2}"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5D331-1794-4808-BB4C-E7659C0584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9131" y="1600201"/>
            <a:ext cx="583311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75121" y="1600201"/>
            <a:ext cx="583311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509687-D39E-49AF-B7B8-70E4E68485C2}" type="datetimeFigureOut">
              <a:rPr lang="en-US" smtClean="0"/>
              <a:pPr/>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5D331-1794-4808-BB4C-E7659C0584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8640" y="274638"/>
            <a:ext cx="987552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8640" y="1535113"/>
            <a:ext cx="484822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8640" y="2174875"/>
            <a:ext cx="484822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4031" y="1535113"/>
            <a:ext cx="48501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4031" y="2174875"/>
            <a:ext cx="48501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509687-D39E-49AF-B7B8-70E4E68485C2}" type="datetimeFigureOut">
              <a:rPr lang="en-US" smtClean="0"/>
              <a:pPr/>
              <a:t>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85D331-1794-4808-BB4C-E7659C0584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509687-D39E-49AF-B7B8-70E4E68485C2}" type="datetimeFigureOut">
              <a:rPr lang="en-US" smtClean="0"/>
              <a:pPr/>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85D331-1794-4808-BB4C-E7659C0584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09687-D39E-49AF-B7B8-70E4E68485C2}" type="datetimeFigureOut">
              <a:rPr lang="en-US" smtClean="0"/>
              <a:pPr/>
              <a:t>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85D331-1794-4808-BB4C-E7659C0584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73050"/>
            <a:ext cx="360997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90060" y="273051"/>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8640" y="1435101"/>
            <a:ext cx="360997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09687-D39E-49AF-B7B8-70E4E68485C2}" type="datetimeFigureOut">
              <a:rPr lang="en-US" smtClean="0"/>
              <a:pPr/>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5D331-1794-4808-BB4C-E7659C0584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4800600"/>
            <a:ext cx="658368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0746" y="612775"/>
            <a:ext cx="658368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150746" y="5367338"/>
            <a:ext cx="658368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09687-D39E-49AF-B7B8-70E4E68485C2}" type="datetimeFigureOut">
              <a:rPr lang="en-US" smtClean="0"/>
              <a:pPr/>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5D331-1794-4808-BB4C-E7659C0584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74638"/>
            <a:ext cx="987552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8640" y="1600201"/>
            <a:ext cx="987552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8640" y="6356351"/>
            <a:ext cx="25603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09687-D39E-49AF-B7B8-70E4E68485C2}" type="datetimeFigureOut">
              <a:rPr lang="en-US" smtClean="0"/>
              <a:pPr/>
              <a:t>2/24/2020</a:t>
            </a:fld>
            <a:endParaRPr lang="en-US"/>
          </a:p>
        </p:txBody>
      </p:sp>
      <p:sp>
        <p:nvSpPr>
          <p:cNvPr id="5" name="Footer Placeholder 4"/>
          <p:cNvSpPr>
            <a:spLocks noGrp="1"/>
          </p:cNvSpPr>
          <p:nvPr>
            <p:ph type="ftr" sz="quarter" idx="3"/>
          </p:nvPr>
        </p:nvSpPr>
        <p:spPr>
          <a:xfrm>
            <a:off x="3749040" y="6356351"/>
            <a:ext cx="347472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63840" y="6356351"/>
            <a:ext cx="256032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85D331-1794-4808-BB4C-E7659C0584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143000"/>
            <a:ext cx="9144000" cy="830997"/>
          </a:xfrm>
          <a:prstGeom prst="rect">
            <a:avLst/>
          </a:prstGeom>
          <a:noFill/>
        </p:spPr>
        <p:txBody>
          <a:bodyPr wrap="square" rtlCol="0">
            <a:spAutoFit/>
          </a:bodyPr>
          <a:lstStyle/>
          <a:p>
            <a:pPr algn="ctr"/>
            <a:r>
              <a:rPr lang="en-US" sz="2400" b="1" dirty="0" err="1" smtClean="0"/>
              <a:t>Rao</a:t>
            </a:r>
            <a:r>
              <a:rPr lang="en-US" sz="2400" b="1" dirty="0" smtClean="0"/>
              <a:t> </a:t>
            </a:r>
            <a:r>
              <a:rPr lang="en-US" sz="2400" b="1" dirty="0" err="1" smtClean="0"/>
              <a:t>Birender</a:t>
            </a:r>
            <a:r>
              <a:rPr lang="en-US" sz="2400" b="1" dirty="0" smtClean="0"/>
              <a:t> Singh State Institute of Engineering &amp; Technology, </a:t>
            </a:r>
            <a:r>
              <a:rPr lang="en-US" sz="2400" b="1" dirty="0" err="1" smtClean="0"/>
              <a:t>Zainabad</a:t>
            </a:r>
            <a:r>
              <a:rPr lang="en-US" sz="2400" b="1" dirty="0" smtClean="0"/>
              <a:t> (</a:t>
            </a:r>
            <a:r>
              <a:rPr lang="en-US" sz="2400" b="1" dirty="0" err="1" smtClean="0"/>
              <a:t>Rewari</a:t>
            </a:r>
            <a:r>
              <a:rPr lang="en-US" sz="2400" b="1" dirty="0" smtClean="0"/>
              <a:t>)</a:t>
            </a:r>
            <a:endParaRPr lang="en-US" sz="2400" b="1" dirty="0"/>
          </a:p>
        </p:txBody>
      </p:sp>
      <p:sp>
        <p:nvSpPr>
          <p:cNvPr id="3" name="TextBox 2"/>
          <p:cNvSpPr txBox="1"/>
          <p:nvPr/>
        </p:nvSpPr>
        <p:spPr>
          <a:xfrm>
            <a:off x="6096000" y="3657600"/>
            <a:ext cx="4038600" cy="1569660"/>
          </a:xfrm>
          <a:prstGeom prst="rect">
            <a:avLst/>
          </a:prstGeom>
          <a:noFill/>
        </p:spPr>
        <p:txBody>
          <a:bodyPr wrap="square" rtlCol="0">
            <a:spAutoFit/>
          </a:bodyPr>
          <a:lstStyle/>
          <a:p>
            <a:r>
              <a:rPr lang="en-US" sz="2400" dirty="0" smtClean="0"/>
              <a:t>Name: </a:t>
            </a:r>
            <a:r>
              <a:rPr lang="en-US" sz="2400" dirty="0" err="1" smtClean="0"/>
              <a:t>Sachin</a:t>
            </a:r>
            <a:r>
              <a:rPr lang="en-US" sz="2400" dirty="0" smtClean="0"/>
              <a:t> </a:t>
            </a:r>
            <a:r>
              <a:rPr lang="en-US" sz="2400" dirty="0" err="1" smtClean="0"/>
              <a:t>Thakur</a:t>
            </a:r>
            <a:endParaRPr lang="en-US" sz="2400" dirty="0" smtClean="0"/>
          </a:p>
          <a:p>
            <a:r>
              <a:rPr lang="en-US" sz="2400" dirty="0" smtClean="0"/>
              <a:t>Branch : CSE</a:t>
            </a:r>
          </a:p>
          <a:p>
            <a:r>
              <a:rPr lang="en-US" sz="2400" dirty="0" smtClean="0"/>
              <a:t>Year: 1</a:t>
            </a:r>
            <a:r>
              <a:rPr lang="en-US" sz="2400" baseline="30000" dirty="0" smtClean="0"/>
              <a:t>st</a:t>
            </a:r>
            <a:endParaRPr lang="en-US" sz="2400" dirty="0" smtClean="0"/>
          </a:p>
          <a:p>
            <a:r>
              <a:rPr lang="en-US" sz="2400" dirty="0" smtClean="0"/>
              <a:t>Roll no:191251015012</a:t>
            </a:r>
          </a:p>
        </p:txBody>
      </p:sp>
      <p:sp>
        <p:nvSpPr>
          <p:cNvPr id="4" name="TextBox 3"/>
          <p:cNvSpPr txBox="1"/>
          <p:nvPr/>
        </p:nvSpPr>
        <p:spPr>
          <a:xfrm>
            <a:off x="685800" y="2362200"/>
            <a:ext cx="9982200" cy="461665"/>
          </a:xfrm>
          <a:prstGeom prst="rect">
            <a:avLst/>
          </a:prstGeom>
          <a:noFill/>
        </p:spPr>
        <p:txBody>
          <a:bodyPr wrap="square" rtlCol="0">
            <a:spAutoFit/>
          </a:bodyPr>
          <a:lstStyle/>
          <a:p>
            <a:pPr algn="ctr"/>
            <a:r>
              <a:rPr lang="en-US" sz="2400" b="1" dirty="0" smtClean="0"/>
              <a:t>Project Name</a:t>
            </a:r>
            <a:r>
              <a:rPr lang="en-US" sz="2400" smtClean="0"/>
              <a:t>: Attendance </a:t>
            </a:r>
            <a:r>
              <a:rPr lang="en-US" sz="2400" dirty="0" smtClean="0"/>
              <a:t>Management </a:t>
            </a:r>
            <a:r>
              <a:rPr lang="en-US" sz="2400" smtClean="0"/>
              <a:t>System  (</a:t>
            </a:r>
            <a:r>
              <a:rPr lang="en-US" sz="2400" dirty="0" smtClean="0"/>
              <a:t>attend2.web.app)</a:t>
            </a:r>
            <a:endParaRPr lang="en-US" sz="2400" dirty="0"/>
          </a:p>
        </p:txBody>
      </p:sp>
      <p:sp>
        <p:nvSpPr>
          <p:cNvPr id="5" name="TextBox 4"/>
          <p:cNvSpPr txBox="1"/>
          <p:nvPr/>
        </p:nvSpPr>
        <p:spPr>
          <a:xfrm>
            <a:off x="5257800" y="5638800"/>
            <a:ext cx="4953000" cy="830997"/>
          </a:xfrm>
          <a:prstGeom prst="rect">
            <a:avLst/>
          </a:prstGeom>
          <a:noFill/>
        </p:spPr>
        <p:txBody>
          <a:bodyPr wrap="square" rtlCol="0">
            <a:spAutoFit/>
          </a:bodyPr>
          <a:lstStyle/>
          <a:p>
            <a:r>
              <a:rPr lang="en-US" sz="2400" dirty="0" smtClean="0"/>
              <a:t>Project </a:t>
            </a:r>
            <a:r>
              <a:rPr lang="en-US" sz="2400" dirty="0" err="1" smtClean="0"/>
              <a:t>Incharge</a:t>
            </a:r>
            <a:r>
              <a:rPr lang="en-US" sz="2400" dirty="0" smtClean="0"/>
              <a:t>: </a:t>
            </a:r>
            <a:r>
              <a:rPr lang="en-US" sz="2400" dirty="0" err="1" smtClean="0"/>
              <a:t>Kamal</a:t>
            </a:r>
            <a:r>
              <a:rPr lang="en-US" sz="2400" dirty="0" smtClean="0"/>
              <a:t> </a:t>
            </a:r>
            <a:r>
              <a:rPr lang="en-US" sz="2400" dirty="0" err="1" smtClean="0"/>
              <a:t>Sluja</a:t>
            </a:r>
            <a:endParaRPr lang="en-US" sz="2400" dirty="0" smtClean="0"/>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762000"/>
            <a:ext cx="9677400" cy="923330"/>
          </a:xfrm>
          <a:prstGeom prst="rect">
            <a:avLst/>
          </a:prstGeom>
          <a:noFill/>
        </p:spPr>
        <p:txBody>
          <a:bodyPr wrap="square" rtlCol="0">
            <a:spAutoFit/>
          </a:bodyPr>
          <a:lstStyle/>
          <a:p>
            <a:pPr algn="ctr"/>
            <a:r>
              <a:rPr lang="en-US" sz="5400" b="1" dirty="0" smtClean="0"/>
              <a:t>Introduction</a:t>
            </a:r>
            <a:endParaRPr lang="en-US" sz="5400" b="1" dirty="0"/>
          </a:p>
        </p:txBody>
      </p:sp>
      <p:sp>
        <p:nvSpPr>
          <p:cNvPr id="3" name="TextBox 2"/>
          <p:cNvSpPr txBox="1"/>
          <p:nvPr/>
        </p:nvSpPr>
        <p:spPr>
          <a:xfrm>
            <a:off x="838200" y="2057400"/>
            <a:ext cx="9525000" cy="1569660"/>
          </a:xfrm>
          <a:prstGeom prst="rect">
            <a:avLst/>
          </a:prstGeom>
          <a:noFill/>
        </p:spPr>
        <p:txBody>
          <a:bodyPr wrap="square" rtlCol="0">
            <a:spAutoFit/>
          </a:bodyPr>
          <a:lstStyle/>
          <a:p>
            <a:pPr algn="just"/>
            <a:r>
              <a:rPr lang="en-US" sz="2400" dirty="0" smtClean="0"/>
              <a:t>It is a Students Attendance Management System. In which College admin, Teachers and Students have their account. Teachers are allowed to take attendance through Mobile app. Teachers have only permission to take attendance and edit it. And Students can see their attendance. </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6629400" y="228600"/>
          <a:ext cx="40386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mobile frame.jpg"/>
          <p:cNvPicPr>
            <a:picLocks noChangeAspect="1"/>
          </p:cNvPicPr>
          <p:nvPr/>
        </p:nvPicPr>
        <p:blipFill>
          <a:blip r:embed="rId6" cstate="print"/>
          <a:stretch>
            <a:fillRect/>
          </a:stretch>
        </p:blipFill>
        <p:spPr>
          <a:xfrm>
            <a:off x="457200" y="2971800"/>
            <a:ext cx="1752600" cy="3276600"/>
          </a:xfrm>
          <a:prstGeom prst="rect">
            <a:avLst/>
          </a:prstGeom>
        </p:spPr>
      </p:pic>
      <p:sp>
        <p:nvSpPr>
          <p:cNvPr id="4" name="TextBox 3"/>
          <p:cNvSpPr txBox="1"/>
          <p:nvPr/>
        </p:nvSpPr>
        <p:spPr>
          <a:xfrm>
            <a:off x="609600" y="3962400"/>
            <a:ext cx="1371600" cy="1200329"/>
          </a:xfrm>
          <a:prstGeom prst="rect">
            <a:avLst/>
          </a:prstGeom>
          <a:noFill/>
        </p:spPr>
        <p:txBody>
          <a:bodyPr wrap="square" rtlCol="0">
            <a:spAutoFit/>
          </a:bodyPr>
          <a:lstStyle/>
          <a:p>
            <a:pPr algn="ctr"/>
            <a:r>
              <a:rPr lang="en-US" b="1" dirty="0" smtClean="0"/>
              <a:t>Mobile App for Teachers to take attendance</a:t>
            </a:r>
            <a:endParaRPr lang="en-US" b="1" dirty="0"/>
          </a:p>
        </p:txBody>
      </p:sp>
      <p:pic>
        <p:nvPicPr>
          <p:cNvPr id="6" name="Picture 5" descr="desktop ui.png"/>
          <p:cNvPicPr>
            <a:picLocks noChangeAspect="1"/>
          </p:cNvPicPr>
          <p:nvPr/>
        </p:nvPicPr>
        <p:blipFill>
          <a:blip r:embed="rId7"/>
          <a:stretch>
            <a:fillRect/>
          </a:stretch>
        </p:blipFill>
        <p:spPr>
          <a:xfrm>
            <a:off x="5181600" y="2895600"/>
            <a:ext cx="6172200" cy="3506932"/>
          </a:xfrm>
          <a:prstGeom prst="rect">
            <a:avLst/>
          </a:prstGeom>
        </p:spPr>
      </p:pic>
      <p:sp>
        <p:nvSpPr>
          <p:cNvPr id="7" name="TextBox 6"/>
          <p:cNvSpPr txBox="1"/>
          <p:nvPr/>
        </p:nvSpPr>
        <p:spPr>
          <a:xfrm>
            <a:off x="6553200" y="4038600"/>
            <a:ext cx="3352800" cy="646331"/>
          </a:xfrm>
          <a:prstGeom prst="rect">
            <a:avLst/>
          </a:prstGeom>
          <a:noFill/>
        </p:spPr>
        <p:txBody>
          <a:bodyPr wrap="square" rtlCol="0">
            <a:spAutoFit/>
          </a:bodyPr>
          <a:lstStyle/>
          <a:p>
            <a:pPr algn="ctr"/>
            <a:r>
              <a:rPr lang="en-US" b="1" dirty="0" smtClean="0"/>
              <a:t>Teachers / Students / Admin Dashboard</a:t>
            </a:r>
            <a:endParaRPr lang="en-US" b="1" dirty="0"/>
          </a:p>
        </p:txBody>
      </p:sp>
      <p:pic>
        <p:nvPicPr>
          <p:cNvPr id="8" name="Picture 7" descr="database.png"/>
          <p:cNvPicPr>
            <a:picLocks noChangeAspect="1"/>
          </p:cNvPicPr>
          <p:nvPr/>
        </p:nvPicPr>
        <p:blipFill>
          <a:blip r:embed="rId8" cstate="print"/>
          <a:stretch>
            <a:fillRect/>
          </a:stretch>
        </p:blipFill>
        <p:spPr>
          <a:xfrm>
            <a:off x="3124200" y="533400"/>
            <a:ext cx="1752600" cy="1752600"/>
          </a:xfrm>
          <a:prstGeom prst="rect">
            <a:avLst/>
          </a:prstGeom>
        </p:spPr>
      </p:pic>
      <p:sp>
        <p:nvSpPr>
          <p:cNvPr id="9" name="Right Arrow 8"/>
          <p:cNvSpPr/>
          <p:nvPr/>
        </p:nvSpPr>
        <p:spPr>
          <a:xfrm rot="19166219">
            <a:off x="1769546" y="1623935"/>
            <a:ext cx="1292858" cy="764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2823998" flipH="1" flipV="1">
            <a:off x="4898195" y="1857602"/>
            <a:ext cx="1138224" cy="696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505200" y="533400"/>
            <a:ext cx="990600" cy="646331"/>
          </a:xfrm>
          <a:prstGeom prst="rect">
            <a:avLst/>
          </a:prstGeom>
          <a:noFill/>
        </p:spPr>
        <p:txBody>
          <a:bodyPr wrap="square" rtlCol="0">
            <a:spAutoFit/>
          </a:bodyPr>
          <a:lstStyle/>
          <a:p>
            <a:pPr algn="ctr"/>
            <a:r>
              <a:rPr lang="en-US" b="1" dirty="0" err="1" smtClean="0">
                <a:solidFill>
                  <a:schemeClr val="bg1"/>
                </a:solidFill>
              </a:rPr>
              <a:t>FirebaseDB</a:t>
            </a:r>
            <a:endParaRPr lang="en-US" b="1" dirty="0">
              <a:solidFill>
                <a:schemeClr val="bg1"/>
              </a:solidFill>
            </a:endParaRPr>
          </a:p>
        </p:txBody>
      </p:sp>
      <p:sp>
        <p:nvSpPr>
          <p:cNvPr id="12" name="TextBox 11"/>
          <p:cNvSpPr txBox="1"/>
          <p:nvPr/>
        </p:nvSpPr>
        <p:spPr>
          <a:xfrm>
            <a:off x="457200" y="228600"/>
            <a:ext cx="5105400" cy="369332"/>
          </a:xfrm>
          <a:prstGeom prst="rect">
            <a:avLst/>
          </a:prstGeom>
          <a:noFill/>
        </p:spPr>
        <p:txBody>
          <a:bodyPr wrap="square" rtlCol="0">
            <a:spAutoFit/>
          </a:bodyPr>
          <a:lstStyle/>
          <a:p>
            <a:r>
              <a:rPr lang="en-US" b="1" dirty="0" smtClean="0"/>
              <a:t>Working Diagram</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9829800" cy="523220"/>
          </a:xfrm>
          <a:prstGeom prst="rect">
            <a:avLst/>
          </a:prstGeom>
          <a:noFill/>
        </p:spPr>
        <p:txBody>
          <a:bodyPr wrap="square" rtlCol="0">
            <a:spAutoFit/>
          </a:bodyPr>
          <a:lstStyle/>
          <a:p>
            <a:pPr algn="ctr"/>
            <a:r>
              <a:rPr lang="en-US" sz="2800" dirty="0" smtClean="0"/>
              <a:t>Data Structure</a:t>
            </a:r>
          </a:p>
        </p:txBody>
      </p:sp>
      <p:pic>
        <p:nvPicPr>
          <p:cNvPr id="3" name="Picture 2" descr="admin DB.PNG"/>
          <p:cNvPicPr>
            <a:picLocks noChangeAspect="1"/>
          </p:cNvPicPr>
          <p:nvPr/>
        </p:nvPicPr>
        <p:blipFill>
          <a:blip r:embed="rId2"/>
          <a:stretch>
            <a:fillRect/>
          </a:stretch>
        </p:blipFill>
        <p:spPr>
          <a:xfrm>
            <a:off x="914400" y="990600"/>
            <a:ext cx="8966365" cy="5257800"/>
          </a:xfrm>
          <a:prstGeom prst="rect">
            <a:avLst/>
          </a:prstGeom>
        </p:spPr>
      </p:pic>
      <p:sp>
        <p:nvSpPr>
          <p:cNvPr id="4" name="TextBox 3"/>
          <p:cNvSpPr txBox="1"/>
          <p:nvPr/>
        </p:nvSpPr>
        <p:spPr>
          <a:xfrm>
            <a:off x="7162800" y="1219200"/>
            <a:ext cx="3276600" cy="400110"/>
          </a:xfrm>
          <a:prstGeom prst="rect">
            <a:avLst/>
          </a:prstGeom>
          <a:noFill/>
        </p:spPr>
        <p:txBody>
          <a:bodyPr wrap="square" rtlCol="0">
            <a:spAutoFit/>
          </a:bodyPr>
          <a:lstStyle/>
          <a:p>
            <a:r>
              <a:rPr lang="en-US" sz="2000" b="1" dirty="0" smtClean="0">
                <a:solidFill>
                  <a:srgbClr val="C00000"/>
                </a:solidFill>
              </a:rPr>
              <a:t>Unique Id</a:t>
            </a:r>
            <a:endParaRPr lang="en-US" sz="2000" b="1" dirty="0">
              <a:solidFill>
                <a:srgbClr val="C00000"/>
              </a:solidFill>
            </a:endParaRPr>
          </a:p>
        </p:txBody>
      </p:sp>
      <p:cxnSp>
        <p:nvCxnSpPr>
          <p:cNvPr id="6" name="Straight Arrow Connector 5"/>
          <p:cNvCxnSpPr>
            <a:stCxn id="4" idx="1"/>
          </p:cNvCxnSpPr>
          <p:nvPr/>
        </p:nvCxnSpPr>
        <p:spPr>
          <a:xfrm rot="10800000" flipV="1">
            <a:off x="6477000" y="1419254"/>
            <a:ext cx="685800" cy="485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Principle</a:t>
            </a:r>
            <a:endParaRPr lang="en-US" dirty="0"/>
          </a:p>
        </p:txBody>
      </p:sp>
      <p:sp>
        <p:nvSpPr>
          <p:cNvPr id="3" name="Content Placeholder 2"/>
          <p:cNvSpPr>
            <a:spLocks noGrp="1"/>
          </p:cNvSpPr>
          <p:nvPr>
            <p:ph idx="1"/>
          </p:nvPr>
        </p:nvSpPr>
        <p:spPr/>
        <p:txBody>
          <a:bodyPr/>
          <a:lstStyle/>
          <a:p>
            <a:r>
              <a:rPr lang="en-US" dirty="0" smtClean="0"/>
              <a:t>Real Time Database</a:t>
            </a:r>
          </a:p>
          <a:p>
            <a:r>
              <a:rPr lang="en-US" dirty="0" smtClean="0"/>
              <a:t>Cloud Storage</a:t>
            </a:r>
          </a:p>
          <a:p>
            <a:r>
              <a:rPr lang="en-US" dirty="0" smtClean="0"/>
              <a:t>No SQL Data Structure</a:t>
            </a:r>
          </a:p>
          <a:p>
            <a:r>
              <a:rPr lang="en-US" dirty="0" smtClean="0"/>
              <a:t>No server</a:t>
            </a:r>
          </a:p>
          <a:p>
            <a:r>
              <a:rPr lang="en-US" dirty="0" smtClean="0"/>
              <a:t>Free of cost</a:t>
            </a:r>
          </a:p>
          <a:p>
            <a:r>
              <a:rPr lang="en-US" dirty="0" smtClean="0"/>
              <a:t>Single Database for All Device (IOS/Android/Web/Unity)</a:t>
            </a:r>
          </a:p>
          <a:p>
            <a:r>
              <a:rPr lang="en-US" dirty="0" smtClean="0"/>
              <a:t>Easily can get Analytics as well as </a:t>
            </a:r>
            <a:r>
              <a:rPr lang="en-US" dirty="0" err="1" smtClean="0"/>
              <a:t>Crashlytics</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9982200" cy="461665"/>
          </a:xfrm>
          <a:prstGeom prst="rect">
            <a:avLst/>
          </a:prstGeom>
          <a:noFill/>
        </p:spPr>
        <p:txBody>
          <a:bodyPr wrap="square" rtlCol="0">
            <a:spAutoFit/>
          </a:bodyPr>
          <a:lstStyle/>
          <a:p>
            <a:pPr algn="ctr"/>
            <a:r>
              <a:rPr lang="en-US" sz="2400" b="1" dirty="0" smtClean="0"/>
              <a:t>Usefulness And Future Scope </a:t>
            </a:r>
            <a:endParaRPr lang="en-US" sz="2400" b="1" dirty="0"/>
          </a:p>
        </p:txBody>
      </p:sp>
      <p:sp>
        <p:nvSpPr>
          <p:cNvPr id="3" name="TextBox 2"/>
          <p:cNvSpPr txBox="1"/>
          <p:nvPr/>
        </p:nvSpPr>
        <p:spPr>
          <a:xfrm>
            <a:off x="457200" y="1143000"/>
            <a:ext cx="9829800" cy="2308324"/>
          </a:xfrm>
          <a:prstGeom prst="rect">
            <a:avLst/>
          </a:prstGeom>
          <a:noFill/>
        </p:spPr>
        <p:txBody>
          <a:bodyPr wrap="square" rtlCol="0">
            <a:spAutoFit/>
          </a:bodyPr>
          <a:lstStyle/>
          <a:p>
            <a:pPr>
              <a:buFont typeface="Wingdings" pitchFamily="2" charset="2"/>
              <a:buChar char="Ø"/>
            </a:pPr>
            <a:r>
              <a:rPr lang="en-US" sz="2400" dirty="0" smtClean="0"/>
              <a:t>Teachers, Students/Parents and Admin all can see their Record.</a:t>
            </a:r>
          </a:p>
          <a:p>
            <a:pPr>
              <a:buFont typeface="Wingdings" pitchFamily="2" charset="2"/>
              <a:buChar char="Ø"/>
            </a:pPr>
            <a:r>
              <a:rPr lang="en-US" sz="2400" dirty="0" smtClean="0"/>
              <a:t>Less Paper work</a:t>
            </a:r>
          </a:p>
          <a:p>
            <a:pPr>
              <a:buFont typeface="Wingdings" pitchFamily="2" charset="2"/>
              <a:buChar char="Ø"/>
            </a:pPr>
            <a:r>
              <a:rPr lang="en-US" sz="2400" dirty="0" smtClean="0"/>
              <a:t>Management of Files and Register become Easy (No Register – No Management cost)</a:t>
            </a:r>
          </a:p>
          <a:p>
            <a:pPr>
              <a:buFont typeface="Wingdings" pitchFamily="2" charset="2"/>
              <a:buChar char="Ø"/>
            </a:pPr>
            <a:r>
              <a:rPr lang="en-US" sz="2400" dirty="0" smtClean="0"/>
              <a:t>Easy to Search.</a:t>
            </a:r>
          </a:p>
          <a:p>
            <a:pPr>
              <a:buFont typeface="Wingdings" pitchFamily="2" charset="2"/>
              <a:buChar char="Ø"/>
            </a:pPr>
            <a:endParaRPr lang="en-US"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190</Words>
  <Application>Microsoft Office PowerPoint</Application>
  <PresentationFormat>Custom</PresentationFormat>
  <Paragraphs>36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Working Principle</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21</cp:revision>
  <dcterms:created xsi:type="dcterms:W3CDTF">2020-02-25T06:44:43Z</dcterms:created>
  <dcterms:modified xsi:type="dcterms:W3CDTF">2020-02-25T08:14:31Z</dcterms:modified>
</cp:coreProperties>
</file>