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Superset of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8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</a:t>
            </a:r>
            <a:r>
              <a:rPr lang="en-US" smtClean="0"/>
              <a:t>all folks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	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TypeScript</a:t>
            </a:r>
            <a:r>
              <a:rPr lang="en-US" i="1" dirty="0"/>
              <a:t> is a superset of </a:t>
            </a:r>
            <a:r>
              <a:rPr lang="en-US" i="1" dirty="0" smtClean="0"/>
              <a:t>JavaScript(ES 6). </a:t>
            </a:r>
            <a:r>
              <a:rPr lang="en-US" i="1" dirty="0"/>
              <a:t>Using </a:t>
            </a:r>
            <a:r>
              <a:rPr lang="en-US" i="1" dirty="0" err="1"/>
              <a:t>TypeScript</a:t>
            </a:r>
            <a:r>
              <a:rPr lang="en-US" i="1" dirty="0"/>
              <a:t> can help avoid painful bugs people commonly run into when writing JavaScript by type-checking your code</a:t>
            </a:r>
            <a:r>
              <a:rPr lang="en-US" b="1" i="1" dirty="0"/>
              <a:t>. </a:t>
            </a:r>
            <a:r>
              <a:rPr lang="en-US" b="1" i="1" dirty="0" smtClean="0"/>
              <a:t>(static typed)</a:t>
            </a:r>
          </a:p>
          <a:p>
            <a:r>
              <a:rPr lang="en-US" b="1" i="1" dirty="0" err="1" smtClean="0"/>
              <a:t>TypeScript</a:t>
            </a:r>
            <a:r>
              <a:rPr lang="en-US" b="1" i="1" dirty="0" smtClean="0"/>
              <a:t> </a:t>
            </a:r>
            <a:r>
              <a:rPr lang="en-US" b="1" i="1" dirty="0"/>
              <a:t>can actually report issues without you even saving your file</a:t>
            </a:r>
            <a:r>
              <a:rPr lang="en-US" i="1" dirty="0"/>
              <a:t>, and leverage the type system to help you write code even faster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r>
              <a:rPr lang="en-US" i="1" dirty="0" smtClean="0"/>
              <a:t>Bugs Like Undefined, null, ‘null’ all these can be checked at compile time.</a:t>
            </a:r>
          </a:p>
          <a:p>
            <a:r>
              <a:rPr lang="en-US" i="1" dirty="0" smtClean="0"/>
              <a:t>Variable datatype change dynamically in JS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8372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 in 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</a:p>
          <a:p>
            <a:r>
              <a:rPr lang="en-US" dirty="0" smtClean="0"/>
              <a:t>String (:string[])</a:t>
            </a:r>
          </a:p>
          <a:p>
            <a:r>
              <a:rPr lang="en-US" dirty="0" smtClean="0"/>
              <a:t>Array (:number[] or Array&lt;number&gt;)</a:t>
            </a:r>
          </a:p>
          <a:p>
            <a:r>
              <a:rPr lang="en-US" dirty="0" smtClean="0"/>
              <a:t>Tuple (:[</a:t>
            </a:r>
            <a:r>
              <a:rPr lang="en-US" dirty="0" err="1" smtClean="0"/>
              <a:t>string,number</a:t>
            </a:r>
            <a:r>
              <a:rPr lang="en-US" dirty="0" smtClean="0"/>
              <a:t>])</a:t>
            </a:r>
          </a:p>
          <a:p>
            <a:r>
              <a:rPr lang="en-US" dirty="0" smtClean="0"/>
              <a:t>Any – </a:t>
            </a:r>
            <a:r>
              <a:rPr lang="en-US" dirty="0" err="1" smtClean="0"/>
              <a:t>Acepts</a:t>
            </a:r>
            <a:r>
              <a:rPr lang="en-US" dirty="0" smtClean="0"/>
              <a:t> null, void, Undefined</a:t>
            </a:r>
          </a:p>
          <a:p>
            <a:r>
              <a:rPr lang="en-US" dirty="0" smtClean="0"/>
              <a:t>Void</a:t>
            </a:r>
          </a:p>
          <a:p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5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stringVal</a:t>
            </a:r>
            <a:r>
              <a:rPr lang="en-US" dirty="0" smtClean="0"/>
              <a:t> : any= “this is  a string”;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strLeng</a:t>
            </a:r>
            <a:r>
              <a:rPr lang="en-US" dirty="0" smtClean="0"/>
              <a:t> : number= (&lt;string&gt;</a:t>
            </a:r>
            <a:r>
              <a:rPr lang="en-US" dirty="0"/>
              <a:t> </a:t>
            </a:r>
            <a:r>
              <a:rPr lang="en-US" dirty="0" err="1"/>
              <a:t>stringVal</a:t>
            </a:r>
            <a:r>
              <a:rPr lang="en-US" dirty="0" smtClean="0"/>
              <a:t>).length;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5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dirty="0" err="1" smtClean="0"/>
              <a:t>mul</a:t>
            </a:r>
            <a:r>
              <a:rPr lang="en-US" dirty="0" smtClean="0"/>
              <a:t> = function(</a:t>
            </a:r>
            <a:r>
              <a:rPr lang="en-US" dirty="0" err="1" smtClean="0"/>
              <a:t>x:number,y:number</a:t>
            </a:r>
            <a:r>
              <a:rPr lang="en-US" dirty="0" smtClean="0"/>
              <a:t>):number{</a:t>
            </a:r>
          </a:p>
          <a:p>
            <a:pPr marL="0" indent="0">
              <a:buNone/>
            </a:pPr>
            <a:r>
              <a:rPr lang="en-US" dirty="0" smtClean="0"/>
              <a:t>return x*y;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mul</a:t>
            </a:r>
            <a:r>
              <a:rPr lang="en-US" dirty="0"/>
              <a:t> = </a:t>
            </a:r>
            <a:r>
              <a:rPr lang="en-US" dirty="0" smtClean="0"/>
              <a:t>(</a:t>
            </a:r>
            <a:r>
              <a:rPr lang="en-US" dirty="0" err="1" smtClean="0"/>
              <a:t>x:number,y:number</a:t>
            </a:r>
            <a:r>
              <a:rPr lang="en-US" dirty="0"/>
              <a:t>):</a:t>
            </a:r>
            <a:r>
              <a:rPr lang="en-US" dirty="0" smtClean="0"/>
              <a:t>number=&gt;{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x*y;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dirty="0" err="1"/>
              <a:t>mul</a:t>
            </a:r>
            <a:r>
              <a:rPr lang="en-US" dirty="0"/>
              <a:t> = (</a:t>
            </a:r>
            <a:r>
              <a:rPr lang="en-US" dirty="0" err="1"/>
              <a:t>x:number,y</a:t>
            </a:r>
            <a:r>
              <a:rPr lang="en-US" dirty="0"/>
              <a:t>?:number):number=&gt;{</a:t>
            </a:r>
          </a:p>
          <a:p>
            <a:pPr marL="0" indent="0">
              <a:buNone/>
            </a:pPr>
            <a:r>
              <a:rPr lang="en-US" dirty="0"/>
              <a:t>If(y)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Return x*y;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Return x*y;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3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function take this pointing to window</a:t>
            </a:r>
          </a:p>
          <a:p>
            <a:pPr marL="0" indent="0">
              <a:buNone/>
            </a:pPr>
            <a:r>
              <a:rPr lang="en-US" dirty="0" smtClean="0"/>
              <a:t> and in ES6 it will be pointing to the parent function or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6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TestClass</a:t>
            </a:r>
            <a:r>
              <a:rPr lang="en-US" dirty="0"/>
              <a:t> {</a:t>
            </a:r>
          </a:p>
          <a:p>
            <a:r>
              <a:rPr lang="en-US" dirty="0"/>
              <a:t>  constructor(name: string, private address: string, public city) {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testMethod</a:t>
            </a:r>
            <a:r>
              <a:rPr lang="en-US" dirty="0"/>
              <a:t>() {</a:t>
            </a:r>
          </a:p>
          <a:p>
            <a:r>
              <a:rPr lang="en-US" dirty="0"/>
              <a:t>    console.log(this.name) // Compiler error: Property 'name' does not exist on type '</a:t>
            </a:r>
            <a:r>
              <a:rPr lang="en-US" dirty="0" err="1"/>
              <a:t>TestClass</a:t>
            </a:r>
            <a:r>
              <a:rPr lang="en-US" dirty="0"/>
              <a:t>'.</a:t>
            </a:r>
          </a:p>
          <a:p>
            <a:r>
              <a:rPr lang="en-US" dirty="0"/>
              <a:t>    console.log(</a:t>
            </a:r>
            <a:r>
              <a:rPr lang="en-US" dirty="0" err="1"/>
              <a:t>this.address</a:t>
            </a:r>
            <a:r>
              <a:rPr lang="en-US" dirty="0"/>
              <a:t>);</a:t>
            </a:r>
          </a:p>
          <a:p>
            <a:r>
              <a:rPr lang="en-US" dirty="0"/>
              <a:t>    console.log(</a:t>
            </a:r>
            <a:r>
              <a:rPr lang="en-US" dirty="0" err="1"/>
              <a:t>this.city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testClass</a:t>
            </a:r>
            <a:r>
              <a:rPr lang="en-US" dirty="0"/>
              <a:t> = new </a:t>
            </a:r>
            <a:r>
              <a:rPr lang="en-US" dirty="0" err="1"/>
              <a:t>TestClass</a:t>
            </a:r>
            <a:r>
              <a:rPr lang="en-US" dirty="0"/>
              <a:t>('Jane Doe', '123 Main St.', '</a:t>
            </a:r>
            <a:r>
              <a:rPr lang="en-US" dirty="0" err="1"/>
              <a:t>Cityville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 err="1"/>
              <a:t>testClass.testMethod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console.log(testClass.name);    // Compiler error: Property 'name' does not exist on type '</a:t>
            </a:r>
            <a:r>
              <a:rPr lang="en-US" dirty="0" err="1"/>
              <a:t>TestClass</a:t>
            </a:r>
            <a:r>
              <a:rPr lang="en-US" dirty="0"/>
              <a:t>'.</a:t>
            </a:r>
          </a:p>
          <a:p>
            <a:r>
              <a:rPr lang="en-US" dirty="0"/>
              <a:t>console.log(</a:t>
            </a:r>
            <a:r>
              <a:rPr lang="en-US" dirty="0" err="1"/>
              <a:t>testClass.address</a:t>
            </a:r>
            <a:r>
              <a:rPr lang="en-US" dirty="0"/>
              <a:t>); // Compiler error: 'address' is private and only accessible within class '</a:t>
            </a:r>
            <a:r>
              <a:rPr lang="en-US" dirty="0" err="1"/>
              <a:t>TestClass</a:t>
            </a:r>
            <a:r>
              <a:rPr lang="en-US" dirty="0"/>
              <a:t>'.</a:t>
            </a:r>
          </a:p>
          <a:p>
            <a:r>
              <a:rPr lang="en-US" dirty="0"/>
              <a:t>console.log(</a:t>
            </a:r>
            <a:r>
              <a:rPr lang="en-US" dirty="0" err="1"/>
              <a:t>testClass.city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573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13642"/>
          </a:xfrm>
        </p:spPr>
        <p:txBody>
          <a:bodyPr>
            <a:noAutofit/>
          </a:bodyPr>
          <a:lstStyle/>
          <a:p>
            <a:r>
              <a:rPr lang="en-US" sz="900" dirty="0"/>
              <a:t>class </a:t>
            </a:r>
            <a:r>
              <a:rPr lang="en-US" sz="900" dirty="0" err="1"/>
              <a:t>TestClass</a:t>
            </a:r>
            <a:r>
              <a:rPr lang="en-US" sz="900" dirty="0"/>
              <a:t> {</a:t>
            </a:r>
          </a:p>
          <a:p>
            <a:r>
              <a:rPr lang="en-US" sz="900" dirty="0"/>
              <a:t>    name: string;</a:t>
            </a:r>
          </a:p>
          <a:p>
            <a:r>
              <a:rPr lang="en-US" sz="900" dirty="0"/>
              <a:t>    private address: string;</a:t>
            </a:r>
          </a:p>
          <a:p>
            <a:r>
              <a:rPr lang="en-US" sz="900" dirty="0"/>
              <a:t>    public city;</a:t>
            </a:r>
          </a:p>
          <a:p>
            <a:r>
              <a:rPr lang="en-US" sz="900" dirty="0"/>
              <a:t>    constructor(name: string, address: string, city) { </a:t>
            </a:r>
          </a:p>
          <a:p>
            <a:r>
              <a:rPr lang="en-US" sz="900" dirty="0"/>
              <a:t>        this.name = name;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this.address</a:t>
            </a:r>
            <a:r>
              <a:rPr lang="en-US" sz="900" dirty="0"/>
              <a:t> = address;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this.city</a:t>
            </a:r>
            <a:r>
              <a:rPr lang="en-US" sz="900" dirty="0"/>
              <a:t>=city;</a:t>
            </a:r>
          </a:p>
          <a:p>
            <a:r>
              <a:rPr lang="en-US" sz="900" dirty="0"/>
              <a:t>    }</a:t>
            </a:r>
          </a:p>
          <a:p>
            <a:endParaRPr lang="en-US" sz="900" dirty="0"/>
          </a:p>
          <a:p>
            <a:r>
              <a:rPr lang="en-US" sz="900" dirty="0"/>
              <a:t>  </a:t>
            </a:r>
            <a:r>
              <a:rPr lang="en-US" sz="900" dirty="0" err="1"/>
              <a:t>testMethod</a:t>
            </a:r>
            <a:r>
              <a:rPr lang="en-US" sz="900" dirty="0"/>
              <a:t>() {</a:t>
            </a:r>
          </a:p>
          <a:p>
            <a:r>
              <a:rPr lang="en-US" sz="900" dirty="0"/>
              <a:t>    console.log(this.name) // Compiler error: Property 'name' does not exist on type '</a:t>
            </a:r>
            <a:r>
              <a:rPr lang="en-US" sz="900" dirty="0" err="1"/>
              <a:t>TestClass</a:t>
            </a:r>
            <a:r>
              <a:rPr lang="en-US" sz="900" dirty="0"/>
              <a:t>'.</a:t>
            </a:r>
          </a:p>
          <a:p>
            <a:r>
              <a:rPr lang="en-US" sz="900" dirty="0"/>
              <a:t>    console.log(</a:t>
            </a:r>
            <a:r>
              <a:rPr lang="en-US" sz="900" dirty="0" err="1"/>
              <a:t>this.address</a:t>
            </a:r>
            <a:r>
              <a:rPr lang="en-US" sz="900" dirty="0"/>
              <a:t>);</a:t>
            </a:r>
          </a:p>
          <a:p>
            <a:r>
              <a:rPr lang="en-US" sz="900" dirty="0"/>
              <a:t>    console.log(</a:t>
            </a:r>
            <a:r>
              <a:rPr lang="en-US" sz="900" dirty="0" err="1"/>
              <a:t>this.city</a:t>
            </a:r>
            <a:r>
              <a:rPr lang="en-US" sz="900" dirty="0"/>
              <a:t>);</a:t>
            </a:r>
          </a:p>
          <a:p>
            <a:r>
              <a:rPr lang="en-US" sz="900" dirty="0"/>
              <a:t>  }</a:t>
            </a:r>
          </a:p>
          <a:p>
            <a:r>
              <a:rPr lang="en-US" sz="900" dirty="0"/>
              <a:t>}</a:t>
            </a:r>
          </a:p>
          <a:p>
            <a:endParaRPr lang="en-US" sz="900" dirty="0"/>
          </a:p>
          <a:p>
            <a:r>
              <a:rPr lang="en-US" sz="900" dirty="0" smtClean="0"/>
              <a:t>let </a:t>
            </a:r>
            <a:r>
              <a:rPr lang="en-US" sz="900" dirty="0" err="1"/>
              <a:t>testClass</a:t>
            </a:r>
            <a:r>
              <a:rPr lang="en-US" sz="900" dirty="0"/>
              <a:t> = new </a:t>
            </a:r>
            <a:r>
              <a:rPr lang="en-US" sz="900" dirty="0" err="1"/>
              <a:t>TestClass</a:t>
            </a:r>
            <a:r>
              <a:rPr lang="en-US" sz="900" dirty="0"/>
              <a:t>('Jane Doe', '123 Main St.', '</a:t>
            </a:r>
            <a:r>
              <a:rPr lang="en-US" sz="900" dirty="0" err="1"/>
              <a:t>Cityville</a:t>
            </a:r>
            <a:r>
              <a:rPr lang="en-US" sz="900" dirty="0" smtClean="0"/>
              <a:t>');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803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407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TypeScript</vt:lpstr>
      <vt:lpstr>        TS?</vt:lpstr>
      <vt:lpstr>Basic Types in TS</vt:lpstr>
      <vt:lpstr>Typecasting</vt:lpstr>
      <vt:lpstr>Functions</vt:lpstr>
      <vt:lpstr>Functions (Contd.)</vt:lpstr>
      <vt:lpstr>THIS</vt:lpstr>
      <vt:lpstr>Class</vt:lpstr>
      <vt:lpstr>class</vt:lpstr>
      <vt:lpstr>That’s all folks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Arora, Sachin (Cognizant)</dc:creator>
  <cp:lastModifiedBy>Arora, Sachin (Cognizant)</cp:lastModifiedBy>
  <cp:revision>19</cp:revision>
  <dcterms:created xsi:type="dcterms:W3CDTF">2018-09-07T03:53:55Z</dcterms:created>
  <dcterms:modified xsi:type="dcterms:W3CDTF">2018-09-07T05:08:40Z</dcterms:modified>
</cp:coreProperties>
</file>