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9/7/2018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9/7/2018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9/7/2018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9/7/2018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9/7/2018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9/7/2018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9/7/2018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TypeScript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Superset of </a:t>
            </a:r>
            <a:r>
              <a:rPr lang="en-US" dirty="0" err="1" smtClean="0"/>
              <a:t>javascript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380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						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err="1"/>
              <a:t>TypeScript</a:t>
            </a:r>
            <a:r>
              <a:rPr lang="en-US" i="1" dirty="0"/>
              <a:t> is a superset of </a:t>
            </a:r>
            <a:r>
              <a:rPr lang="en-US" i="1" dirty="0" smtClean="0"/>
              <a:t>JavaScript(ES 6). </a:t>
            </a:r>
            <a:r>
              <a:rPr lang="en-US" i="1" dirty="0"/>
              <a:t>Using </a:t>
            </a:r>
            <a:r>
              <a:rPr lang="en-US" i="1" dirty="0" err="1"/>
              <a:t>TypeScript</a:t>
            </a:r>
            <a:r>
              <a:rPr lang="en-US" i="1" dirty="0"/>
              <a:t> can help avoid painful bugs people commonly run into when writing JavaScript by type-checking your code</a:t>
            </a:r>
            <a:r>
              <a:rPr lang="en-US" b="1" i="1" dirty="0"/>
              <a:t>. </a:t>
            </a:r>
            <a:r>
              <a:rPr lang="en-US" b="1" i="1" dirty="0" smtClean="0"/>
              <a:t>(static typed)</a:t>
            </a:r>
          </a:p>
          <a:p>
            <a:r>
              <a:rPr lang="en-US" b="1" i="1" dirty="0" err="1" smtClean="0"/>
              <a:t>TypeScript</a:t>
            </a:r>
            <a:r>
              <a:rPr lang="en-US" b="1" i="1" dirty="0" smtClean="0"/>
              <a:t> </a:t>
            </a:r>
            <a:r>
              <a:rPr lang="en-US" b="1" i="1" dirty="0"/>
              <a:t>can actually report issues without you even saving your file</a:t>
            </a:r>
            <a:r>
              <a:rPr lang="en-US" i="1" dirty="0"/>
              <a:t>, and leverage the type system to help you write code even faster</a:t>
            </a:r>
            <a:r>
              <a:rPr lang="en-US" i="1" dirty="0" smtClean="0"/>
              <a:t>.</a:t>
            </a:r>
          </a:p>
          <a:p>
            <a:endParaRPr lang="en-US" i="1" dirty="0"/>
          </a:p>
          <a:p>
            <a:r>
              <a:rPr lang="en-US" i="1" dirty="0" smtClean="0"/>
              <a:t>Bugs Like Undefined, null, ‘null’ all these can be checked at compile time.</a:t>
            </a:r>
          </a:p>
          <a:p>
            <a:r>
              <a:rPr lang="en-US" i="1" dirty="0" smtClean="0"/>
              <a:t>Variable datatype change dynamically in JS</a:t>
            </a:r>
          </a:p>
          <a:p>
            <a:endParaRPr lang="en-US" i="1" dirty="0" smtClean="0"/>
          </a:p>
        </p:txBody>
      </p:sp>
    </p:spTree>
    <p:extLst>
      <p:ext uri="{BB962C8B-B14F-4D97-AF65-F5344CB8AC3E}">
        <p14:creationId xmlns:p14="http://schemas.microsoft.com/office/powerpoint/2010/main" val="3083727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Types in 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Boolean</a:t>
            </a:r>
          </a:p>
          <a:p>
            <a:r>
              <a:rPr lang="en-US" dirty="0" smtClean="0"/>
              <a:t>String (:string[])</a:t>
            </a:r>
          </a:p>
          <a:p>
            <a:r>
              <a:rPr lang="en-US" dirty="0" smtClean="0"/>
              <a:t>Array (:number[] or Array&lt;number&gt;)</a:t>
            </a:r>
          </a:p>
          <a:p>
            <a:r>
              <a:rPr lang="en-US" dirty="0" smtClean="0"/>
              <a:t>Tuple (:[</a:t>
            </a:r>
            <a:r>
              <a:rPr lang="en-US" dirty="0" err="1" smtClean="0"/>
              <a:t>string,number</a:t>
            </a:r>
            <a:r>
              <a:rPr lang="en-US" dirty="0" smtClean="0"/>
              <a:t>])</a:t>
            </a:r>
          </a:p>
          <a:p>
            <a:r>
              <a:rPr lang="en-US" dirty="0" smtClean="0"/>
              <a:t>Any – </a:t>
            </a:r>
            <a:r>
              <a:rPr lang="en-US" dirty="0" err="1" smtClean="0"/>
              <a:t>Acepts</a:t>
            </a:r>
            <a:r>
              <a:rPr lang="en-US" dirty="0" smtClean="0"/>
              <a:t> null, void, Undefined</a:t>
            </a:r>
          </a:p>
          <a:p>
            <a:r>
              <a:rPr lang="en-US" dirty="0" smtClean="0"/>
              <a:t>Void</a:t>
            </a:r>
          </a:p>
          <a:p>
            <a:r>
              <a:rPr lang="en-US" dirty="0" smtClean="0"/>
              <a:t>number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551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Typecasting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 </a:t>
            </a:r>
            <a:r>
              <a:rPr lang="en-US" dirty="0" err="1" smtClean="0"/>
              <a:t>stringVal</a:t>
            </a:r>
            <a:r>
              <a:rPr lang="en-US" dirty="0" smtClean="0"/>
              <a:t> : any= “this is  a string”;</a:t>
            </a:r>
          </a:p>
          <a:p>
            <a:r>
              <a:rPr lang="en-US" dirty="0" smtClean="0"/>
              <a:t>Let </a:t>
            </a:r>
            <a:r>
              <a:rPr lang="en-US" dirty="0" err="1" smtClean="0"/>
              <a:t>strLeng</a:t>
            </a:r>
            <a:r>
              <a:rPr lang="en-US" dirty="0" smtClean="0"/>
              <a:t> : number= (&lt;string&gt;</a:t>
            </a:r>
            <a:r>
              <a:rPr lang="en-US" dirty="0"/>
              <a:t> </a:t>
            </a:r>
            <a:r>
              <a:rPr lang="en-US" dirty="0" err="1"/>
              <a:t>stringVal</a:t>
            </a:r>
            <a:r>
              <a:rPr lang="en-US" dirty="0" smtClean="0"/>
              <a:t>).length;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857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Let </a:t>
            </a:r>
            <a:r>
              <a:rPr lang="en-US" dirty="0" err="1" smtClean="0"/>
              <a:t>mul</a:t>
            </a:r>
            <a:r>
              <a:rPr lang="en-US" dirty="0" smtClean="0"/>
              <a:t> = function(</a:t>
            </a:r>
            <a:r>
              <a:rPr lang="en-US" dirty="0" err="1" smtClean="0"/>
              <a:t>x:number,y:number</a:t>
            </a:r>
            <a:r>
              <a:rPr lang="en-US" dirty="0" smtClean="0"/>
              <a:t>):number{</a:t>
            </a:r>
          </a:p>
          <a:p>
            <a:pPr marL="0" indent="0">
              <a:buNone/>
            </a:pPr>
            <a:r>
              <a:rPr lang="en-US" dirty="0" smtClean="0"/>
              <a:t>return x*y;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Let </a:t>
            </a:r>
            <a:r>
              <a:rPr lang="en-US" dirty="0" err="1"/>
              <a:t>mul</a:t>
            </a:r>
            <a:r>
              <a:rPr lang="en-US" dirty="0"/>
              <a:t> = </a:t>
            </a:r>
            <a:r>
              <a:rPr lang="en-US" dirty="0" smtClean="0"/>
              <a:t>(</a:t>
            </a:r>
            <a:r>
              <a:rPr lang="en-US" dirty="0" err="1" smtClean="0"/>
              <a:t>x:number,y:number</a:t>
            </a:r>
            <a:r>
              <a:rPr lang="en-US" dirty="0"/>
              <a:t>):</a:t>
            </a:r>
            <a:r>
              <a:rPr lang="en-US" dirty="0" smtClean="0"/>
              <a:t>number=&gt;{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return </a:t>
            </a:r>
            <a:r>
              <a:rPr lang="en-US" dirty="0"/>
              <a:t>x*y;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26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Let </a:t>
            </a:r>
            <a:r>
              <a:rPr lang="en-US" dirty="0" err="1"/>
              <a:t>mul</a:t>
            </a:r>
            <a:r>
              <a:rPr lang="en-US" dirty="0"/>
              <a:t> = (</a:t>
            </a:r>
            <a:r>
              <a:rPr lang="en-US" dirty="0" err="1"/>
              <a:t>x:number,y</a:t>
            </a:r>
            <a:r>
              <a:rPr lang="en-US" dirty="0"/>
              <a:t>?:number):number=&gt;{</a:t>
            </a:r>
          </a:p>
          <a:p>
            <a:pPr marL="0" indent="0">
              <a:buNone/>
            </a:pPr>
            <a:r>
              <a:rPr lang="en-US" dirty="0"/>
              <a:t>If(y)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Return x*y;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Else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Return x*y;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530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Normal function take this pointing to window</a:t>
            </a:r>
          </a:p>
          <a:p>
            <a:pPr marL="0" indent="0">
              <a:buNone/>
            </a:pPr>
            <a:r>
              <a:rPr lang="en-US" dirty="0" smtClean="0"/>
              <a:t> and in ES6 it will be pointing to the parent function or 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4661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Let </a:t>
            </a:r>
            <a:r>
              <a:rPr lang="en-US" dirty="0" err="1"/>
              <a:t>mul</a:t>
            </a:r>
            <a:r>
              <a:rPr lang="en-US" dirty="0"/>
              <a:t> = (</a:t>
            </a:r>
            <a:r>
              <a:rPr lang="en-US" dirty="0" err="1"/>
              <a:t>x:number,y</a:t>
            </a:r>
            <a:r>
              <a:rPr lang="en-US" dirty="0"/>
              <a:t>?:number):number=&gt;{</a:t>
            </a:r>
          </a:p>
          <a:p>
            <a:pPr marL="0" indent="0">
              <a:buNone/>
            </a:pPr>
            <a:r>
              <a:rPr lang="en-US" dirty="0"/>
              <a:t>If(y)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Return x*y;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Else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Return x*y;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class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TestClass { </a:t>
            </a:r>
            <a:r>
              <a:rPr kumimoji="0" lang="en-US" altLang="en-US" sz="1000" b="1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constructor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(name: string, </a:t>
            </a:r>
            <a:r>
              <a:rPr kumimoji="0" lang="en-US" altLang="en-US" sz="1000" b="1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private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address: string, </a:t>
            </a:r>
            <a:r>
              <a:rPr kumimoji="0" lang="en-US" altLang="en-US" sz="1000" b="1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public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city) { } testMethod() { console.log(</a:t>
            </a:r>
            <a:r>
              <a:rPr kumimoji="0" lang="en-US" altLang="en-US" sz="1000" b="1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this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.name) </a:t>
            </a:r>
            <a:r>
              <a:rPr kumimoji="0" lang="en-US" altLang="en-US" sz="1000" b="0" i="1" u="none" strike="noStrike" cap="none" normalizeH="0" baseline="0" smtClean="0">
                <a:ln>
                  <a:noFill/>
                </a:ln>
                <a:solidFill>
                  <a:srgbClr val="999988"/>
                </a:solidFill>
                <a:effectLst/>
                <a:latin typeface="Menlo"/>
              </a:rPr>
              <a:t>// Compiler error: Property 'name' does not exist on type 'TestClass'.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console.log(</a:t>
            </a:r>
            <a:r>
              <a:rPr kumimoji="0" lang="en-US" altLang="en-US" sz="1000" b="1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this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.address); console.log(</a:t>
            </a:r>
            <a:r>
              <a:rPr kumimoji="0" lang="en-US" altLang="en-US" sz="1000" b="1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this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.city); } } </a:t>
            </a:r>
            <a:r>
              <a:rPr kumimoji="0" lang="en-US" altLang="en-US" sz="1000" b="1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const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testClass </a:t>
            </a: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</a:t>
            </a:r>
            <a:r>
              <a:rPr kumimoji="0" lang="en-US" altLang="en-US" sz="1000" b="1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new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TestClass(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DD1144"/>
                </a:solidFill>
                <a:effectLst/>
                <a:latin typeface="Menlo"/>
              </a:rPr>
              <a:t>'Jane Doe'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,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DD1144"/>
                </a:solidFill>
                <a:effectLst/>
                <a:latin typeface="Menlo"/>
              </a:rPr>
              <a:t>'123 Main St.'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,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DD1144"/>
                </a:solidFill>
                <a:effectLst/>
                <a:latin typeface="Menlo"/>
              </a:rPr>
              <a:t>'Cityville'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); testClass.testMethod(); console.log(testClass.name); </a:t>
            </a:r>
            <a:r>
              <a:rPr kumimoji="0" lang="en-US" altLang="en-US" sz="1000" b="0" i="1" u="none" strike="noStrike" cap="none" normalizeH="0" baseline="0" smtClean="0">
                <a:ln>
                  <a:noFill/>
                </a:ln>
                <a:solidFill>
                  <a:srgbClr val="999988"/>
                </a:solidFill>
                <a:effectLst/>
                <a:latin typeface="Menlo"/>
              </a:rPr>
              <a:t>// Compiler error: Property 'name' does not exist on type 'TestClass'.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console.log(testClass.address); </a:t>
            </a:r>
            <a:r>
              <a:rPr kumimoji="0" lang="en-US" altLang="en-US" sz="1000" b="0" i="1" u="none" strike="noStrike" cap="none" normalizeH="0" baseline="0" smtClean="0">
                <a:ln>
                  <a:noFill/>
                </a:ln>
                <a:solidFill>
                  <a:srgbClr val="999988"/>
                </a:solidFill>
                <a:effectLst/>
                <a:latin typeface="Menlo"/>
              </a:rPr>
              <a:t>// Compiler error: 'address' is private and only accessible within class 'TestClass'.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Menlo"/>
              </a:rPr>
              <a:t> console.log(testClass.city);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7302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dirty="0"/>
              <a:t>class </a:t>
            </a:r>
            <a:r>
              <a:rPr lang="en-US" dirty="0" err="1"/>
              <a:t>TestClass</a:t>
            </a:r>
            <a:r>
              <a:rPr lang="en-US" dirty="0"/>
              <a:t> {</a:t>
            </a:r>
          </a:p>
          <a:p>
            <a:r>
              <a:rPr lang="en-US" dirty="0"/>
              <a:t>    name: string;</a:t>
            </a:r>
          </a:p>
          <a:p>
            <a:r>
              <a:rPr lang="en-US" dirty="0"/>
              <a:t>    private address: string;</a:t>
            </a:r>
          </a:p>
          <a:p>
            <a:r>
              <a:rPr lang="en-US" dirty="0"/>
              <a:t>    public city;</a:t>
            </a:r>
          </a:p>
          <a:p>
            <a:r>
              <a:rPr lang="en-US" dirty="0"/>
              <a:t>    constructor(name: string, address: string, city) { </a:t>
            </a:r>
          </a:p>
          <a:p>
            <a:r>
              <a:rPr lang="en-US" dirty="0"/>
              <a:t>        this.name = name;</a:t>
            </a:r>
          </a:p>
          <a:p>
            <a:r>
              <a:rPr lang="en-US" dirty="0"/>
              <a:t>        </a:t>
            </a:r>
            <a:r>
              <a:rPr lang="en-US" dirty="0" err="1"/>
              <a:t>this.address</a:t>
            </a:r>
            <a:r>
              <a:rPr lang="en-US" dirty="0"/>
              <a:t> = address;</a:t>
            </a:r>
          </a:p>
          <a:p>
            <a:r>
              <a:rPr lang="en-US" dirty="0"/>
              <a:t>        </a:t>
            </a:r>
            <a:r>
              <a:rPr lang="en-US" dirty="0" err="1"/>
              <a:t>this.city</a:t>
            </a:r>
            <a:r>
              <a:rPr lang="en-US" dirty="0"/>
              <a:t>=city;</a:t>
            </a:r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r>
              <a:rPr lang="en-US" dirty="0"/>
              <a:t>  </a:t>
            </a:r>
            <a:r>
              <a:rPr lang="en-US" dirty="0" err="1"/>
              <a:t>testMethod</a:t>
            </a:r>
            <a:r>
              <a:rPr lang="en-US" dirty="0"/>
              <a:t>() {</a:t>
            </a:r>
          </a:p>
          <a:p>
            <a:r>
              <a:rPr lang="en-US" dirty="0"/>
              <a:t>    console.log(this.name) // Compiler error: Property 'name' does not exist on type '</a:t>
            </a:r>
            <a:r>
              <a:rPr lang="en-US" dirty="0" err="1"/>
              <a:t>TestClass</a:t>
            </a:r>
            <a:r>
              <a:rPr lang="en-US" dirty="0"/>
              <a:t>'.</a:t>
            </a:r>
          </a:p>
          <a:p>
            <a:r>
              <a:rPr lang="en-US" dirty="0"/>
              <a:t>    console.log(</a:t>
            </a:r>
            <a:r>
              <a:rPr lang="en-US" dirty="0" err="1"/>
              <a:t>this.address</a:t>
            </a:r>
            <a:r>
              <a:rPr lang="en-US" dirty="0"/>
              <a:t>);</a:t>
            </a:r>
          </a:p>
          <a:p>
            <a:r>
              <a:rPr lang="en-US" dirty="0"/>
              <a:t>    console.log(</a:t>
            </a:r>
            <a:r>
              <a:rPr lang="en-US" dirty="0" err="1"/>
              <a:t>this.city</a:t>
            </a:r>
            <a:r>
              <a:rPr lang="en-US" dirty="0"/>
              <a:t>);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testClass</a:t>
            </a:r>
            <a:r>
              <a:rPr lang="en-US" dirty="0"/>
              <a:t> = new </a:t>
            </a:r>
            <a:r>
              <a:rPr lang="en-US" dirty="0" err="1"/>
              <a:t>TestClass</a:t>
            </a:r>
            <a:r>
              <a:rPr lang="en-US" dirty="0"/>
              <a:t>('Jane Doe', '123 Main St.', '</a:t>
            </a:r>
            <a:r>
              <a:rPr lang="en-US" dirty="0" err="1"/>
              <a:t>Cityville</a:t>
            </a:r>
            <a:r>
              <a:rPr lang="en-US" dirty="0"/>
              <a:t>');</a:t>
            </a:r>
          </a:p>
          <a:p>
            <a:endParaRPr lang="en-US" dirty="0"/>
          </a:p>
          <a:p>
            <a:r>
              <a:rPr lang="en-US" dirty="0" err="1"/>
              <a:t>testClass.testMethod</a:t>
            </a:r>
            <a:r>
              <a:rPr lang="en-US" dirty="0"/>
              <a:t>();</a:t>
            </a:r>
          </a:p>
          <a:p>
            <a:endParaRPr lang="en-US" dirty="0"/>
          </a:p>
          <a:p>
            <a:r>
              <a:rPr lang="en-US" dirty="0"/>
              <a:t>alert(testClass.name);   </a:t>
            </a:r>
          </a:p>
          <a:p>
            <a:r>
              <a:rPr lang="en-US" dirty="0"/>
              <a:t>alert(</a:t>
            </a:r>
            <a:r>
              <a:rPr lang="en-US" dirty="0" err="1"/>
              <a:t>testClass.city</a:t>
            </a:r>
            <a:r>
              <a:rPr 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180332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66</TotalTime>
  <Words>428</Words>
  <Application>Microsoft Office PowerPoint</Application>
  <PresentationFormat>Widescreen</PresentationFormat>
  <Paragraphs>77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Century Gothic</vt:lpstr>
      <vt:lpstr>Menlo</vt:lpstr>
      <vt:lpstr>Wingdings 3</vt:lpstr>
      <vt:lpstr>Ion</vt:lpstr>
      <vt:lpstr>TypeScript</vt:lpstr>
      <vt:lpstr>        TS?</vt:lpstr>
      <vt:lpstr>Basic Types in TS</vt:lpstr>
      <vt:lpstr>Typecasting</vt:lpstr>
      <vt:lpstr>Functions</vt:lpstr>
      <vt:lpstr>Functions (Contd.)</vt:lpstr>
      <vt:lpstr>THIS</vt:lpstr>
      <vt:lpstr>Class</vt:lpstr>
      <vt:lpstr>class</vt:lpstr>
    </vt:vector>
  </TitlesOfParts>
  <Company>Cognizant Technology Solutions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TypeScript</dc:title>
  <dc:creator>Arora, Sachin (Cognizant)</dc:creator>
  <cp:lastModifiedBy>Arora, Sachin (Cognizant)</cp:lastModifiedBy>
  <cp:revision>16</cp:revision>
  <dcterms:created xsi:type="dcterms:W3CDTF">2018-09-07T03:53:55Z</dcterms:created>
  <dcterms:modified xsi:type="dcterms:W3CDTF">2018-09-07T05:00:42Z</dcterms:modified>
</cp:coreProperties>
</file>