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9" r:id="rId3"/>
    <p:sldId id="258" r:id="rId4"/>
    <p:sldId id="260" r:id="rId5"/>
    <p:sldId id="261" r:id="rId6"/>
    <p:sldId id="277" r:id="rId7"/>
    <p:sldId id="264" r:id="rId8"/>
    <p:sldId id="265" r:id="rId9"/>
    <p:sldId id="287" r:id="rId10"/>
    <p:sldId id="273" r:id="rId11"/>
    <p:sldId id="282" r:id="rId12"/>
    <p:sldId id="283" r:id="rId13"/>
    <p:sldId id="284" r:id="rId14"/>
    <p:sldId id="285" r:id="rId15"/>
    <p:sldId id="288" r:id="rId16"/>
    <p:sldId id="289" r:id="rId17"/>
    <p:sldId id="27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8-Jun-25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8-Jun-25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8-Jun-25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8-Jun-25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8-Jun-25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8-Jun-25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llustrations/pdf-miniature-file-icon-2127829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tempkaew.blogspot.com/2014/09/simple-im-script-csv-file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60557" y="2360009"/>
            <a:ext cx="864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  <a:t>PERSONAL FINANCE TRACKER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Mr.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A.Malarmannan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, M.E.,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KEVIN JACOB D (811722104075)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RAGHUL P (811722104116)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SACHIN B (811722104126)</a:t>
            </a:r>
          </a:p>
          <a:p>
            <a:endParaRPr lang="en-IN" sz="2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3432"/>
            <a:ext cx="10058400" cy="953928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TRANSACTION MANAGEMENT 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highlight>
                <a:srgbClr val="FFFF00"/>
              </a:highlight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0591" y="1862180"/>
            <a:ext cx="9965089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Firebase (Realtime Database /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add, edit, and delete income and expense entries in real-time.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transaction includes date, amount, category, tags, and optional notes.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categorizes entries to streamline organization and filtering.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validation to ensure accurate and complete transaction data.</a:t>
            </a:r>
          </a:p>
          <a:p>
            <a:pPr marL="492125" indent="-415925" defTabSz="766763">
              <a:spcBef>
                <a:spcPts val="800"/>
              </a:spcBef>
              <a:buFont typeface="Times Roman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7057"/>
            <a:ext cx="10058400" cy="790303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EMOTION TRACKING 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126" y="2025805"/>
            <a:ext cx="10982114" cy="45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HTML Forms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tag each transaction with an emotion (e.g., happy, stressed).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dropdown or emoji-based selector for quick emotional input.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emotional data with financial decisions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emotion-tagged data for visualization and trend mapping.</a:t>
            </a:r>
          </a:p>
          <a:p>
            <a:pPr marL="514350" indent="-434975" defTabSz="839788">
              <a:spcBef>
                <a:spcPts val="900"/>
              </a:spcBef>
              <a:buFont typeface="Times Roman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79714"/>
            <a:ext cx="10058400" cy="757646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STATISTICS &amp; VISUALIZATION 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906133"/>
            <a:ext cx="10982114" cy="406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Chart.js, JavaScript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dynamic charts showing income vs. expense trends, category-wise distribution, and emotional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bar charts, pie charts, and line graphs for clear financial insights.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filtering by date ranges, categories, and emotions.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Auto-updates charts based on user transactions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4284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</a:t>
            </a:r>
            <a:r>
              <a:rPr lang="en-GB" sz="4400" b="1" dirty="0">
                <a:latin typeface="Arial Narrow" panose="020B0606020202030204" pitchFamily="34" charset="0"/>
              </a:rPr>
              <a:t>DATA PERSISTENCE AND EXPORT MODULE</a:t>
            </a: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01E5DA-EBBE-508E-22FD-5F559515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7" y="2052975"/>
            <a:ext cx="11052616" cy="331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all transaction and user data securely using Firebase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synchronization for consistent experience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download/export options in CSV or JSON formats for backups or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external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persistence through user login-based storage, maintaining data integrity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43578-388B-5A9E-5EEF-299FC4C1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60" y="1836720"/>
            <a:ext cx="8928090" cy="43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667FFC-7470-42AA-6B97-C1B9E26C5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0184" y="1846263"/>
            <a:ext cx="7391958" cy="4022725"/>
          </a:xfr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976" y="2168306"/>
            <a:ext cx="10982114" cy="395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19075" indent="-219075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GB" sz="2000" dirty="0"/>
              <a:t>Add user authentication using Firebase Authentication for secure, individual financial tracking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19075" indent="-219075">
              <a:buFontTx/>
              <a:buChar char="•"/>
            </a:pPr>
            <a:r>
              <a:rPr lang="en-GB" sz="2000" dirty="0"/>
              <a:t>Include advanced visualizations showing monthly trends and category-wise spending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19075" indent="-219075">
              <a:buFontTx/>
              <a:buChar char="•"/>
            </a:pPr>
            <a:r>
              <a:rPr lang="en-GB" sz="2000" dirty="0"/>
              <a:t>Store transaction data securely in </a:t>
            </a:r>
            <a:r>
              <a:rPr lang="en-GB" sz="2000" dirty="0" err="1"/>
              <a:t>Firestore</a:t>
            </a:r>
            <a:r>
              <a:rPr lang="en-GB" sz="2000" dirty="0"/>
              <a:t> with user-specific collections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Add budget planning and alerts for monthly spending limits, savings goals, and reminders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Introduce dark mode and UI customization for improved accessibility and user preference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Enable recurring transaction scheduling for fixed monthly payments or subscriptions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Integrate AI-based insights to suggest saving tips, detect overspending, or recommend budgeting strategies</a:t>
            </a: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80" y="1827984"/>
            <a:ext cx="11035144" cy="4405599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S. Verma, S. S. Kheda, and S.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Kuwale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“Personal Finance Tracker,” International Research Journal of Modernization in Engineering Technology and Science, vol. 6, no. 5, pp. 10279–10286, May 2024.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J. J. Kaye, M.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McCuistion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Gulotta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D.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Shamma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“Money Talks: Tracking Personal Finances,” in Proceedings of the SIGCHI Conference on Human Factors in Computing Systems, pp. 521–530, 2014.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T. Stefanov, M.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Stefanova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Varbanova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S.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Temelkov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“Personal Finance Management Application,” TEM Journal, vol. 13, no. 3, pp. 2066–2075, 2024.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Althnian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“Design of a Rule-based Personal Finance Management System Based on Financial Well-being,” International Journal of Advanced Computer Science and Applications (IJACSA), vol. 12, no. 1, pp. 172–178, 2021.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Kozhevnikov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N.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Slupko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A. Sergeev, “Design and Development of Personal Finance Management System,” Theoretical &amp; Applied Science, no. 6, pp. 110–115, 2019. </a:t>
            </a:r>
          </a:p>
          <a:p>
            <a:pPr marL="0" indent="0" algn="just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1162594" y="1207679"/>
            <a:ext cx="10405456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The project is a responsive web-based  designed to help users manage their income, expenses, and savings effectively.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Users can add, edit, and categorize transactions with details such as date, description, amount, and emotion tagging to reflect their state of mind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The application provides real-time balance updates and uses Chart.js to display category-wise and emotion-based spending through pie and bar charts.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It ensures easy access across devices and includes CSV/PDF export features for personal record-keeping and budget analysis.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358B1-D97E-D88E-7956-EF9138D71C45}"/>
              </a:ext>
            </a:extLst>
          </p:cNvPr>
          <p:cNvSpPr txBox="1"/>
          <p:nvPr/>
        </p:nvSpPr>
        <p:spPr>
          <a:xfrm>
            <a:off x="1525701" y="2371450"/>
            <a:ext cx="100584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Enable users to log income and expenses with emotion tagging.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Visualize spending patterns using category-wise and emotion-based charts.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Promote financial awareness through emotion-linked transaction tracking.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Provide a simple and responsive interface for easy daily use.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Help users reflect on financial habits through data-driven insights</a:t>
            </a: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87377"/>
              </p:ext>
            </p:extLst>
          </p:nvPr>
        </p:nvGraphicFramePr>
        <p:xfrm>
          <a:off x="614597" y="1939596"/>
          <a:ext cx="11062741" cy="421263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36340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945706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476438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59754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4550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 Finance Tracker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finance tracking application developed by a group of students, focusing on expense tracking, budget monitoring, and user-friendly financial planning tools.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16072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Money Talks: Tracking Personal Finances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study presenting the development and implementation of a finance tracker app with key features including budgeting, income-expense analysis, and charts.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16838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 Finance Management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concise and practical study on personal finance app development, highlighting key features for effective financial self-management.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26059"/>
              </p:ext>
            </p:extLst>
          </p:nvPr>
        </p:nvGraphicFramePr>
        <p:xfrm>
          <a:off x="723583" y="1814692"/>
          <a:ext cx="10488900" cy="42606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6182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184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/>
                        <a:t>The Design and Implementation of Personal Finance Management System Based on Android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2016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/>
                        <a:t>Android-based app for real-time expense tracking and account management; aims to prevent blind spending by offering daily/monthly/yearly insights.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316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Personal Finance Management Application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2024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Android app under testing; supports budgeting, financial reporting, chart-based visualization, and barcode scanning; includes user-</a:t>
                      </a:r>
                      <a:r>
                        <a:rPr lang="en-GB" dirty="0" err="1"/>
                        <a:t>centered</a:t>
                      </a:r>
                      <a:r>
                        <a:rPr lang="en-GB" dirty="0"/>
                        <a:t> design based on feedback.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13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Design of a Rule-based Personal Finance Management System based on Financial Well-being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Focuses on improving financial well-being, especially post-COVID; rule-based system to help avoid poor financial decisions and increase financial security.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58DAB-E51D-9414-5324-A1D11DC2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978" y="4134659"/>
            <a:ext cx="985982" cy="985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6BEB0-CA85-5BB1-BF9C-99E48547F70A}"/>
              </a:ext>
            </a:extLst>
          </p:cNvPr>
          <p:cNvSpPr txBox="1"/>
          <p:nvPr/>
        </p:nvSpPr>
        <p:spPr>
          <a:xfrm>
            <a:off x="1525701" y="3843604"/>
            <a:ext cx="10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A97A6C-107E-12EF-DE00-842D19EA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23" y="1845734"/>
            <a:ext cx="1138845" cy="1138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922C3-F5F2-D3F1-0AE7-F7CB8A1332BC}"/>
              </a:ext>
            </a:extLst>
          </p:cNvPr>
          <p:cNvSpPr txBox="1"/>
          <p:nvPr/>
        </p:nvSpPr>
        <p:spPr>
          <a:xfrm>
            <a:off x="4394294" y="2967153"/>
            <a:ext cx="10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7B7E35-91FB-BCF4-9A21-2B881039F0C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548960" y="2415157"/>
            <a:ext cx="1808963" cy="221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A930B6C-9713-AB16-ED3A-81971E9E7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910" y="1848044"/>
            <a:ext cx="1080655" cy="1080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3FE960-0F2D-471B-E38D-C3996C73DE42}"/>
              </a:ext>
            </a:extLst>
          </p:cNvPr>
          <p:cNvSpPr txBox="1"/>
          <p:nvPr/>
        </p:nvSpPr>
        <p:spPr>
          <a:xfrm>
            <a:off x="10151046" y="2263264"/>
            <a:ext cx="127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MySQL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AAFE12-37E6-9032-85C4-9F0608369EF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5496768" y="2388372"/>
            <a:ext cx="3667142" cy="2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2E9415-D1C2-DF1A-6FCE-965D3546169D}"/>
              </a:ext>
            </a:extLst>
          </p:cNvPr>
          <p:cNvSpPr txBox="1"/>
          <p:nvPr/>
        </p:nvSpPr>
        <p:spPr>
          <a:xfrm>
            <a:off x="8726033" y="3344175"/>
            <a:ext cx="10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Export 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7398E-23C0-96FA-875F-1099661F1B20}"/>
              </a:ext>
            </a:extLst>
          </p:cNvPr>
          <p:cNvCxnSpPr>
            <a:cxnSpLocks/>
          </p:cNvCxnSpPr>
          <p:nvPr/>
        </p:nvCxnSpPr>
        <p:spPr>
          <a:xfrm flipH="1">
            <a:off x="7616536" y="2388371"/>
            <a:ext cx="1547374" cy="237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A35132D-8391-E25C-314F-DDE8CA866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605039" y="4476493"/>
            <a:ext cx="985982" cy="9859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8FC51F2-07D2-54AA-E246-90B3043C8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10442076" y="4484807"/>
            <a:ext cx="985982" cy="98598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7706A1-4D4C-434C-980F-CF3E0E536325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9163910" y="2388372"/>
            <a:ext cx="1392560" cy="23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76A972A-CB5D-CD0E-910C-29E0CEC5A87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67C2-1108-9C4F-4DAE-3D2B78D8F180}"/>
              </a:ext>
            </a:extLst>
          </p:cNvPr>
          <p:cNvSpPr/>
          <p:nvPr/>
        </p:nvSpPr>
        <p:spPr>
          <a:xfrm>
            <a:off x="5876465" y="8001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559771-076C-1D8B-DA42-BDF6B9F0E933}"/>
              </a:ext>
            </a:extLst>
          </p:cNvPr>
          <p:cNvSpPr txBox="1"/>
          <p:nvPr/>
        </p:nvSpPr>
        <p:spPr>
          <a:xfrm>
            <a:off x="1229032" y="1812961"/>
            <a:ext cx="10314039" cy="5011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 built with HTML, CSS, and JavaScript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via  Netlify Identity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Hosted on Firebase/Netlify for seamless deployment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data input for income, expenses, and emotion tags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data securely in Firebase database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visual insights using Chart.js (pie/bar charts)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user profile management and transaction history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CSV/PDF export and import for easy data backup and sharing</a:t>
            </a: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3888B3-CDDD-9697-BA79-273218F4F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10" y="2165287"/>
            <a:ext cx="7434919" cy="36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45029"/>
            <a:ext cx="10058400" cy="69233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USER INTERFACE 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025" y="2217930"/>
            <a:ext cx="11277473" cy="51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an intuitive and visually appealing interface for seamless navigation.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clear call-to-action buttons, form inputs, and layout components.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responsive grid and flexbox designs for mobile and desktop compatibility.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accessible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contrast, readable fonts, and minimalistic design aesthetics.</a:t>
            </a:r>
          </a:p>
          <a:p>
            <a:pPr marL="711708" lvl="1" indent="-342900" algn="just" defTabSz="7667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84733" lvl="1" indent="-415925" algn="just" defTabSz="766763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1666</TotalTime>
  <Words>1233</Words>
  <Application>Microsoft Office PowerPoint</Application>
  <PresentationFormat>Widescreen</PresentationFormat>
  <Paragraphs>172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Arial</vt:lpstr>
      <vt:lpstr>Arial Narrow</vt:lpstr>
      <vt:lpstr>Calibri</vt:lpstr>
      <vt:lpstr>Calibri Light</vt:lpstr>
      <vt:lpstr>Times New Roman</vt:lpstr>
      <vt:lpstr>Times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EXISTING SYSTEM</vt:lpstr>
      <vt:lpstr>PROPOSED SYSTEM </vt:lpstr>
      <vt:lpstr>SYSTEM ARCHITECTURE</vt:lpstr>
      <vt:lpstr>MODULE 1 : USER INTERFACE MODULE </vt:lpstr>
      <vt:lpstr>MODULE 2 : TRANSACTION MANAGEMENT  MODULE </vt:lpstr>
      <vt:lpstr>MODULE 3 : EMOTION TRACKING MODULE </vt:lpstr>
      <vt:lpstr>MODULE 4 : STATISTICS &amp; VISUALIZATION  MODULE </vt:lpstr>
      <vt:lpstr>MODULE 5 : DATA PERSISTENCE AND EXPORT MODULE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Matheswaran P</dc:creator>
  <cp:lastModifiedBy>Raghul P</cp:lastModifiedBy>
  <cp:revision>16</cp:revision>
  <dcterms:created xsi:type="dcterms:W3CDTF">2025-05-09T08:00:13Z</dcterms:created>
  <dcterms:modified xsi:type="dcterms:W3CDTF">2025-06-08T07:31:46Z</dcterms:modified>
</cp:coreProperties>
</file>