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7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2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99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63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36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316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12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465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09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9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8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9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2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41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9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4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5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82CEF7-F980-44A5-BBE7-24A51BB20111}" type="datetimeFigureOut">
              <a:rPr lang="en-IN" smtClean="0"/>
              <a:t>29-11-2024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413646-4D0A-4418-B080-27118D58E1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652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ED01-679D-2EDB-0CAE-FF70645EF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53961"/>
            <a:ext cx="10957182" cy="147483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HR ANALYTICS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(P671)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CE1D5-D255-8DCF-7AEA-588E3EA86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477729"/>
            <a:ext cx="6400800" cy="3008671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DATA ANALYST</a:t>
            </a:r>
          </a:p>
          <a:p>
            <a:r>
              <a:rPr lang="en-US" sz="2800" u="sng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</a:t>
            </a:r>
            <a:r>
              <a:rPr lang="en-IN" sz="2800" u="sng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ame</a:t>
            </a:r>
            <a:r>
              <a:rPr lang="en-IN" sz="2800" u="sng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: Sachin B N</a:t>
            </a:r>
          </a:p>
          <a:p>
            <a:r>
              <a:rPr lang="en-U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Email ID : sachinbnsachin73@gmail.com</a:t>
            </a:r>
            <a:endParaRPr lang="en-IN" sz="1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                       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0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82C-9188-B3F2-8923-E43648D5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96" y="249628"/>
            <a:ext cx="8534400" cy="61561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CA1C-245B-1448-45DB-722379D69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73394"/>
            <a:ext cx="11035840" cy="5555225"/>
          </a:xfrm>
        </p:spPr>
        <p:txBody>
          <a:bodyPr/>
          <a:lstStyle/>
          <a:p>
            <a:r>
              <a:rPr lang="en-US" dirty="0"/>
              <a:t>Organizations should review salary scales and ensure competitive compensation, particularly in roles with high attrition.</a:t>
            </a:r>
          </a:p>
          <a:p>
            <a:r>
              <a:rPr lang="en-US" dirty="0"/>
              <a:t>Implement work-life balance initiatives (e.g., flexible work hours, remote work options) to improve employee satisfaction and reduce attrition in high-demand roles.</a:t>
            </a:r>
          </a:p>
          <a:p>
            <a:r>
              <a:rPr lang="en-US" dirty="0"/>
              <a:t>Tailor retention strategies by department. Should implement performance support and stress management initiatives, while IT and Engineering departments may need career growth and training opportunities.</a:t>
            </a:r>
          </a:p>
          <a:p>
            <a:r>
              <a:rPr lang="en-US" dirty="0"/>
              <a:t>For departments with high turnover, focus on employee engagement and career progression. For departments with lower tenure, investigate whether there are growth opportunities or internal mobility options to retain employees.</a:t>
            </a:r>
          </a:p>
          <a:p>
            <a:r>
              <a:rPr lang="en-US" dirty="0"/>
              <a:t>Ensure that there are clear promotion paths and regular career development reviews. Employees who feel they can grow within the company are more likely to stay longer and perform better.</a:t>
            </a:r>
          </a:p>
          <a:p>
            <a:r>
              <a:rPr lang="en-US" dirty="0"/>
              <a:t>This analytical approach allows organizations to make informed decisions, fostering a more stable and engaged workforce.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82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34A0-D91E-AFBD-F272-27511F91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60206"/>
            <a:ext cx="10662214" cy="3140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</a:t>
            </a:r>
          </a:p>
          <a:p>
            <a:pPr marL="0" indent="0" algn="ctr">
              <a:buNone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END OF SLIDES</a:t>
            </a:r>
          </a:p>
        </p:txBody>
      </p:sp>
    </p:spTree>
    <p:extLst>
      <p:ext uri="{BB962C8B-B14F-4D97-AF65-F5344CB8AC3E}">
        <p14:creationId xmlns:p14="http://schemas.microsoft.com/office/powerpoint/2010/main" val="153938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3CA4-8992-C440-D969-2066909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109" y="259461"/>
            <a:ext cx="8534400" cy="80242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7788-6A7F-89A3-F1DB-B8D036B7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95" y="1258529"/>
            <a:ext cx="10711375" cy="5270090"/>
          </a:xfrm>
        </p:spPr>
        <p:txBody>
          <a:bodyPr/>
          <a:lstStyle/>
          <a:p>
            <a:r>
              <a:rPr lang="en-US" dirty="0"/>
              <a:t>Analyze how monthly income influences employee attrition. This data highlights the importance of competitive salary structures and compensation reviews to improve retention.</a:t>
            </a:r>
          </a:p>
          <a:p>
            <a:r>
              <a:rPr lang="en-US" dirty="0"/>
              <a:t>Explore the relationship between job roles and the perceived work-life balance.</a:t>
            </a:r>
          </a:p>
          <a:p>
            <a:r>
              <a:rPr lang="en-US" dirty="0"/>
              <a:t>Analyze the attrition rate across various departments, specialized technical roles tend to provide career stability and opportunities for advancement.</a:t>
            </a:r>
          </a:p>
          <a:p>
            <a:r>
              <a:rPr lang="en-US" dirty="0"/>
              <a:t>Evaluate the average number of years employees stay in each department before leaving.</a:t>
            </a:r>
          </a:p>
          <a:p>
            <a:r>
              <a:rPr lang="en-US" dirty="0"/>
              <a:t>Investigate the correlation between time since last promotion and attrition 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46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1B0-DD4F-9930-4E6F-5CA1955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70" y="377449"/>
            <a:ext cx="8534400" cy="88108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KPI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27C6-A0FF-31A2-98BC-1A48740A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18968"/>
            <a:ext cx="10593388" cy="4661584"/>
          </a:xfrm>
        </p:spPr>
        <p:txBody>
          <a:bodyPr/>
          <a:lstStyle/>
          <a:p>
            <a:r>
              <a:rPr lang="en-US" dirty="0"/>
              <a:t>Average Attrition rate for all Departments.</a:t>
            </a:r>
          </a:p>
          <a:p>
            <a:r>
              <a:rPr lang="en-US" dirty="0"/>
              <a:t>Average Hourly rate of Male Research Scientist.</a:t>
            </a:r>
          </a:p>
          <a:p>
            <a:r>
              <a:rPr lang="en-US" dirty="0"/>
              <a:t>Attrition rate Vs Monthly income stats.</a:t>
            </a:r>
          </a:p>
          <a:p>
            <a:r>
              <a:rPr lang="en-US" dirty="0"/>
              <a:t>Average working years for each Department.</a:t>
            </a:r>
          </a:p>
          <a:p>
            <a:r>
              <a:rPr lang="en-US" dirty="0"/>
              <a:t>Job Role Vs Work life balance.</a:t>
            </a:r>
          </a:p>
          <a:p>
            <a:r>
              <a:rPr lang="en-US" dirty="0"/>
              <a:t>Attrition rate Vs Year since last promotion relation.</a:t>
            </a:r>
          </a:p>
          <a:p>
            <a:r>
              <a:rPr lang="en-US" dirty="0"/>
              <a:t>Count of employees respective to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46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30E5-822A-AF47-D7AB-A58E3A28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32" y="672417"/>
            <a:ext cx="10455736" cy="77292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Data Analytics Techniques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7747-4D96-B7CB-2AD6-73D29374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81316"/>
            <a:ext cx="10583556" cy="4504267"/>
          </a:xfrm>
        </p:spPr>
        <p:txBody>
          <a:bodyPr/>
          <a:lstStyle/>
          <a:p>
            <a:r>
              <a:rPr lang="en-US" dirty="0"/>
              <a:t>Correlation Analysis: To identify relationships between variables like income, job role, and attrition.</a:t>
            </a:r>
          </a:p>
          <a:p>
            <a:r>
              <a:rPr lang="en-US" dirty="0"/>
              <a:t>Segmentation: Grouping employees by department, income level, or job role to understand unique trends.</a:t>
            </a:r>
          </a:p>
          <a:p>
            <a:r>
              <a:rPr lang="en-US" dirty="0"/>
              <a:t>Survival Analysis: To estimate the probability of an employee staying in the company based on factors like years since promotion or department.</a:t>
            </a:r>
          </a:p>
          <a:p>
            <a:r>
              <a:rPr lang="en-US" dirty="0"/>
              <a:t>Trend Analysis: Tracking attrition trends over time to understand how they relate to organizational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70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9829-0721-705F-3773-1C4A6569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35" y="68826"/>
            <a:ext cx="8534400" cy="66859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EXCEL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41064-EFE5-C9D5-AA5F-9A4B1F945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17" y="865239"/>
            <a:ext cx="11828206" cy="5751871"/>
          </a:xfrm>
        </p:spPr>
      </p:pic>
    </p:spTree>
    <p:extLst>
      <p:ext uri="{BB962C8B-B14F-4D97-AF65-F5344CB8AC3E}">
        <p14:creationId xmlns:p14="http://schemas.microsoft.com/office/powerpoint/2010/main" val="111758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63FD-1B2A-7783-B95C-BFBD21AB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45" y="184355"/>
            <a:ext cx="8534400" cy="61561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498C7-36E4-4589-F92B-1A68BBD59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9" y="1061884"/>
            <a:ext cx="11651226" cy="5605616"/>
          </a:xfrm>
        </p:spPr>
      </p:pic>
    </p:spTree>
    <p:extLst>
      <p:ext uri="{BB962C8B-B14F-4D97-AF65-F5344CB8AC3E}">
        <p14:creationId xmlns:p14="http://schemas.microsoft.com/office/powerpoint/2010/main" val="17204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2142-A894-434E-98C4-C062B546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419" y="-36207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Tableau DASHBOARD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403-AF28-47B0-93E8-FD00D20F8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5" y="659758"/>
            <a:ext cx="11805007" cy="6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A231-77B8-4C0B-8848-D32C4A25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46481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sql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queries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7933D-E29D-44EB-9FB3-FFCE2CD15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" y="1602768"/>
            <a:ext cx="5847639" cy="5075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32AFB-4ED9-47EE-8021-5362B9A7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768"/>
            <a:ext cx="5971819" cy="50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1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ADE3FC-D771-4068-93F8-4D52D121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9" y="749664"/>
            <a:ext cx="9996754" cy="59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47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556</TotalTime>
  <Words>415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Rounded MT Bold</vt:lpstr>
      <vt:lpstr>Century Gothic</vt:lpstr>
      <vt:lpstr>Wingdings 3</vt:lpstr>
      <vt:lpstr>Slice</vt:lpstr>
      <vt:lpstr>HR ANALYTICS (P671)</vt:lpstr>
      <vt:lpstr>SUMMARY</vt:lpstr>
      <vt:lpstr>KPI LIST</vt:lpstr>
      <vt:lpstr>Data Analytics Techniques Used:</vt:lpstr>
      <vt:lpstr>EXCEL DASHBOARD</vt:lpstr>
      <vt:lpstr>POWER BI DASHBOARD</vt:lpstr>
      <vt:lpstr>Tableau DASHBOARD</vt:lpstr>
      <vt:lpstr>sql queries</vt:lpstr>
      <vt:lpstr>PowerPoint Presentation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(P671)</dc:title>
  <dc:creator>Preeti Jha</dc:creator>
  <cp:lastModifiedBy>EXCEL R</cp:lastModifiedBy>
  <cp:revision>3</cp:revision>
  <dcterms:created xsi:type="dcterms:W3CDTF">2024-11-18T14:03:59Z</dcterms:created>
  <dcterms:modified xsi:type="dcterms:W3CDTF">2024-11-29T07:55:45Z</dcterms:modified>
</cp:coreProperties>
</file>