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437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dlite/react-fiber-architecture/blob/master/README.md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914400" y="2133600"/>
            <a:ext cx="1028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– React JS</a:t>
            </a:r>
          </a:p>
          <a:p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						</a:t>
            </a:r>
            <a:r>
              <a:rPr lang="en-IN" sz="2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-by Sachin </a:t>
            </a:r>
            <a:r>
              <a:rPr lang="en-IN" sz="2000" dirty="0" err="1">
                <a:solidFill>
                  <a:schemeClr val="bg2"/>
                </a:solidFill>
                <a:latin typeface="Amasis MT Pro Black" panose="020B0604020202020204" pitchFamily="18" charset="0"/>
              </a:rPr>
              <a:t>Barpanda</a:t>
            </a:r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76200"/>
            <a:ext cx="98053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Building our own hook with currency converter</a:t>
            </a:r>
            <a:endParaRPr lang="en-US" sz="1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1573" y="0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11621728" cy="6475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Hooks are nothing but function. So we will be making a hook of our own which will fetch data when a currency is passed into it.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Simply , just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useEffect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() and make a dependency on currency call , use fetch to get data ,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useState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() to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setData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return data from the function and at the end return the entire function . 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Note : Use (‘use’ keyword to make your own hook too ) </a:t>
            </a:r>
          </a:p>
          <a:p>
            <a:pPr marL="514350" indent="-514350">
              <a:buAutoNum type="arabicPeriod" startAt="3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 the UI given in the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github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to make the first component CSS , then get methods and the variables from the props.</a:t>
            </a:r>
          </a:p>
          <a:p>
            <a:pPr marL="514350" indent="-514350">
              <a:buAutoNum type="arabicPeriod" startAt="3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 label ,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amountDisable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for input to disable any layout , value to input amount and apply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onChange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on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onAmountChange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to take ‘Number’ values.</a:t>
            </a:r>
          </a:p>
          <a:p>
            <a:pPr marL="514350" indent="-514350">
              <a:buAutoNum type="arabicPeriod" startAt="3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 value of the select option field to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selectCurrency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onChange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to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onCurrencyChange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to pass the selected string (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e.g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“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inr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”, “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” , etc.)</a:t>
            </a:r>
          </a:p>
          <a:p>
            <a:pPr marL="514350" indent="-514350">
              <a:buAutoNum type="arabicPeriod" startAt="3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Make a index.js for component folder.</a:t>
            </a:r>
          </a:p>
          <a:p>
            <a:pPr marL="514350" indent="-514350">
              <a:buAutoNum type="arabicPeriod" startAt="3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UseId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 ) makes things even more optimize. Just bind it with the label and inputs in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332257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76200"/>
            <a:ext cx="98053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Building our own hook with currency converter</a:t>
            </a:r>
            <a:endParaRPr lang="en-US" sz="1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1573" y="0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11621728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14350" indent="-514350">
              <a:buAutoNum type="arabicPeriod" startAt="8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Now in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App.jsx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use the hooks for amount , from ,to ,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convertedAmount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our custom made hook for currency Info.</a:t>
            </a:r>
          </a:p>
          <a:p>
            <a:pPr marL="514350" indent="-514350">
              <a:buAutoNum type="arabicPeriod" startAt="8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Then we will get all the keys using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Object.keys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(currency Info).</a:t>
            </a:r>
          </a:p>
          <a:p>
            <a:pPr marL="514350" indent="-514350">
              <a:buAutoNum type="arabicPeriod" startAt="8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Try making swap yourself…</a:t>
            </a:r>
          </a:p>
          <a:p>
            <a:pPr marL="514350" indent="-514350">
              <a:buAutoNum type="arabicPeriod" startAt="8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Make a convert function to convert amount from one currency to other.</a:t>
            </a:r>
          </a:p>
          <a:p>
            <a:pPr marL="514350" indent="-514350">
              <a:buAutoNum type="arabicPeriod" startAt="8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Put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setAmount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value when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onAmountChange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.</a:t>
            </a:r>
          </a:p>
          <a:p>
            <a:pPr marL="514350" indent="-514350">
              <a:buAutoNum type="arabicPeriod" startAt="8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Pass the 2 input with relevant values and swap button in middle. And when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onSubmit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is called then convert triggers.</a:t>
            </a:r>
          </a:p>
          <a:p>
            <a:pPr marL="514350" indent="-514350">
              <a:buAutoNum type="arabicPeriod" startAt="8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600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76200"/>
            <a:ext cx="98053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React Router DOM</a:t>
            </a:r>
            <a:endParaRPr lang="en-US" sz="1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1573" y="0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11621728" cy="6475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It is a third party tool that will be integrated in React.</a:t>
            </a:r>
          </a:p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First install RRD, then get the header and footer UI from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Github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Import Link and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NavLink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from ‘react-router-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dom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’.</a:t>
            </a:r>
          </a:p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Link is used instead of ‘a’ tag in React. (since page doesn’t refresh in react.)</a:t>
            </a:r>
          </a:p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And ‘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href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’ replaced with ‘to’</a:t>
            </a:r>
          </a:p>
          <a:p>
            <a:pPr marL="514350" indent="-514350">
              <a:buAutoNum type="arabicPeriod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NavLink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will enable us to highlight the page we are currently in . </a:t>
            </a:r>
          </a:p>
          <a:p>
            <a:pPr marL="514350" indent="-51435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Now we don’t need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App.jsx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we need to make router in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main.jsx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</a:p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Let’s make a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Layout.jsx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where we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will insert router components inside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static components, using Outlet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which helps us in specifying location 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of varying files 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04B32-0453-0931-4933-88EFA5F77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76600"/>
            <a:ext cx="4359797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369AA6-2D32-8F2E-ABF6-6B9B13B51E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170"/>
          <a:stretch/>
        </p:blipFill>
        <p:spPr>
          <a:xfrm>
            <a:off x="6400800" y="4839167"/>
            <a:ext cx="5105400" cy="21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9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76200"/>
            <a:ext cx="98053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React Router DOM</a:t>
            </a:r>
            <a:endParaRPr lang="en-US" sz="1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1573" y="0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11621728" cy="6044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14350" indent="-514350">
              <a:buAutoNum type="arabicPeriod" startAt="9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Now we can make the routers using </a:t>
            </a:r>
          </a:p>
          <a:p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createBrowswerRouter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.  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10.  Now create about section and do the same.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11.  Another way of doing this is : </a:t>
            </a:r>
          </a:p>
          <a:p>
            <a:pPr marL="514350" indent="-514350">
              <a:buAutoNum type="arabicPeriod" startAt="11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11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11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11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11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11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11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Then we experiment how to get params </a:t>
            </a:r>
          </a:p>
          <a:p>
            <a:pPr marL="514350" indent="-514350">
              <a:buAutoNum type="arabicPeriod" startAt="11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First get the route for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userid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put ‘:’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13. Then we can use a hook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useParams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() 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which gives us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userId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D28F83-18B9-4A4E-8D68-8A6900FDB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381000"/>
            <a:ext cx="2821687" cy="24697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75DBBC-E171-8EC2-E864-AFB4BED19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362200"/>
            <a:ext cx="5105842" cy="21185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93975B-302E-FF0B-2015-FDA29CE13C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4535"/>
          <a:stretch/>
        </p:blipFill>
        <p:spPr>
          <a:xfrm>
            <a:off x="7162800" y="5334000"/>
            <a:ext cx="4854361" cy="30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BBED74-47B0-ED33-538E-2F0D661B77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454" y="5719067"/>
            <a:ext cx="3162574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9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76200"/>
            <a:ext cx="98053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React Router DOM</a:t>
            </a:r>
            <a:endParaRPr lang="en-US" sz="1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1573" y="0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11621728" cy="56137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14350" indent="-514350">
              <a:buAutoNum type="arabicPeriod" startAt="9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Now let’s see how to fetch data from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Github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api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use it in our webpage.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10. One way is using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useEffect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fetch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 data the set data using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UseState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11 .  Another optimized way of doing it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Is by using a hook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useLoaderData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().</a:t>
            </a:r>
          </a:p>
          <a:p>
            <a:pPr marL="514350" indent="-514350">
              <a:buAutoNum type="arabicPeriod" startAt="12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First make  a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loaderData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function in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Github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, then use it in the loader in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main.jsx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. </a:t>
            </a:r>
          </a:p>
          <a:p>
            <a:pPr marL="514350" indent="-514350">
              <a:buAutoNum type="arabicPeriod" startAt="12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12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12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12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Then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useLoaderData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() to get data and set it in your UI.</a:t>
            </a:r>
          </a:p>
          <a:p>
            <a:pPr marL="514350" indent="-514350">
              <a:buAutoNum type="arabicPeriod" startAt="12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12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6E5D2-F758-EF00-93C1-6BCC80633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419" y="1098627"/>
            <a:ext cx="5768840" cy="1653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FA22C6-6653-0922-E767-39F6AB3C6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69" y="3670924"/>
            <a:ext cx="6145825" cy="977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BF19D0-EE7E-E2AC-7265-966E70E45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200" y="3648046"/>
            <a:ext cx="2209800" cy="10001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570F9C-AC9F-9EEF-C301-4C31EE51E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85" y="5438601"/>
            <a:ext cx="3147333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3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76200"/>
            <a:ext cx="98053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Context API</a:t>
            </a:r>
            <a:endParaRPr lang="en-US" sz="1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1573" y="0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11621728" cy="6044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There is a big problem in earlier version of react is that when we have to pass a prop through multiple component that are inside one another then we have to go into each one , one after the other. This is known as Prop Drilling.</a:t>
            </a:r>
          </a:p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Prevent this Context API has been introduced. We are gonna built a project to under this.</a:t>
            </a:r>
          </a:p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After creating a base project , make a folder context and make a userContext.js</a:t>
            </a:r>
          </a:p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Inside it create Context . </a:t>
            </a:r>
          </a:p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Context gives us a provider which can wrap and gives us access to data to all components.</a:t>
            </a:r>
          </a:p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Now we have to make a provider which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will get the access of the children and wrap 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it inside the provider.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6364F4-7B14-273D-D3C1-5E663BFD0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3581400"/>
            <a:ext cx="3276600" cy="9491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FE79AF-657B-7EA0-7126-40C7E5637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5189908"/>
            <a:ext cx="4509712" cy="182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3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76200"/>
            <a:ext cx="98053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Context API Continued…</a:t>
            </a:r>
            <a:endParaRPr lang="en-US" sz="1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1573" y="0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11621728" cy="6044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Now lets make a login , by first make two input fields and a button which triggers on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onClick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event .</a:t>
            </a:r>
          </a:p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Then make 2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setState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for username and password and set them on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onChange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. </a:t>
            </a:r>
          </a:p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Now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useContext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in which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userContext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you made earlier. </a:t>
            </a:r>
          </a:p>
          <a:p>
            <a:pPr marL="514350" indent="-51435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When the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onClick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triggers then first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preventDefault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(); 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setUser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with username and password.</a:t>
            </a:r>
          </a:p>
          <a:p>
            <a:pPr marL="514350" indent="-514350">
              <a:buAutoNum type="arabicPeriod" startAt="5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Now our data can be passed directly from this component to another without passing the props to one another using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useContext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();</a:t>
            </a:r>
          </a:p>
          <a:p>
            <a:pPr marL="514350" indent="-514350">
              <a:buAutoNum type="arabicPeriod" startAt="5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Just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useContext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to get the user and use it in the profile app.</a:t>
            </a:r>
          </a:p>
          <a:p>
            <a:pPr marL="514350" indent="-514350">
              <a:buAutoNum type="arabicPeriod" startAt="5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App.jsx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wrap login and profile inside the </a:t>
            </a:r>
          </a:p>
          <a:p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UserContextProvider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.</a:t>
            </a:r>
          </a:p>
          <a:p>
            <a:pPr marL="514350" indent="-51435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670FF-0B96-9632-6AB5-E191535B0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819400"/>
            <a:ext cx="4267570" cy="4267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9ABCF0-71AC-60E5-787B-371BDDB7D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672" y="3048000"/>
            <a:ext cx="3588328" cy="106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2ED57E-207B-8D8E-AA30-44A35F7E8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400" y="5265275"/>
            <a:ext cx="3109229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1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76200"/>
            <a:ext cx="98053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Context API 2</a:t>
            </a:r>
            <a:r>
              <a:rPr lang="en-US" sz="3200" kern="0" baseline="3000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way (Theme Switcher)</a:t>
            </a:r>
            <a:endParaRPr lang="en-US" sz="1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1573" y="0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11621728" cy="6475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Make a context for theme.js</a:t>
            </a:r>
          </a:p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First Create a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themeContext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with default </a:t>
            </a:r>
          </a:p>
          <a:p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themeMode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2 methods light and dark mode. </a:t>
            </a:r>
          </a:p>
          <a:p>
            <a:pPr marL="514350" indent="-514350">
              <a:buAutoNum type="arabicPeriod" startAt="3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Then make a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ThemeContext.provider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, 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also make a function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useTheme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() which return</a:t>
            </a:r>
          </a:p>
          <a:p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useContext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with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themeContext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in it . </a:t>
            </a:r>
          </a:p>
          <a:p>
            <a:pPr marL="514350" indent="-514350">
              <a:buAutoNum type="arabicPeriod" startAt="4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Wrap the objects in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App.jsx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get the values, use functions of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darkMode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lightMode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to enable the values that are being passed.</a:t>
            </a:r>
          </a:p>
          <a:p>
            <a:pPr marL="514350" indent="-514350">
              <a:buAutoNum type="arabicPeriod" startAt="4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4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4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Write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useEffect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to run it once the app starts and change the themes in HTML</a:t>
            </a:r>
          </a:p>
          <a:p>
            <a:pPr marL="514350" indent="-514350">
              <a:buAutoNum type="arabicPeriod" startAt="4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4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4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Now make 2 component of button and card and get the component from online themes.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E65D5-F91E-1B31-112A-2F8CBBD39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599" y="838200"/>
            <a:ext cx="3886691" cy="1091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2C50F8-F2E7-5ED4-6CEE-F4EDE9ACF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1981200"/>
            <a:ext cx="4374259" cy="12802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464B2D-3B90-6B0C-CAB8-919FF83FE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91" y="4114800"/>
            <a:ext cx="5646909" cy="746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FCBAAC-61B5-380D-CC78-A46C84C3A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9973" y="4105891"/>
            <a:ext cx="2370025" cy="7392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B9F840-83BB-22B0-1B8C-614ED8BD5E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9365" y="4069017"/>
            <a:ext cx="2324301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EB109-2F22-66A9-FB7D-FD23DCFC94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5289059"/>
            <a:ext cx="5912381" cy="9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70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76200"/>
            <a:ext cx="98053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Context API 2</a:t>
            </a:r>
            <a:r>
              <a:rPr lang="en-US" sz="3200" kern="0" baseline="3000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way (Theme Switcher)</a:t>
            </a:r>
            <a:endParaRPr lang="en-US" sz="1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1573" y="0"/>
            <a:ext cx="1976627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11621728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14350" indent="-514350">
              <a:buAutoNum type="arabicPeriod" startAt="7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Now make a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onClick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in the button which uses context to get the value and now you can make changes in the UI, using this .</a:t>
            </a:r>
          </a:p>
          <a:p>
            <a:pPr marL="514350" indent="-514350">
              <a:buAutoNum type="arabicPeriod" startAt="7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7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7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7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7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And make sure to config the tailwind config because we have to enable dark mode class there.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0F8E3F-9123-00D0-1284-134D2D2F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24000"/>
            <a:ext cx="5265876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7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76200"/>
            <a:ext cx="98053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Context API Complex (To Do List)</a:t>
            </a:r>
            <a:endParaRPr lang="en-US" sz="1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1573" y="0"/>
            <a:ext cx="1976627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609600"/>
            <a:ext cx="11621728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14350" indent="-51435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First make the basic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TodoContext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return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useTodo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a provider for it.</a:t>
            </a:r>
          </a:p>
          <a:p>
            <a:pPr marL="514350" indent="-51435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51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React Intro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1621728" cy="6044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57200" indent="-457200">
              <a:buAutoNum type="arabicPeriod"/>
            </a:pPr>
            <a:r>
              <a:rPr lang="en-IN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React is a library </a:t>
            </a:r>
          </a:p>
          <a:p>
            <a:pPr marL="457200" indent="-457200">
              <a:buAutoNum type="arabicPeriod"/>
            </a:pPr>
            <a:r>
              <a:rPr lang="en-IN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React has React-Dom for browser app , React-Native for Mobile app.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have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npm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(node package manager) to get the stater files for React.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can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npx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create-react-app –filename– (but this is slower and bulky)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can run this file using start script (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npm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run start).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When we build the project, it serves us the html ,css ,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js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files (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npm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run build).</a:t>
            </a:r>
          </a:p>
          <a:p>
            <a:pPr marL="457200" indent="-457200">
              <a:buFontTx/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Delete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reportVitals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, logo,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app.test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css files.</a:t>
            </a:r>
          </a:p>
          <a:p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So we will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npm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create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vite@latest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(lighter package and faster)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Here it asks name , framework and language to choose 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Get react and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javascript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, we can get the project done now.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get node modules , we then have to go into the project and run (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npm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run this we use run script (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npm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run dev) 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Delete logo and css files .</a:t>
            </a:r>
          </a:p>
        </p:txBody>
      </p:sp>
    </p:spTree>
    <p:extLst>
      <p:ext uri="{BB962C8B-B14F-4D97-AF65-F5344CB8AC3E}">
        <p14:creationId xmlns:p14="http://schemas.microsoft.com/office/powerpoint/2010/main" val="355737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React Intro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1621728" cy="6044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Remember we cannot render any files without Html , Css , JS.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React only does that under the hood.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 Create-React-App the id=‘root’ is mentioned in html 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This id is used in the main index file to render the react app.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App renders HTML through JS , thus we get to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programme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HTML directly.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Here react-script scripts are responsible for injecting elements inside webpage.</a:t>
            </a:r>
          </a:p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 In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vite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the script tag is injected from the beginning.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We can create our own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jsx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file at this point and render it in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main.jsx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vite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Make sure to keep files name capital.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4. React converts the elements to DOM tree using React Dom Object.</a:t>
            </a:r>
          </a:p>
          <a:p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707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Create React Element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1621728" cy="56137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Under the hood react elements are nothing but JS objects.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So whatever tags we write they are converted to Objects and then rendered.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React provide a method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createElement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we can use to make our own element.</a:t>
            </a:r>
          </a:p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declare variable we have to use { } inside the tag , this is called ‘evaluated expression’ and the elements which contains it are called ‘expression’.</a:t>
            </a:r>
          </a:p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220C1-52BD-E650-99A6-148E530C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173453"/>
            <a:ext cx="4568454" cy="2510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E5DF78-56BE-568D-72EF-DB5C08E11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242" y="5494188"/>
            <a:ext cx="3313935" cy="1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useState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() hook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1621728" cy="69063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will observe it using a counter app.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have to call the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counterFunction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when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onClick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().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But this will not show up in the UI.</a:t>
            </a:r>
          </a:p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Because react reacts to changes and it tries to control what to show up in the UI.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Thus we need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react’s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hooks to make changes in the UI.</a:t>
            </a:r>
          </a:p>
          <a:p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UseState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change state of our UI, 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15 is the default value. 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counter is the variable we are using.</a:t>
            </a:r>
          </a:p>
          <a:p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setCounter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changes counter on demand.</a:t>
            </a:r>
          </a:p>
          <a:p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It also gives us a callback which returns the previous value which we can update on the go .                                                                              (interview ques)</a:t>
            </a:r>
          </a:p>
          <a:p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7B01BA-4526-C2BA-0061-B347FF7F7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733800"/>
            <a:ext cx="5621315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580AD-122E-B610-0F6F-38C7E3CB3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6400800"/>
            <a:ext cx="5845047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Understanding Fiber </a:t>
            </a:r>
            <a:r>
              <a:rPr lang="en-US" sz="20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</a:t>
            </a:r>
            <a:r>
              <a:rPr lang="en-US" sz="20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  <a:hlinkClick r:id="rId3"/>
              </a:rPr>
              <a:t>Link to source</a:t>
            </a:r>
            <a:r>
              <a:rPr lang="en-US" sz="20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76200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1621728" cy="6475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Now a days Virtual Dom is not being used in react , instead fiber is being used which helps in incremental rendering.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i.e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to split render into chunks and spread it over multiple frames.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Also the ability to pause , abort , or reuse new updates and to assign priority to updates during hydration (coming up of JS) 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Reconciliation : algorithm to diff one tree with another  to determine which part need to be changed.( tree from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CreateRoot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Update : A change in data used to re-render a react app ( like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setState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).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Reconciliation is behind the scene known as Virtual DOM.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Fiber takes different approach : </a:t>
            </a:r>
          </a:p>
          <a:p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 . Different Component generate different keys , due to this a complete new tree is generated.</a:t>
            </a:r>
          </a:p>
          <a:p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Ii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. Keys are used so that the performance is uplifted.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(Read Docs from the link for more understanding </a:t>
            </a:r>
            <a:r>
              <a:rPr lang="en-US" sz="2800" kern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of Fiber).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532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Learning Props with Tailwind CSS</a:t>
            </a:r>
            <a:endParaRPr lang="en-US" sz="20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76200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1621728" cy="6044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React tells us not to segregate on the basis of technology rather functionality. Thus we use component based on the type of work they do.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Props are the values that can be passed from where we are calling to another called component. 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can pass variable, object,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and arrays in it.</a:t>
            </a:r>
          </a:p>
          <a:p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4 .  Now use it inside the component</a:t>
            </a:r>
          </a:p>
          <a:p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5. If someone didn’t pass any value then use default value like in function argument in JS.</a:t>
            </a:r>
          </a:p>
          <a:p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You can pass other values and play with it yourself.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5CF00C-BB0C-F4E5-9DD2-074721682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38"/>
          <a:stretch/>
        </p:blipFill>
        <p:spPr>
          <a:xfrm>
            <a:off x="5770422" y="2133600"/>
            <a:ext cx="6421578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0AEC78-2B33-29EB-FCF3-23F389759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429000"/>
            <a:ext cx="4183743" cy="1287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9C152B-7946-E22A-78CB-5EBEEE48C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5419798"/>
            <a:ext cx="3863675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4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Background Color changer</a:t>
            </a:r>
            <a:endParaRPr lang="en-US" sz="20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76200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1621728" cy="5182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UseState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firstly 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 style to change the background color using 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 it’s child class make a color pallet to keep all colors 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And in the color pallets define all the colors</a:t>
            </a:r>
          </a:p>
          <a:p>
            <a:pPr marL="457200" indent="-457200">
              <a:buAutoNum type="arabicPeriod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onClick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accepts a function only , so we can’t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setColor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directly , so we use a callback function to call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setColor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this will not break the code.</a:t>
            </a:r>
          </a:p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Make the rest of the colors like pink , yellow , olive , cyan and your choices.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 CSS to your hearts content</a:t>
            </a:r>
          </a:p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EF8F0D-49BA-9BC1-2EB6-F2043C3F2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10000"/>
            <a:ext cx="3888507" cy="3619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FDD328-AEC0-A00B-C526-14A76BC00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728" y="1282444"/>
            <a:ext cx="4526672" cy="3962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4A5046-B82F-6FC9-F883-03BE07DE2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0" y="1678718"/>
            <a:ext cx="3093988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3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76200"/>
            <a:ext cx="98053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Password Generator using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useCallback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, </a:t>
            </a:r>
            <a:r>
              <a:rPr lang="en-US" sz="320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seEffect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&amp;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useRef</a:t>
            </a:r>
            <a:endParaRPr lang="en-US" sz="1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1573" y="0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685800"/>
            <a:ext cx="11621728" cy="6044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First make 3 hooks for slider , character and numbers. And 1 for password </a:t>
            </a:r>
          </a:p>
          <a:p>
            <a:pPr marL="457200" indent="-457200">
              <a:buAutoNum type="arabicPeriod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useCallback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: helps us to only render what we have changed and not everything, like here we have character and number checkbox.</a:t>
            </a:r>
          </a:p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Give ‘Dependency List’ to govern in which values the caching and re-render will happen. It will include the 3 hooks and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setPassword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Inputs will be taken and in range and checkboxes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onChange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will be given a callback where the desired results will be given to the input fields.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Now we have to generate Password , if we call it directly we are violating react, how ? Because in react we never control what to render it is done by react 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So to achieve this we will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useEffect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().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use copy we can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useRef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() which takes reference from any item.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79B32-AB4A-28D2-D358-5FF9A7F40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16795"/>
            <a:ext cx="4168343" cy="72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4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97928</TotalTime>
  <Words>2012</Words>
  <Application>Microsoft Office PowerPoint</Application>
  <PresentationFormat>Widescreen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Amasis MT Pro Black</vt:lpstr>
      <vt:lpstr>Calibri</vt:lpstr>
      <vt:lpstr>Carlito</vt:lpstr>
      <vt:lpstr>Trebuchet MS</vt:lpstr>
      <vt:lpstr>Office Theme</vt:lpstr>
      <vt:lpstr>PowerPoint Presentation</vt:lpstr>
      <vt:lpstr>React Intro</vt:lpstr>
      <vt:lpstr>React Intro</vt:lpstr>
      <vt:lpstr>Create React Element</vt:lpstr>
      <vt:lpstr>useState() hook</vt:lpstr>
      <vt:lpstr>Understanding Fiber (Link to source)</vt:lpstr>
      <vt:lpstr>Learning Props with Tailwind CSS</vt:lpstr>
      <vt:lpstr>Background Color changer</vt:lpstr>
      <vt:lpstr>Password Generator using useCallback, useEffect &amp; useRef</vt:lpstr>
      <vt:lpstr>Building our own hook with currency converter</vt:lpstr>
      <vt:lpstr>Building our own hook with currency converter</vt:lpstr>
      <vt:lpstr>React Router DOM</vt:lpstr>
      <vt:lpstr>React Router DOM</vt:lpstr>
      <vt:lpstr>React Router DOM</vt:lpstr>
      <vt:lpstr>Context API</vt:lpstr>
      <vt:lpstr>Context API Continued…</vt:lpstr>
      <vt:lpstr>Context API 2nd way (Theme Switcher)</vt:lpstr>
      <vt:lpstr>Context API 2nd way (Theme Switcher)</vt:lpstr>
      <vt:lpstr>Context API Complex (To Do List)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Sachin Barpanda</cp:lastModifiedBy>
  <cp:revision>163</cp:revision>
  <dcterms:created xsi:type="dcterms:W3CDTF">2022-02-16T20:23:17Z</dcterms:created>
  <dcterms:modified xsi:type="dcterms:W3CDTF">2024-02-06T19:21:41Z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