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5" r:id="rId2"/>
    <p:sldId id="380" r:id="rId3"/>
    <p:sldId id="381" r:id="rId4"/>
    <p:sldId id="382" r:id="rId5"/>
    <p:sldId id="383" r:id="rId6"/>
    <p:sldId id="384" r:id="rId7"/>
    <p:sldId id="386" r:id="rId8"/>
    <p:sldId id="387" r:id="rId9"/>
    <p:sldId id="388" r:id="rId10"/>
    <p:sldId id="389" r:id="rId11"/>
    <p:sldId id="390" r:id="rId12"/>
    <p:sldId id="392" r:id="rId13"/>
    <p:sldId id="391" r:id="rId14"/>
    <p:sldId id="393" r:id="rId15"/>
    <p:sldId id="394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710"/>
  </p:normalViewPr>
  <p:slideViewPr>
    <p:cSldViewPr>
      <p:cViewPr varScale="1">
        <p:scale>
          <a:sx n="65" d="100"/>
          <a:sy n="65" d="100"/>
        </p:scale>
        <p:origin x="72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4821" y="893775"/>
            <a:ext cx="386080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4582" y="1298859"/>
            <a:ext cx="6212840" cy="408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3739A06-26F4-5FAE-6ECD-C61EE3A7E3AD}"/>
              </a:ext>
            </a:extLst>
          </p:cNvPr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A9D06-D79F-4859-B8F9-0B8BDA1FAC2C}"/>
              </a:ext>
            </a:extLst>
          </p:cNvPr>
          <p:cNvSpPr txBox="1"/>
          <p:nvPr/>
        </p:nvSpPr>
        <p:spPr>
          <a:xfrm>
            <a:off x="1828800" y="2743200"/>
            <a:ext cx="1028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Full Stack-Web Development - JS</a:t>
            </a:r>
          </a:p>
          <a:p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						</a:t>
            </a:r>
            <a:r>
              <a:rPr lang="en-IN" sz="2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-by Sachin </a:t>
            </a:r>
            <a:r>
              <a:rPr lang="en-IN" sz="2000" dirty="0" err="1">
                <a:solidFill>
                  <a:schemeClr val="bg2"/>
                </a:solidFill>
                <a:latin typeface="Amasis MT Pro Black" panose="020B0604020202020204" pitchFamily="18" charset="0"/>
              </a:rPr>
              <a:t>Barpanda</a:t>
            </a:r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7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More Number Game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typeof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: console.log(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typeof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2) 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Ques : 1. 10/0=&gt;Infinity -10/0=&gt;?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2. 0/0 =&gt; ?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3.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typeof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NaN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 =&gt; ?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u="sng" kern="0" dirty="0">
                <a:latin typeface="Carlito"/>
                <a:cs typeface="Carlito"/>
                <a:sym typeface="Wingdings" panose="05000000000000000000" pitchFamily="2" charset="2"/>
              </a:rPr>
              <a:t>Math Functions :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PI , E , .sqrt(25) , .min(3,4,1) , .max(4,6,1) ,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	 .round(10.5), .floor(10.2) , .ceil(10.2)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Math.random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() =&gt; range from (0,1)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Ques(DIY): Use this function to generate number between 22 - 26.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5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Conditionals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57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if(conditions) {				{  } -&gt; Block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//true condition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}else if(2</a:t>
            </a:r>
            <a:r>
              <a:rPr lang="en-US" sz="3200" kern="0" baseline="30000" dirty="0">
                <a:latin typeface="Carlito"/>
                <a:cs typeface="Carlito"/>
                <a:sym typeface="Wingdings" panose="05000000000000000000" pitchFamily="2" charset="2"/>
              </a:rPr>
              <a:t>nd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conditions ){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//true 2</a:t>
            </a:r>
            <a:r>
              <a:rPr lang="en-US" sz="3200" kern="0" baseline="30000" dirty="0">
                <a:latin typeface="Carlito"/>
                <a:cs typeface="Carlito"/>
                <a:sym typeface="Wingdings" panose="05000000000000000000" pitchFamily="2" charset="2"/>
              </a:rPr>
              <a:t>nd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condition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}else{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//all conditions false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Logical Operators : and(&amp;&amp;),  or(||) , not(!)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Relational Operators : != , !== , == , === , &gt; , &lt; , =&lt; , &gt;= 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7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-15240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User Input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25256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We use prompt to take user input.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let a = prompt(“Entera a number”);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Prompt returns all values in String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We have to parse it into our desired datatypes using parse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    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parseInt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(a) ,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parseFloat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19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Array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57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Array is a Data Structure.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Ordered data structure.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Heterogenous types of data ( in JS)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[] ; print(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); // it returns object of Array, why?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ans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- Everything inside JS is an Object.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1.Access content in 1d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[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];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2.Access content in 2d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[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][j];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3.Access content in 3d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[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][j][k];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7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Array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606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 Destructive : Changes in the original array.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 Non Destructive : No changes in the original array.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Methods: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push(x) -&gt; destructive method (adds at the end), returns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len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527050" indent="-514350">
              <a:spcBef>
                <a:spcPts val="95"/>
              </a:spcBef>
              <a:buFontTx/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pop() -&gt; destructive method (remove from the end), returns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ele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527050" indent="-514350">
              <a:spcBef>
                <a:spcPts val="95"/>
              </a:spcBef>
              <a:buFontTx/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unshift(x) -&gt; destructive method (adds at the start), returns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len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527050" indent="-514350">
              <a:spcBef>
                <a:spcPts val="95"/>
              </a:spcBef>
              <a:buFontTx/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shift() -&gt; destructive method (remove from the start), returns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ele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5. slice(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x,y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 -&gt; returns array = [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x,y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 , (like substring for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, Non-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6. splice(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x,y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 -&gt; return array = [x],y is size 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method)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splice(2,3,’a’,’b’) -&gt; will add ‘a’ and ‘b’ after 2</a:t>
            </a:r>
            <a:r>
              <a:rPr lang="en-US" sz="3200" kern="0" baseline="30000" dirty="0">
                <a:latin typeface="Carlito"/>
                <a:cs typeface="Carlito"/>
                <a:sym typeface="Wingdings" panose="05000000000000000000" pitchFamily="2" charset="2"/>
              </a:rPr>
              <a:t>nd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index.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947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Array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55444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7. split(‘/’) : String’s method splits at ‘/’ , returns array. (Non -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join(‘/’) : joins the array to a String.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8.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concat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: Joins 2 arrays and strings both.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arr1.concat(arr2); (Non -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9. includes(‘x’) : returns Boolean value.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10.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indexOf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(‘x’):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retuns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-1(if not present) or integer.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11. reverse() : reverse the array  . 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method)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Note: Arrays are reference type , i.e. change in one array is reflected in another array.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3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JS Intro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-made by Brenden </a:t>
            </a:r>
            <a:r>
              <a:rPr lang="en-US" sz="3200" kern="0" dirty="0" err="1">
                <a:latin typeface="Carlito"/>
                <a:cs typeface="Carlito"/>
              </a:rPr>
              <a:t>Eich</a:t>
            </a:r>
            <a:endParaRPr lang="en-US" sz="3200" kern="0" dirty="0"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</a:t>
            </a:r>
            <a:r>
              <a:rPr lang="en-US" sz="3200" kern="0" dirty="0">
                <a:latin typeface="Carlito"/>
                <a:cs typeface="Carlito"/>
              </a:rPr>
              <a:t>Adds Interactivity to website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P.Lang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are of 2 types : Interpreted and Compiled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JS is a Interpreted Programming Language,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   i.e. JS is executed line by line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Browser has 2 engines : Layout and JS Engine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Layout Engine : HTML and CSS , JS Engine : JS for interaction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89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JS Datatypes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Primitive Datatypes (7 types)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String (we don’t have char ‘-’ and “-” is same for now…)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Number (here we don’t have int, float , long)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Boolean (true and false)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Undefined 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null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BigInt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Symbol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REPL -&gt; Read Evaluate Print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6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Variables in JS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4041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It is declared using : Let (for now)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Rules :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Cannot start with a number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Can use any alphabet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 spaces in between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 Keywords can be used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only ‘_’ and ‘$’ is allowed in symbols.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730408-D5F3-0EAC-272D-D9465CD5F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534" y="1169522"/>
            <a:ext cx="4884466" cy="29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Ways of Declaring Variables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4041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1.Normal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‘-’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2.Camel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‘-’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3.Snake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first_name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‘-’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4.Kebab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first-name = ‘-’ (only supported by CSS)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Use of ‘\’ : 1.Used to write ‘s inside String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2.\n for new line -&gt; inside file of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js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3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Backticks ( ` ) String Template	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Useful in writing string .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s = `hi there ${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 this side`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u="sng" kern="0" dirty="0">
                <a:latin typeface="Carlito"/>
                <a:cs typeface="Carlito"/>
                <a:sym typeface="Wingdings" panose="05000000000000000000" pitchFamily="2" charset="2"/>
              </a:rPr>
              <a:t>Number :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We can use add (+), multiply (*),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divide(/) (can also give floating point num),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modulus (%) , pow (**).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Max Num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Number.MAX_SAFE_INTEGER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Min Num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Number.MIN_SAFE_INTEGER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9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Strings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57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Q: let str = ‘Hi this is JS’ , str[5] = ?;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H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    t  h is is JS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idx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-&gt;0 1 2 3 4…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dynamically typed -&gt; variable type is understood in run-time.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statically typed -&gt;  variable type is understood in compiled-time.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So , JS is a interpreted , weakly typed , dynamically typed PL.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Now if console.log(str[100])-&gt; undefined.//something it can’t define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When no value is given to ‘let‘ it returns undefined.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let name; console.log(name);//undefined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0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String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606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1.substr : 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(2)-&gt; removes portion from first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(2,5) -&gt; 5 is size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(-5,5) -&gt; starts from last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2.substring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str.substring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(2)-&gt; removes portion from first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str.substring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(2,5)-&gt; 5 is the ending index.(not included)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str.substring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(5,2)-&gt; it swaps to (2,5).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str.substring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(-5,2)-&gt; it makes -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ve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to 0.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3.indexOf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str.indexOf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(‘a’). -&gt; returns number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str.indexOf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(‘a’,2). -&gt; starts from index 2 then returns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(DIY Ques: try getting the 3</a:t>
            </a:r>
            <a:r>
              <a:rPr lang="en-US" sz="3200" kern="0" baseline="30000" dirty="0">
                <a:latin typeface="Carlito"/>
                <a:cs typeface="Carlito"/>
                <a:sym typeface="Wingdings" panose="05000000000000000000" pitchFamily="2" charset="2"/>
              </a:rPr>
              <a:t>rd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a).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4.replace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str.replace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a’,’m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’) -&gt; only replace first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str.replaceAll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a’,’m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’) -&gt; replaces 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4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String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444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5. repeat : 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str.repeat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(3)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6.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str.toUpperCase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()  ,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str.toLowerCase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7. trim: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str.trim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(); //removes starting and ending whitespace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Boolean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== -&gt; general equality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=== -&gt; strict equality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Ques: 1==1 , 1===1, 1==‘1’, 1==true, 1===true, ‘1’==true , 	‘true’==true, “ ”==0,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6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7E6E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60604</TotalTime>
  <Words>1295</Words>
  <Application>Microsoft Office PowerPoint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Amasis MT Pro Black</vt:lpstr>
      <vt:lpstr>Calibri</vt:lpstr>
      <vt:lpstr>Carlito</vt:lpstr>
      <vt:lpstr>Trebuchet MS</vt:lpstr>
      <vt:lpstr>Wingdings</vt:lpstr>
      <vt:lpstr>Office Theme</vt:lpstr>
      <vt:lpstr>PowerPoint Presentation</vt:lpstr>
      <vt:lpstr>JS Intro</vt:lpstr>
      <vt:lpstr>JS Datatypes</vt:lpstr>
      <vt:lpstr>Variables in JS</vt:lpstr>
      <vt:lpstr>Ways of Declaring Variables</vt:lpstr>
      <vt:lpstr>Backticks ( ` ) String Template </vt:lpstr>
      <vt:lpstr>Strings</vt:lpstr>
      <vt:lpstr>String Methods</vt:lpstr>
      <vt:lpstr>String Methods</vt:lpstr>
      <vt:lpstr>More Number Game</vt:lpstr>
      <vt:lpstr>Conditionals</vt:lpstr>
      <vt:lpstr>User Input</vt:lpstr>
      <vt:lpstr>Array</vt:lpstr>
      <vt:lpstr>Array Methods</vt:lpstr>
      <vt:lpstr>Array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DELL</cp:lastModifiedBy>
  <cp:revision>97</cp:revision>
  <dcterms:created xsi:type="dcterms:W3CDTF">2022-02-16T20:23:17Z</dcterms:created>
  <dcterms:modified xsi:type="dcterms:W3CDTF">2023-10-22T17:16:32Z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2022-02-16T00:00:00Z</vt:filetime>
  </property>
</Properties>
</file>