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9027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43699</TotalTime>
  <Words>439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Calibri</vt:lpstr>
      <vt:lpstr>Carlito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86</cp:revision>
  <dcterms:created xsi:type="dcterms:W3CDTF">2022-02-16T20:23:17Z</dcterms:created>
  <dcterms:modified xsi:type="dcterms:W3CDTF">2023-10-08T18:44:40Z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