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34" r:id="rId39"/>
    <p:sldId id="439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8" r:id="rId49"/>
    <p:sldId id="429" r:id="rId50"/>
    <p:sldId id="430" r:id="rId51"/>
    <p:sldId id="431" r:id="rId52"/>
    <p:sldId id="432" r:id="rId53"/>
    <p:sldId id="433" r:id="rId54"/>
    <p:sldId id="435" r:id="rId55"/>
    <p:sldId id="437" r:id="rId56"/>
    <p:sldId id="438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-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Unordered Data Structure ( Collection of properties)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Non-primitive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Properties  Pair of key and value.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obj = { k:v }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Multiple properties -- let obj2 = {prop1 , prop2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(Everything in JS is an Object)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Accessing data in Objects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Print(obj2.prop1’s key ); // output = prop1’s value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obj2[‘prop1’s key’] ; // output = prop1’s value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because objects are stored as string in memory.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They are pass by reference.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Carlito"/>
                <a:sym typeface="Wingdings" panose="05000000000000000000" pitchFamily="2" charset="2"/>
              </a:rPr>
              <a:t>Methods : Functions inside the Object is called Methods.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p1: 100,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p2 : 200,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a : function(){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print(this.p1+this.p2); // to access this use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obj.a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return this.p1+this.p2; // it returns undefined if not specified anything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Loops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Loops: for , while , do-while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Task: WAP where num is div by 3 then print ‘kit’ , if num is div by 5 then print ‘kat’. And if num is div by both 3 and 5 then print 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kitkat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**new loops 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for-in : inside object  e.g. let obj = { k1 : v1 , k2 : v2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in obj){ print(`${obj[item]}`) }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for-of : inside array , vector , list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-&gt; let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= [‘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a’,’b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’]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of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){ print(item);}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Program that does something when told to do something.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Parts of function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calling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Parameters of a function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 (); // function call here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function with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 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// function with parameters.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Functions always returns something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print(sum()) ; returns undefined.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return something inside the function to avoid ‘undefined’.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Q : What if we pass only 1 argument.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(o/p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because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come from -&gt; 30 + undefined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Default Parameters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4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sum(20,50);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here 50 will have more weightage.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Task: Make a grade calculator using parameterized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{Note : 1+true2 , ‘1’+true1true and 1+‘a’1a}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also store an entire function in a variable and It’s called: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1. functional expression 2. first-class function 3.first-class citizen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let a =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 running behind the scenes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When JS code runs Global Execution Context is created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GEC has 2 parts :-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    MCP (Memory creation Phase) and CEP(Code Execution Phase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MCP entire function is given memory before it has run.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CEP the code will be ran line by line.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When a new function is seen in CEP another Execution Context is created and a new MCP and CEP is created inside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IIFE-Immediately Invoked Function Expression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Functions are invoked immediately after being declared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(func(){})()this last part is where the function is called.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    to pass params : ( sum(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 {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 )(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Scope: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&amp; const Block Scope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var  Functional Scope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EBA3F-0C05-9412-34BB-E7903F7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443"/>
              </p:ext>
            </p:extLst>
          </p:nvPr>
        </p:nvGraphicFramePr>
        <p:xfrm>
          <a:off x="6299198" y="3139284"/>
          <a:ext cx="581660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67">
                  <a:extLst>
                    <a:ext uri="{9D8B030D-6E8A-4147-A177-3AD203B41FA5}">
                      <a16:colId xmlns:a16="http://schemas.microsoft.com/office/drawing/2014/main" val="914743963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988215175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260854927"/>
                    </a:ext>
                  </a:extLst>
                </a:gridCol>
              </a:tblGrid>
              <a:tr h="6485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Redeclare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Reassign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66402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Const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518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Let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015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Var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Hoisting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39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Consider this example 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print(a);	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var a = 10;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a(){ };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 will give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So, Hoisting is when you can use var or function before declaration.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All let, const , var can perform hoisting.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But if we replace ‘var’ with ‘let’ then error will occur. Because the hoisting of let and const happens in Dead Temporal Zone (DTZ).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It’s between MCP and CEP.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Scope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29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 is Local Memory + Lexical Environment of Parents.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Lexical Environment of Parent is : Local + Parent’s memory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and it goes on…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 	In GEC {let and const  Script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 Global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In EC 	 {let and const  Block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Functional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Let’s check using following :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x = 20;{				var x = 20;{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y = 30;				  var y = 30;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function b(){			  function b(){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console.log(x);			   console.log(x);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console.log(y);			   console.log(y);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}					 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b();					  b();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					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Higher Order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16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that operate on other function either by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 taking them as an argument.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ii. returning them from inside.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 : Try to return a function that is declared inside the first function and print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Callback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03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passed into another function where it is invoked inside that fun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here b is callback function if invoked inside the function.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Task: Make a calculate function in which the all mathematical calculations (+,-,/,%,*) is done inside the callback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Practical JS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forEach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 : it accepts a callback function and iterate through a list of arrays.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map()  : it accepts a callback function and can return a array with different value as specified by us.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filter() : it also accepts a callback function and returns a truthy or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falsy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values.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sort() : Lexicographically sorted by default , then we can pass a callback function and change it’s properties like in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compareTo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Closure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Function bundled along with the reference to its lexical env.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anything(){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name = ‘x’;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 log(name);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anything();//here ‘a’ will have everything including name variable ‘name’ inside it.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52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Prototype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506200" cy="5595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is an Object which is used as an fallback Source.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title : “buy something”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 : 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`buy this ${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this.title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}`;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here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fun.toString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 is an object found inside prototype.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Check Prototype of any object we can use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dender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proto (.__proto__)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 Array ’s Prototype  Object’s Prototype 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String  String’s Prototype  Object’s Prototype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Function  Function’s Prototype  Object’s Prototype  null</a:t>
            </a:r>
          </a:p>
        </p:txBody>
      </p:sp>
    </p:spTree>
    <p:extLst>
      <p:ext uri="{BB962C8B-B14F-4D97-AF65-F5344CB8AC3E}">
        <p14:creationId xmlns:p14="http://schemas.microsoft.com/office/powerpoint/2010/main" val="244721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Constructor 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187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“new” keyword before function call creates a constructor function.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creates an Object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a(){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this.user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“first” ;}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new 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print(a);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We can pass the values in a(val1,val2) too.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To make Prototype use: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a.prototype.getName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function(){log(//name)};</a:t>
            </a:r>
            <a:endParaRPr lang="en-US" sz="32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55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Class Syntax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7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Syntactical Sugar for Constructor Function.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Person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this.a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a;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…;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getName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(){log(`print name`)}//method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prs1 = new Person(2,4,5);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log(prs1.a);log(prs1.b);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Inheritance : Getting existing properties from previous classes.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Person{//default super()}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a,b,c,d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){super(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d}}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std1 = new Student(2,3,5,6);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log(std1.a);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08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This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Regular invocation</a:t>
            </a:r>
            <a:endParaRPr lang="en-US" sz="44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log(this);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}// this points to windows obj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Method invocation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num : 2;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(){log(this)}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 this points to obj Object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x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 x();  this points to windows Object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3.Constructor function calling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this.x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20;		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 let obj = new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180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This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838200"/>
            <a:ext cx="11429999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Call : Used to call functions from other objects.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a:20,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this,a,b,c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obj2 = { a:50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(obj2,11,12,31);//50 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Apply  : It works same as call except we have to use [] for multiple arguments.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(obj2,[21,31,43]);//50 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11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 Bind : It makes the obj to get fixated on one obj and not change.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obj.fn.bind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(obj);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//will not point to window object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Arrow Function (=&gt;)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429999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ES6 feature to write function precisely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fun = ()=&gt;{//do something}; fun();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In case of arrow function it points to this of previous object 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num : 3,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()=&gt;{log(this);}}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();// window ko point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karega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because of this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obj2 : {fn1:function 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 {log(this); }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();}}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obj.obj2.fn1(); here this will point to obj2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31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There are 2 types of codes :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Blocking Code : Block the flow of Program  Read File in 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Non Blocking Code : Don’t Block the execution  Read File in Async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endParaRPr lang="en-US" sz="2800" kern="0" dirty="0"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JS standalone is not used anywhere.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is called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Register callback keeps the record of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these calls.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taskQueue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keeps the tasks and adds it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the call stack.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‘promise’ is a new async function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which has high priority queue in it.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D8DC-5A79-0F9A-6F2B-992AF9158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9260" r="7282" b="1852"/>
          <a:stretch/>
        </p:blipFill>
        <p:spPr>
          <a:xfrm>
            <a:off x="6553200" y="2743200"/>
            <a:ext cx="55626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Examples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},2000);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clear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something”,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Date.now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},1000);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//by providing reference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const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 log(“doing it in ref”); 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//don’t call the function, only provide its ref.</a:t>
            </a:r>
          </a:p>
        </p:txBody>
      </p:sp>
    </p:spTree>
    <p:extLst>
      <p:ext uri="{BB962C8B-B14F-4D97-AF65-F5344CB8AC3E}">
        <p14:creationId xmlns:p14="http://schemas.microsoft.com/office/powerpoint/2010/main" val="72019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2907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Continuous use of callback one inside other results in ‘callback hell’. To resolve this we have promise.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Promise is either resolve or reject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 resolve it return values in .then()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 rejected it returns values in .catch()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D90B5-415B-320C-B08A-E409A0BD3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26" y="3746047"/>
            <a:ext cx="4699274" cy="246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07DC3-8541-8AB3-8B08-4B0FDCB9A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39" y="3033468"/>
            <a:ext cx="4983161" cy="37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9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1. async - await function returns a promise .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2. async always works with await.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7281C-0D25-E396-287B-337378AD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05000"/>
            <a:ext cx="6079662" cy="38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3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18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-&gt;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Object -&gt; JS Object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-&gt; to manipulate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 types of Selectors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1.getElementsByTagName(‘h1’)-&gt;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i.e. array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loop through them and apply style to them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for(let item of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arr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item.style.color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‘red’;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getElementByID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getElementsByClassName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5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takes class(.x) , id(#x)  and tag(x) as argument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Nodelist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Propeties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of HTML (Like Setter and Getter)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textContent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cannot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returns text + tags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0486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Attribute Manipulator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49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Helps in manipulating attribute inside HTML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’) -&gt; to fetch attribute data from tag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, ‘www.something.com’);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(‘class’ , ‘one two three’);//multiple classes possible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Task: Make a slider using ‘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 and attribute manipulator, which changes image in 2 seconds.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ClassList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: 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doc.classList.add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class can be added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doc.classList.remove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remove these classes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toggle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doc.classList.toggle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(‘tc1’);// make true-&gt;false and vice-versa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contains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doc.classList.contains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(‘present’); //returns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59809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Tree Traversing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077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access the child elements of parent tag we have to use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.children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parent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HTML collection array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[1];//gives specific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Similarly, we can access parent from child elements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child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(‘.day’);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child.parentElement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parent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child.nextElementSibling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;// gives second sibling element of selected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486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Adding Element in DOM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54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1.//make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doc.createElement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(‘div’);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2.//get the parent or children previously present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doc.getElementById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3.//insert content in the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ele.innerText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“some content”;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4.//append it to the parent(previous element present)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presentEle.appendChild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input multiple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childs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we can use .append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remove elements we can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directly remove use remove();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100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39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Actions that happen in HTML document.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Inline: onclick as attribute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 directly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const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btn.onclick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()=&gt;{ log(‘clicked’); }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eventListener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(‘click’,()=&gt;{ log(‘clicked’); } );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dblclick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’,()=&gt;{ log(‘clicked twice’);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Input Events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(‘input’,()=&gt;{ log(‘clicked’); } );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To access the elements in input tag we use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e and 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for its value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(‘input’,(e)=&gt;{ 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3722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62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Submit Events : Used in form tag</a:t>
            </a:r>
            <a:endParaRPr lang="en-US" sz="24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0.const form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(‘form’);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1.form.addEventListener(‘submit’,()=&gt;{ log(‘form submitted’); } 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//the submit will reload the page,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//to stop it we have to use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event.preventDefault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2.form.addEventListener(‘submit’,(e)=&gt;{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();log(‘form submitted’);});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Access Elements of form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For 2 input fields in form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[0].value);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[1].value);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860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Project ( Note Taking App)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will need html tags such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input , button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 elements in JS for all tags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click event in button then create li.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Insert input element value to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next clear the value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appendChild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created element into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click to the created element to remove() it , when click over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CSS to your heart’s content.</a:t>
            </a:r>
          </a:p>
        </p:txBody>
      </p:sp>
    </p:spTree>
    <p:extLst>
      <p:ext uri="{BB962C8B-B14F-4D97-AF65-F5344CB8AC3E}">
        <p14:creationId xmlns:p14="http://schemas.microsoft.com/office/powerpoint/2010/main" val="3058086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 Life Cycle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670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parameter of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addEventListener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denotes propagation of events.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child is clicked, first the child is registered then parent because of bubbling mode.</a:t>
            </a:r>
          </a:p>
          <a:p>
            <a:b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console.log("Parent is selected”);},false)</a:t>
            </a:r>
          </a:p>
          <a:p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But if we make the 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 true then it will capture parent first then child because of capturing mode.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console.log("Parent is selected");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e.stopPropagation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();},true)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also use event’s stop propagation for stopping the propagation of event.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3172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endParaRPr lang="en-US" sz="36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08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is a JS library.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jQuery by downloading the codes and including it in jQuery.js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$  selector .(same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to use style use $(‘h1’).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(‘background-color’, ‘red’);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to use multiple styles we will use object and for properties we use CamelCase. ex-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: ‘plum’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4.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$(‘h1’).text()//output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$(‘h1’).text(‘new Text’)//input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$(‘h1’).html(‘&lt;h2&gt;new Text&lt;/h2&gt;’)//input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6. to use attribute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 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 ‘www.google.com’ 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7. to use input value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	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	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(‘some value’)//set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2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endParaRPr lang="en-US" sz="36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50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8. Events :</a:t>
            </a:r>
            <a:r>
              <a:rPr lang="en-US" sz="28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b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D4D4D4"/>
                </a:solidFill>
                <a:effectLst/>
                <a:latin typeface="+mj-lt"/>
              </a:rPr>
              <a:t>1. General click 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$('button').click(function(){console.log("normal Function");})</a:t>
            </a:r>
          </a:p>
          <a:p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To select a particular element when multiple buttons are there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$('button').click(function(){$(this).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“,“red”);})</a:t>
            </a:r>
          </a:p>
          <a:p>
            <a:r>
              <a:rPr lang="en-IN" sz="2000" kern="0" dirty="0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//for </a:t>
            </a:r>
            <a:r>
              <a:rPr lang="en-IN" sz="2000" kern="0" dirty="0" err="1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addEventListerner</a:t>
            </a:r>
            <a:r>
              <a:rPr lang="en-IN" sz="2000" kern="0" dirty="0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 we have “$(‘button’).on”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$('button’).on(‘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click’,function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(){$(this).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“,“red”);})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Input event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keyup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(function(){log(“Key released”)};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keyup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(function(e){log(“Key released”,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())};</a:t>
            </a:r>
          </a:p>
        </p:txBody>
      </p:sp>
    </p:spTree>
    <p:extLst>
      <p:ext uri="{BB962C8B-B14F-4D97-AF65-F5344CB8AC3E}">
        <p14:creationId xmlns:p14="http://schemas.microsoft.com/office/powerpoint/2010/main" val="2463762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11621728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This is a web Technique to create SPA(Single Page Application).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of sending request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has a JS layer that only controls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response part without including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 or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 This is the AJAX engine.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We get 2 types of data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1.XML -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Xtensible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Markup Lang.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2.JSON-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object notation.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	(“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key”:“value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”) pair with double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	inverted comma.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3.API - Application Programming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32970-97E8-9660-90BF-0B85727EC1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1360" y="1426758"/>
            <a:ext cx="5437240" cy="43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5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059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 We cannot work with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data directly.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Json.parse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(Json String)We have to convert it into usable JS object or array.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Json.stringify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(Json object) Converts Json object into usable JS String.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sz="900" dirty="0"/>
            </a:br>
            <a:r>
              <a:rPr lang="en-US" sz="900" dirty="0"/>
              <a:t>		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"employee":{"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"age":30, "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city":"New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York"}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800" kern="0" dirty="0">
              <a:solidFill>
                <a:schemeClr val="bg1"/>
              </a:solidFill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obj1 =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console.log(obj1);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console.log(obj1['employee']['name’]);</a:t>
            </a:r>
          </a:p>
          <a:p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have to send request using JS.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HTTP Request(e.g.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https://isro.vercel.app/api/spacecrafts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800" kern="0" dirty="0">
              <a:solidFill>
                <a:schemeClr val="bg1"/>
              </a:solidFill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req = new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XMLHTTpRequest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req.open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(‘GET’, 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api_url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’); 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req.send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();//to send data 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req.onload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function(){log(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JSON.parse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this.reponse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),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onLoad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)};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req.onerror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function(){log(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this,onError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)};</a:t>
            </a:r>
          </a:p>
        </p:txBody>
      </p:sp>
    </p:spTree>
    <p:extLst>
      <p:ext uri="{BB962C8B-B14F-4D97-AF65-F5344CB8AC3E}">
        <p14:creationId xmlns:p14="http://schemas.microsoft.com/office/powerpoint/2010/main" val="3946598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30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Fetch: (Part of browser and returns a promise)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fetch(‘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api_url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.then(function(response)){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return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response.json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 // this also returns a promise thus we can use .then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}) 	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.then(function(data){//to resolve 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log(data)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})</a:t>
            </a: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.catch(function(err)){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log(err);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})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It returns small chunks of data </a:t>
            </a:r>
          </a:p>
          <a:p>
            <a:endParaRPr lang="en-US" sz="28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8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7312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3.Axios : (3</a:t>
            </a:r>
            <a:r>
              <a:rPr lang="en-US" sz="2800" kern="0" baseline="3000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party , It also returns a promise)</a:t>
            </a:r>
          </a:p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 include the </a:t>
            </a:r>
            <a:r>
              <a:rPr lang="en-US" sz="28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cdn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/axios.min.js"&gt;&lt;/script&gt;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&lt;script&gt;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('https://isro.vercel.app/api/spacecrafts')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.then(function(res){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res.data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.catch(function(err){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console.log(err);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&lt;/script&gt;</a:t>
            </a:r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US" sz="28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Axios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put pressure on servers so using fetch is better when data is limited.</a:t>
            </a: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179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Task Project ( Movie Search WebApp)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make input , button , section to store cards.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Select them all in JS using the right queries.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 event click fetch the data with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api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API = {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https://api.tvmaze.com/search/shows?q=${input.value}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}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implement then to return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response.json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implement then to get data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section.firstChild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remove the first child so as to clear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prev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data.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for of loop to parse through all objects , make card and add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values of image and name of the data got.</a:t>
            </a:r>
          </a:p>
          <a:p>
            <a:pPr marL="514350" indent="-514350">
              <a:buAutoNum type="arabicPeriod" startAt="4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appedChild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card to the section </a:t>
            </a: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CSS to your heart’s content</a:t>
            </a:r>
          </a:p>
        </p:txBody>
      </p:sp>
    </p:spTree>
    <p:extLst>
      <p:ext uri="{BB962C8B-B14F-4D97-AF65-F5344CB8AC3E}">
        <p14:creationId xmlns:p14="http://schemas.microsoft.com/office/powerpoint/2010/main" val="3557379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 Modules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802443"/>
            <a:ext cx="1162172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declare variables in one file and use it elsewhere.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 with : &lt;script type="module"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="import.js"&gt;&lt;/script&gt;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E2F5B-A830-6C94-E9F7-C68A9C37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84026"/>
            <a:ext cx="9244012" cy="52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82737</TotalTime>
  <Words>5250</Words>
  <Application>Microsoft Office PowerPoint</Application>
  <PresentationFormat>Widescreen</PresentationFormat>
  <Paragraphs>653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  <vt:lpstr>Objects</vt:lpstr>
      <vt:lpstr>Objects</vt:lpstr>
      <vt:lpstr>Loops</vt:lpstr>
      <vt:lpstr>Functions</vt:lpstr>
      <vt:lpstr>Functions</vt:lpstr>
      <vt:lpstr>Functions</vt:lpstr>
      <vt:lpstr>Functions running behind the scenes</vt:lpstr>
      <vt:lpstr>IIFE-Immediately Invoked Function Expression</vt:lpstr>
      <vt:lpstr>Hoisting</vt:lpstr>
      <vt:lpstr>Scope</vt:lpstr>
      <vt:lpstr>Higher Order Function</vt:lpstr>
      <vt:lpstr>Callback Function</vt:lpstr>
      <vt:lpstr>Practical JS Methods</vt:lpstr>
      <vt:lpstr>Closure</vt:lpstr>
      <vt:lpstr>Prototype</vt:lpstr>
      <vt:lpstr>Constructor Functions</vt:lpstr>
      <vt:lpstr>Class Syntax</vt:lpstr>
      <vt:lpstr>This</vt:lpstr>
      <vt:lpstr>This</vt:lpstr>
      <vt:lpstr>Arrow Function (=&gt;)</vt:lpstr>
      <vt:lpstr>Async JavaScript Fundamentals</vt:lpstr>
      <vt:lpstr>Async JavaScript Fundamentals</vt:lpstr>
      <vt:lpstr>Async JavaScript Fundamentals</vt:lpstr>
      <vt:lpstr>Async JavaScript Fundamentals</vt:lpstr>
      <vt:lpstr>DOM(Document Object Model)</vt:lpstr>
      <vt:lpstr>DOM(Document Object Model)</vt:lpstr>
      <vt:lpstr>Attribute Manipulator</vt:lpstr>
      <vt:lpstr>Dom Tree Traversing</vt:lpstr>
      <vt:lpstr>Adding Element in DOM</vt:lpstr>
      <vt:lpstr>DOM Events</vt:lpstr>
      <vt:lpstr>DOM Events</vt:lpstr>
      <vt:lpstr>Project ( Note Taking App)</vt:lpstr>
      <vt:lpstr>Event Life Cycle</vt:lpstr>
      <vt:lpstr>JQuery</vt:lpstr>
      <vt:lpstr>JQuery</vt:lpstr>
      <vt:lpstr>AJAX (Asynchronous Javascript and XML)</vt:lpstr>
      <vt:lpstr>AJAX (Asynchronous Javascript and XML)</vt:lpstr>
      <vt:lpstr>AJAX (Asynchronous Javascript and XML)</vt:lpstr>
      <vt:lpstr>AJAX (Asynchronous Javascript and XML)</vt:lpstr>
      <vt:lpstr>Task Project ( Movie Search WebApp)</vt:lpstr>
      <vt:lpstr>JS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146</cp:revision>
  <dcterms:created xsi:type="dcterms:W3CDTF">2022-02-16T20:23:17Z</dcterms:created>
  <dcterms:modified xsi:type="dcterms:W3CDTF">2024-01-09T14:47:19Z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