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NodeJS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MERN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729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MongoDB, Express JS , React , Node 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ExpressJS</a:t>
            </a:r>
            <a:r>
              <a:rPr lang="en-US" sz="2800" kern="0" dirty="0">
                <a:latin typeface="+mn-lt"/>
                <a:cs typeface="Carlito"/>
              </a:rPr>
              <a:t> - It is a framework. Used in making web server .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Making a server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make folder and type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endParaRPr lang="en-US" sz="28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then install express by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npm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i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express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j-lt"/>
                <a:cs typeface="Carlito"/>
              </a:rPr>
              <a:t>create an express server</a:t>
            </a:r>
            <a:endParaRPr lang="en-US" sz="3200" kern="0" dirty="0">
              <a:latin typeface="+mj-lt"/>
              <a:cs typeface="Carlito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800" kern="0" dirty="0">
                <a:latin typeface="+mn-lt"/>
                <a:cs typeface="Carlito"/>
              </a:rPr>
              <a:t>Then listen to the port that server is running in.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console.log(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connected at port 8080"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endParaRPr lang="en-US" sz="2800" kern="0" dirty="0">
              <a:latin typeface="+mn-lt"/>
              <a:cs typeface="Carlito"/>
            </a:endParaRPr>
          </a:p>
          <a:p>
            <a:pPr marL="469900" lvl="1">
              <a:spcBef>
                <a:spcPts val="95"/>
              </a:spcBef>
            </a:pPr>
            <a:endParaRPr lang="en-US" sz="1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466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54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([path]callback [,callback]) : it runs middleware (callbacks) when path hits the routes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Middleware : just a function that will run on hitting routes.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Routing : HTTP methods are:- </a:t>
            </a:r>
            <a:r>
              <a:rPr lang="en-US" sz="2800" kern="0" dirty="0" err="1">
                <a:latin typeface="+mn-lt"/>
                <a:cs typeface="Carlito"/>
              </a:rPr>
              <a:t>i.get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ii.post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iii.patch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iv.put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v.delete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app.get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path,callback</a:t>
            </a:r>
            <a:r>
              <a:rPr lang="en-US" sz="2800" kern="0" dirty="0">
                <a:latin typeface="+mn-lt"/>
                <a:cs typeface="Carlito"/>
              </a:rPr>
              <a:t>) :-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HTTP get will run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5"/>
            </a:pPr>
            <a:r>
              <a:rPr lang="en-US" sz="2800" kern="0" dirty="0">
                <a:latin typeface="+mn-lt"/>
                <a:cs typeface="Carlito"/>
              </a:rPr>
              <a:t>Handle bad request :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Put this at the last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5D6D-59B4-4C27-1340-803C7B7B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06265"/>
            <a:ext cx="4495800" cy="1305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2C181-DAFC-A65C-5342-46FED222B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064" y="3967222"/>
            <a:ext cx="4192019" cy="1061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0B0FE-155E-560B-F3F2-7E32C106D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064" y="5247326"/>
            <a:ext cx="3857993" cy="1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2113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Note : to restart server when change happens we will use ‘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start in scripts , and use “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 index.js”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can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start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Now to get </a:t>
            </a:r>
            <a:r>
              <a:rPr lang="en-US" sz="2800" kern="0" dirty="0" err="1">
                <a:latin typeface="+mn-lt"/>
                <a:cs typeface="Carlito"/>
              </a:rPr>
              <a:t>Subpaths</a:t>
            </a:r>
            <a:r>
              <a:rPr lang="en-US" sz="2800" kern="0" dirty="0">
                <a:latin typeface="+mn-lt"/>
                <a:cs typeface="Carlito"/>
              </a:rPr>
              <a:t> for (e.g. subreddit ) we have to get help from URL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path and query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present in our request this can be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used to render in our browser too.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2.  Params (after ‘ : ’)can be fetched from URL with the help of </a:t>
            </a:r>
            <a:r>
              <a:rPr lang="en-US" sz="2800" kern="0" dirty="0" err="1">
                <a:latin typeface="+mn-lt"/>
                <a:cs typeface="Carlito"/>
              </a:rPr>
              <a:t>req.params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URL: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O/P: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FB300-FBBC-EA34-C560-0863090C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05" y="3048000"/>
            <a:ext cx="5215495" cy="1585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D417C-1F0D-7D5A-6A55-2C3EC9E15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5334000"/>
            <a:ext cx="3648584" cy="571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015777-572F-249D-0365-5B94B58B4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6118504"/>
            <a:ext cx="2362200" cy="5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5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Query: We get query as object from </a:t>
            </a:r>
            <a:r>
              <a:rPr lang="en-US" sz="2800" kern="0" dirty="0" err="1">
                <a:latin typeface="+mn-lt"/>
                <a:cs typeface="Carlito"/>
              </a:rPr>
              <a:t>url</a:t>
            </a:r>
            <a:r>
              <a:rPr lang="en-US" sz="2800" kern="0" dirty="0">
                <a:latin typeface="+mn-lt"/>
                <a:cs typeface="Carlito"/>
              </a:rPr>
              <a:t>. 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when </a:t>
            </a:r>
            <a:r>
              <a:rPr lang="en-US" sz="2800" kern="0" dirty="0" err="1">
                <a:latin typeface="+mn-lt"/>
                <a:cs typeface="Carlito"/>
              </a:rPr>
              <a:t>req.query</a:t>
            </a:r>
            <a:r>
              <a:rPr lang="en-US" sz="2800" kern="0" dirty="0">
                <a:latin typeface="+mn-lt"/>
                <a:cs typeface="Carlito"/>
              </a:rPr>
              <a:t> in </a:t>
            </a:r>
            <a:r>
              <a:rPr lang="en-US" sz="2800" kern="0" dirty="0" err="1">
                <a:latin typeface="+mn-lt"/>
                <a:cs typeface="Carlito"/>
              </a:rPr>
              <a:t>res.send</a:t>
            </a:r>
            <a:r>
              <a:rPr lang="en-US" sz="2800" kern="0" dirty="0">
                <a:latin typeface="+mn-lt"/>
                <a:cs typeface="Carlito"/>
              </a:rPr>
              <a:t>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6787-A5A4-9F06-33B8-619D3707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541712"/>
            <a:ext cx="3510559" cy="1604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FB6AE-60FC-FDA3-85C3-03A8CE1EC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34964"/>
            <a:ext cx="2438400" cy="158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DE056-1B1B-F63D-0BF3-D8B554F5D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524000"/>
            <a:ext cx="4911385" cy="1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41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</a:t>
            </a:r>
            <a:r>
              <a:rPr lang="en-US" sz="2800" kern="0" dirty="0" err="1">
                <a:latin typeface="+mn-lt"/>
                <a:cs typeface="Carlito"/>
              </a:rPr>
              <a:t>res.render</a:t>
            </a:r>
            <a:r>
              <a:rPr lang="en-US" sz="2800" kern="0" dirty="0">
                <a:latin typeface="+mn-lt"/>
                <a:cs typeface="Carlito"/>
              </a:rPr>
              <a:t>(view,[local],[callback]): Here view is the templating engine, that is going to be used.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Templating : Rendering the pages with our changes in it.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We’re going to use EJS , Tags that will be used to write the HTML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 :-  '</a:t>
            </a:r>
            <a:r>
              <a:rPr lang="en-US" sz="2800" kern="0" dirty="0" err="1">
                <a:latin typeface="+mn-lt"/>
                <a:cs typeface="Carlito"/>
              </a:rPr>
              <a:t>Scriptlet</a:t>
            </a:r>
            <a:r>
              <a:rPr lang="en-US" sz="2800" kern="0" dirty="0">
                <a:latin typeface="+mn-lt"/>
                <a:cs typeface="Carlito"/>
              </a:rPr>
              <a:t>' tag, for control-flow, no output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&lt;%= :- Outputs the value into the template (HTML escaped)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Mention the view engine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Views folder will be made to keep templates and extension of ‘.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’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This will be called using response .render and we will not need to mention views because it will automatically go there to call it.(default path 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We can also write JS inside EJS also.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Now set the path using the </a:t>
            </a:r>
            <a:r>
              <a:rPr lang="en-US" sz="2800" kern="0" dirty="0" err="1">
                <a:latin typeface="+mn-lt"/>
                <a:cs typeface="Carlito"/>
              </a:rPr>
              <a:t>app.set</a:t>
            </a:r>
            <a:r>
              <a:rPr lang="en-US" sz="2800" kern="0" dirty="0">
                <a:latin typeface="+mn-lt"/>
                <a:cs typeface="Carlito"/>
              </a:rPr>
              <a:t> so our template works anywhere . 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8D9BA8-9E92-38DB-8583-F8BB7404C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505200"/>
            <a:ext cx="4325102" cy="557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25D838-1BA3-5261-377C-A599BC41C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6172200"/>
            <a:ext cx="4191000" cy="45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5A3883-8309-FA46-BBC8-6386A1058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6492624"/>
            <a:ext cx="6529388" cy="4569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349058-4E01-C8EC-2C6A-C0CDFC36E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737" t="-25173" b="-1"/>
          <a:stretch/>
        </p:blipFill>
        <p:spPr>
          <a:xfrm>
            <a:off x="6477000" y="5258021"/>
            <a:ext cx="5638800" cy="4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51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 startAt="9"/>
            </a:pPr>
            <a:r>
              <a:rPr lang="en-US" sz="2800" kern="0" dirty="0">
                <a:latin typeface="+mn-lt"/>
                <a:cs typeface="Carlito"/>
              </a:rPr>
              <a:t>We can also pass values from routes to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files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rlito"/>
              </a:rPr>
              <a:t>					   “inside </a:t>
            </a:r>
            <a:r>
              <a:rPr lang="en-US" sz="2000" kern="0" dirty="0" err="1">
                <a:latin typeface="Consolas" panose="020B0609020204030204" pitchFamily="49" charset="0"/>
                <a:cs typeface="Carlito"/>
              </a:rPr>
              <a:t>ejs</a:t>
            </a:r>
            <a:r>
              <a:rPr lang="en-US" sz="2000" kern="0" dirty="0">
                <a:latin typeface="Consolas" panose="020B0609020204030204" pitchFamily="49" charset="0"/>
                <a:cs typeface="Carlito"/>
              </a:rPr>
              <a:t> file”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r>
              <a:rPr lang="en-US" sz="2800" kern="0" dirty="0">
                <a:latin typeface="+mn-lt"/>
                <a:cs typeface="Carlito"/>
              </a:rPr>
              <a:t>To make loops or conditionals we use &lt;% %&gt;</a:t>
            </a: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C93F6-1954-66DB-1F7E-C1DD904E1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84"/>
          <a:stretch/>
        </p:blipFill>
        <p:spPr>
          <a:xfrm>
            <a:off x="1476007" y="1485266"/>
            <a:ext cx="3781793" cy="72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4426E-791C-6D75-80B9-727F67C26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992" y="1801181"/>
            <a:ext cx="5277587" cy="376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7B917-B846-AEA7-F2C0-5A2D992ED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2819400"/>
            <a:ext cx="2804897" cy="1365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90929-25ED-7758-DE1A-DB689D024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2727339"/>
            <a:ext cx="4573212" cy="11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Serving Static Files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10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Public : we put static files in our public folder.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a public folder in the project and make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folders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make a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 and connect the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JS files we made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Here since the path till the public is set so we don’t need to think about till that.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</a:t>
            </a: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() to start using static files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also separate the files into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. This will be made inside a folder called partials.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include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using &lt;%-   %&gt;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EC3D4-FAC3-DB24-38D7-1C1E5382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62" y="3561652"/>
            <a:ext cx="5225138" cy="400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F120F-CED8-A91C-A083-9648E7C07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513806"/>
            <a:ext cx="1682379" cy="2478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8663A-A3C4-81D1-13A3-A64DF6340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191" y="5312053"/>
            <a:ext cx="4853505" cy="16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 VS POST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4FB72-CAED-93EB-9182-702ECEC1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96059"/>
              </p:ext>
            </p:extLst>
          </p:nvPr>
        </p:nvGraphicFramePr>
        <p:xfrm>
          <a:off x="762000" y="1100804"/>
          <a:ext cx="9144000" cy="4981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29460077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208613597"/>
                    </a:ext>
                  </a:extLst>
                </a:gridCol>
              </a:tblGrid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POST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32224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pPr marL="12700">
                        <a:spcBef>
                          <a:spcPts val="95"/>
                        </a:spcBef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1. Should be used to retrieve data.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 Should be used to make changes in server. i.e. in DB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54856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2.  data available inside query parameter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 Data is available as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req.body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64043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. Less Secure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 More secure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1929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 . data will be plain string and only in query parameter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 Data of diff types can be sent text , JSON , XML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35839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 . Limited data can be send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 Huge data can be send 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80138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99302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2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0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Serving Static Files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54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form the name tells us the attribute that is binding with which key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don’t have to write our entire path everywhere in node and express this is called ‘Strongly coupled application’.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we have GET request in form.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changes in index.js (entry file)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the method POST and in index.js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 </a:t>
            </a:r>
            <a:r>
              <a:rPr lang="en-US" sz="2800" kern="0" dirty="0" err="1">
                <a:latin typeface="+mn-lt"/>
                <a:cs typeface="Carlito"/>
              </a:rPr>
              <a:t>app.post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6. By default </a:t>
            </a:r>
            <a:r>
              <a:rPr lang="en-US" sz="2800" kern="0" dirty="0" err="1">
                <a:latin typeface="+mn-lt"/>
                <a:cs typeface="Carlito"/>
              </a:rPr>
              <a:t>req.body</a:t>
            </a:r>
            <a:r>
              <a:rPr lang="en-US" sz="2800" kern="0" dirty="0">
                <a:latin typeface="+mn-lt"/>
                <a:cs typeface="Carlito"/>
              </a:rPr>
              <a:t> gives undefined so we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have to use a middleware </a:t>
            </a:r>
            <a:r>
              <a:rPr lang="en-US" sz="2800" kern="0" dirty="0" err="1">
                <a:latin typeface="+mn-lt"/>
                <a:cs typeface="Carlito"/>
              </a:rPr>
              <a:t>i.e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AEABA-7960-F85F-9F5B-77163C483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989" y="1974750"/>
            <a:ext cx="4421758" cy="214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73BAF6-6426-FF7E-1B8D-5CA54E497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124200"/>
            <a:ext cx="3858206" cy="956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5E8BB4-C60B-B943-3D67-E03D970C0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905" y="4371173"/>
            <a:ext cx="4215230" cy="1266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B613DE-D43B-C7E4-581F-5A6CEDC90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6169155"/>
            <a:ext cx="7706407" cy="8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Prerequisite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039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Spread Operator: (…) we can attach2 arrays directly.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Carlito"/>
              </a:rPr>
              <a:t>e.g</a:t>
            </a:r>
            <a:r>
              <a:rPr lang="en-US" sz="2400" kern="0" dirty="0">
                <a:latin typeface="+mn-lt"/>
                <a:cs typeface="Carlito"/>
              </a:rPr>
              <a:t>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arr1=[…arr2,50,60,70];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It can be used for objects also.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2 . Rest Parameter : We can add more parameter in </a:t>
            </a:r>
            <a:r>
              <a:rPr lang="en-US" sz="2800" kern="0" dirty="0" err="1">
                <a:latin typeface="+mn-lt"/>
                <a:cs typeface="Carlito"/>
                <a:sym typeface="Wingdings" panose="05000000000000000000" pitchFamily="2" charset="2"/>
              </a:rPr>
              <a:t>funct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 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function sum (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a,b,c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,…d){//sum them};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</a:t>
            </a:r>
            <a:r>
              <a:rPr lang="en-US" sz="2800" kern="0" dirty="0" err="1">
                <a:latin typeface="+mn-lt"/>
                <a:cs typeface="Carlito"/>
              </a:rPr>
              <a:t>Destructure</a:t>
            </a:r>
            <a:r>
              <a:rPr lang="en-US" sz="2800" kern="0" dirty="0">
                <a:latin typeface="+mn-lt"/>
                <a:cs typeface="Carlito"/>
              </a:rPr>
              <a:t>: Shaking up the internal structure of Arrays , Objects </a:t>
            </a:r>
            <a:r>
              <a:rPr lang="en-US" sz="2800" kern="0" dirty="0" err="1">
                <a:latin typeface="+mn-lt"/>
                <a:cs typeface="Carlito"/>
              </a:rPr>
              <a:t>etc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fruits = [‘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apple’,‘banana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’]; let[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] = fruits;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here, ‘apple’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 &amp; ‘banana’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b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car = { name : ‘nano’ , price: 10000};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{name, price}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name:n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price:p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//now name is in n and price in p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//values are not in name anymore</a:t>
            </a: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533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CSR : Client Side Rendering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SSR : Server Side Rendering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Ryan </a:t>
            </a:r>
            <a:r>
              <a:rPr lang="en-US" sz="3200" kern="0" dirty="0" err="1">
                <a:latin typeface="Carlito"/>
                <a:cs typeface="Carlito"/>
              </a:rPr>
              <a:t>Delh</a:t>
            </a:r>
            <a:r>
              <a:rPr lang="en-US" sz="3200" kern="0" dirty="0">
                <a:latin typeface="Carlito"/>
                <a:cs typeface="Carlito"/>
              </a:rPr>
              <a:t> made </a:t>
            </a:r>
            <a:r>
              <a:rPr lang="en-US" sz="3200" kern="0" dirty="0" err="1">
                <a:latin typeface="Carlito"/>
                <a:cs typeface="Carlito"/>
              </a:rPr>
              <a:t>nodejs</a:t>
            </a:r>
            <a:r>
              <a:rPr lang="en-US" sz="3200" kern="0" dirty="0">
                <a:latin typeface="Carlito"/>
                <a:cs typeface="Carlito"/>
              </a:rPr>
              <a:t> by putting </a:t>
            </a:r>
            <a:r>
              <a:rPr lang="en-US" sz="3200" kern="0" dirty="0" err="1">
                <a:latin typeface="Carlito"/>
                <a:cs typeface="Carlito"/>
              </a:rPr>
              <a:t>js</a:t>
            </a:r>
            <a:r>
              <a:rPr lang="en-US" sz="3200" kern="0" dirty="0">
                <a:latin typeface="Carlito"/>
                <a:cs typeface="Carlito"/>
              </a:rPr>
              <a:t> engine from browser to machine.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document for DOM but Node JS do not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Node JS has file system access which browser lacks.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window object and node has global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989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 JS Commands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028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process: stores all ongoing info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+mn-lt"/>
                <a:cs typeface="Carlito"/>
              </a:rPr>
              <a:t>process.argv</a:t>
            </a:r>
            <a:r>
              <a:rPr lang="en-US" sz="3200" kern="0" dirty="0">
                <a:latin typeface="+mn-lt"/>
                <a:cs typeface="Carlito"/>
              </a:rPr>
              <a:t> : current directory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Now if we use </a:t>
            </a:r>
            <a:r>
              <a:rPr lang="en-US" sz="3200" kern="0" dirty="0" err="1">
                <a:latin typeface="+mn-lt"/>
                <a:cs typeface="Carlito"/>
              </a:rPr>
              <a:t>cmd</a:t>
            </a:r>
            <a:r>
              <a:rPr lang="en-US" sz="3200" kern="0" dirty="0">
                <a:latin typeface="+mn-lt"/>
                <a:cs typeface="Carlito"/>
              </a:rPr>
              <a:t> like : node ind.js 10 20 30 , we can use String operation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rlito"/>
              </a:rPr>
              <a:t>e.g</a:t>
            </a:r>
            <a:r>
              <a:rPr lang="en-US" sz="3200" kern="0" dirty="0">
                <a:latin typeface="+mn-lt"/>
                <a:cs typeface="Carlito"/>
              </a:rPr>
              <a:t> </a:t>
            </a:r>
            <a:r>
              <a:rPr lang="en-US" sz="3200" kern="0" dirty="0" err="1">
                <a:latin typeface="+mn-lt"/>
                <a:cs typeface="Carlito"/>
              </a:rPr>
              <a:t>process.argv.slice</a:t>
            </a:r>
            <a:r>
              <a:rPr lang="en-US" sz="3200" kern="0" dirty="0">
                <a:latin typeface="+mn-lt"/>
                <a:cs typeface="Carlito"/>
              </a:rPr>
              <a:t>(2); or loop through them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4.process.cwd() : current working directory.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5.__dirname : current directory files are in.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25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File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59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When we don’t have a html file then we can use require and use </a:t>
            </a:r>
            <a:r>
              <a:rPr lang="en-US" sz="2800" kern="0" dirty="0" err="1">
                <a:latin typeface="+mn-lt"/>
                <a:cs typeface="Carlito"/>
              </a:rPr>
              <a:t>module.exports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it is an empty object.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ES 6 we don’t need to include both key and value pair when they have same name.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558B0-BEFC-107E-24EB-94C72D2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" y="1981200"/>
            <a:ext cx="4243799" cy="1768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F0403-6AE3-2DC1-5EF2-A769B5699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452" y="1447800"/>
            <a:ext cx="4701063" cy="23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Folder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23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this a special file with the name index.js keeps all the imports and exports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80952-3D38-87FC-8954-F2270E81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28800"/>
            <a:ext cx="4191000" cy="156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8463D-EB88-5577-2756-A8C886D7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1828800"/>
            <a:ext cx="6096000" cy="8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655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Database is the replacement of file systems to perform CRUD operation i.e.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2. Read 3. Update 4 . Delete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: we use </a:t>
            </a:r>
            <a:r>
              <a:rPr lang="en-US" sz="2800" kern="0" dirty="0" err="1">
                <a:latin typeface="+mn-lt"/>
                <a:cs typeface="Carlito"/>
              </a:rPr>
              <a:t>writeFile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fs.writeFileSync</a:t>
            </a:r>
            <a:r>
              <a:rPr lang="en-US" sz="2800" kern="0" dirty="0">
                <a:latin typeface="+mn-lt"/>
                <a:cs typeface="Carlito"/>
              </a:rPr>
              <a:t>(‘file-</a:t>
            </a:r>
            <a:r>
              <a:rPr lang="en-US" sz="2800" kern="0" dirty="0" err="1">
                <a:latin typeface="+mn-lt"/>
                <a:cs typeface="Carlito"/>
              </a:rPr>
              <a:t>name’,data</a:t>
            </a:r>
            <a:r>
              <a:rPr lang="en-US" sz="2800" kern="0" dirty="0">
                <a:latin typeface="+mn-lt"/>
                <a:cs typeface="Carlito"/>
              </a:rPr>
              <a:t>);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2"/>
            </a:pPr>
            <a:r>
              <a:rPr lang="en-US" sz="2800" kern="0" dirty="0">
                <a:latin typeface="+mn-lt"/>
                <a:cs typeface="Carlito"/>
              </a:rPr>
              <a:t>Read : Same here: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</a:t>
            </a:r>
            <a:r>
              <a:rPr lang="en-US" sz="2800" kern="0" baseline="30000" dirty="0">
                <a:latin typeface="+mn-lt"/>
                <a:cs typeface="Carlito"/>
              </a:rPr>
              <a:t>st</a:t>
            </a:r>
            <a:r>
              <a:rPr lang="en-US" sz="2800" kern="0" dirty="0">
                <a:latin typeface="+mn-lt"/>
                <a:cs typeface="Carlito"/>
              </a:rPr>
              <a:t> way: </a:t>
            </a:r>
            <a:r>
              <a:rPr lang="en-US" sz="2800" kern="0" dirty="0" err="1">
                <a:latin typeface="+mn-lt"/>
                <a:cs typeface="Carlito"/>
              </a:rPr>
              <a:t>readFile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: </a:t>
            </a:r>
            <a:r>
              <a:rPr lang="en-US" sz="2800" kern="0" dirty="0" err="1">
                <a:latin typeface="+mn-lt"/>
                <a:cs typeface="Carlito"/>
              </a:rPr>
              <a:t>readFileSync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data.toString</a:t>
            </a:r>
            <a:r>
              <a:rPr lang="en-US" sz="2800" kern="0" dirty="0">
                <a:latin typeface="+mn-lt"/>
                <a:cs typeface="Carlito"/>
              </a:rPr>
              <a:t>());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69E43-1464-8F79-2344-ED2427E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09800"/>
            <a:ext cx="3354099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415D3-385B-5A5B-35BE-50F475077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4419600"/>
            <a:ext cx="3734884" cy="26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82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update : We use </a:t>
            </a:r>
            <a:r>
              <a:rPr lang="en-US" sz="2800" kern="0" dirty="0" err="1">
                <a:latin typeface="+mn-lt"/>
                <a:cs typeface="Carlito"/>
              </a:rPr>
              <a:t>appendFile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4 . Delete : We use unlink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Path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Joins : 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</a:t>
            </a:r>
            <a:r>
              <a:rPr lang="en-US" sz="2800" kern="0" dirty="0">
                <a:latin typeface="+mn-lt"/>
                <a:cs typeface="Carlito"/>
              </a:rPr>
              <a:t>Joins them with a slash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automatically removed extra slashes too.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e.g. </a:t>
            </a:r>
            <a:r>
              <a:rPr lang="en-US" sz="2800" kern="0" dirty="0" err="1">
                <a:latin typeface="+mn-lt"/>
                <a:cs typeface="Carlito"/>
              </a:rPr>
              <a:t>path.join</a:t>
            </a:r>
            <a:r>
              <a:rPr lang="en-US" sz="2800" kern="0" dirty="0">
                <a:latin typeface="+mn-lt"/>
                <a:cs typeface="Carlito"/>
              </a:rPr>
              <a:t>(‘a’, ‘b’, ‘c’);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a/b/c</a:t>
            </a: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86215-7C2B-B83B-9979-A33DC6D2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24200"/>
            <a:ext cx="3891325" cy="1827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B6B1C-749D-D184-B3C0-FC29ED152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219200"/>
            <a:ext cx="5467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NPM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Node Package Manager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Node is also like a command line tool.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To initialize a project we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r>
              <a:rPr lang="en-US" sz="2800" kern="0" dirty="0">
                <a:latin typeface="+mn-lt"/>
                <a:cs typeface="Carlito"/>
              </a:rPr>
              <a:t> and it gives </a:t>
            </a:r>
            <a:r>
              <a:rPr lang="en-US" sz="2800" kern="0" dirty="0" err="1">
                <a:latin typeface="+mn-lt"/>
                <a:cs typeface="Carlito"/>
              </a:rPr>
              <a:t>package.json</a:t>
            </a: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now install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packages.(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give-me-a-joke).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we will get package-</a:t>
            </a:r>
            <a:r>
              <a:rPr lang="en-US" sz="2800" kern="0" dirty="0" err="1">
                <a:latin typeface="+mn-lt"/>
                <a:cs typeface="Carlito"/>
              </a:rPr>
              <a:t>lock.json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node_modules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make index.js where everything will be made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read docs and make our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app :)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Similarly try doing the same steps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with ‘</a:t>
            </a:r>
            <a:r>
              <a:rPr lang="en-US" sz="2800" kern="0" dirty="0" err="1">
                <a:latin typeface="+mn-lt"/>
                <a:cs typeface="Carlito"/>
              </a:rPr>
              <a:t>figlet</a:t>
            </a:r>
            <a:r>
              <a:rPr lang="en-US" sz="2800" kern="0" dirty="0">
                <a:latin typeface="+mn-lt"/>
                <a:cs typeface="Carlito"/>
              </a:rPr>
              <a:t>’ package from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915B7-725F-859C-C0E0-F6686E32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3499"/>
            <a:ext cx="5839416" cy="2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99113</TotalTime>
  <Words>1378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Amasis MT Pro Black</vt:lpstr>
      <vt:lpstr>Arial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Prerequisite</vt:lpstr>
      <vt:lpstr>NodeJS Intro</vt:lpstr>
      <vt:lpstr>Node JS Commands</vt:lpstr>
      <vt:lpstr>Requiring a File </vt:lpstr>
      <vt:lpstr>Requiring a Folder </vt:lpstr>
      <vt:lpstr>File System</vt:lpstr>
      <vt:lpstr>File System</vt:lpstr>
      <vt:lpstr>NPM</vt:lpstr>
      <vt:lpstr>MERN</vt:lpstr>
      <vt:lpstr>Express Methods</vt:lpstr>
      <vt:lpstr>Express Methods</vt:lpstr>
      <vt:lpstr>Express Methods</vt:lpstr>
      <vt:lpstr>Templating</vt:lpstr>
      <vt:lpstr>Templating</vt:lpstr>
      <vt:lpstr>Serving Static Files</vt:lpstr>
      <vt:lpstr>GET VS POST</vt:lpstr>
      <vt:lpstr>Serving Static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162</cp:revision>
  <dcterms:created xsi:type="dcterms:W3CDTF">2022-02-16T20:23:17Z</dcterms:created>
  <dcterms:modified xsi:type="dcterms:W3CDTF">2024-01-30T18:48:53Z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