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10"/>
  </p:normalViewPr>
  <p:slideViewPr>
    <p:cSldViewPr>
      <p:cViewPr varScale="1">
        <p:scale>
          <a:sx n="61" d="100"/>
          <a:sy n="61" d="100"/>
        </p:scale>
        <p:origin x="867" y="2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1028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NodeJS</a:t>
            </a:r>
          </a:p>
          <a:p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						</a:t>
            </a:r>
            <a:r>
              <a:rPr lang="en-IN" sz="2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-by Sachin </a:t>
            </a:r>
            <a:r>
              <a:rPr lang="en-IN" sz="2000" dirty="0" err="1">
                <a:solidFill>
                  <a:schemeClr val="bg2"/>
                </a:solidFill>
                <a:latin typeface="Amasis MT Pro Black" panose="020B0604020202020204" pitchFamily="18" charset="0"/>
              </a:rPr>
              <a:t>Barpanda</a:t>
            </a:r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MERN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729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MongoDB, Express JS , React , Node JS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rlito"/>
              </a:rPr>
              <a:t>ExpressJS</a:t>
            </a:r>
            <a:r>
              <a:rPr lang="en-US" sz="2800" kern="0" dirty="0">
                <a:latin typeface="+mn-lt"/>
                <a:cs typeface="Carlito"/>
              </a:rPr>
              <a:t> - It is a framework. Used in making web server .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Making a server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</a:rPr>
              <a:t>make folder and type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init</a:t>
            </a:r>
            <a:endParaRPr lang="en-US" sz="2800" kern="0" dirty="0">
              <a:latin typeface="+mn-lt"/>
              <a:cs typeface="Carlito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</a:rPr>
              <a:t>then install express by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npm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i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express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j-lt"/>
                <a:cs typeface="Carlito"/>
              </a:rPr>
              <a:t>create an express server</a:t>
            </a:r>
            <a:endParaRPr lang="en-US" sz="3200" kern="0" dirty="0">
              <a:latin typeface="+mj-lt"/>
              <a:cs typeface="Carlito"/>
            </a:endParaRP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express = require(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 = express();</a:t>
            </a:r>
          </a:p>
          <a:p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800" kern="0" dirty="0">
                <a:latin typeface="+mn-lt"/>
                <a:cs typeface="Carlito"/>
              </a:rPr>
              <a:t>Then listen to the port that server is running in.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	console.log(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"server connected at port 8080"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endParaRPr lang="en-US" sz="2800" kern="0" dirty="0">
              <a:latin typeface="+mn-lt"/>
              <a:cs typeface="Carlito"/>
            </a:endParaRPr>
          </a:p>
          <a:p>
            <a:pPr marL="469900" lvl="1">
              <a:spcBef>
                <a:spcPts val="95"/>
              </a:spcBef>
            </a:pPr>
            <a:endParaRPr lang="en-US" sz="100" kern="0" dirty="0">
              <a:latin typeface="+mn-lt"/>
              <a:cs typeface="Carlito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4660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Prerequisite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0394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 . Spread Operator: (…) we can attach2 arrays directly.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+mn-lt"/>
                <a:cs typeface="Carlito"/>
              </a:rPr>
              <a:t>e.g</a:t>
            </a:r>
            <a:r>
              <a:rPr lang="en-US" sz="2400" kern="0" dirty="0">
                <a:latin typeface="+mn-lt"/>
                <a:cs typeface="Carlito"/>
              </a:rPr>
              <a:t> 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arr1=[…arr2,50,60,70];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It can be used for objects also.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2 . Rest Parameter : We can add more parameter in </a:t>
            </a:r>
            <a:r>
              <a:rPr lang="en-US" sz="2800" kern="0" dirty="0" err="1">
                <a:latin typeface="+mn-lt"/>
                <a:cs typeface="Carlito"/>
                <a:sym typeface="Wingdings" panose="05000000000000000000" pitchFamily="2" charset="2"/>
              </a:rPr>
              <a:t>funct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 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function sum (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a,b,c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,…d){//sum them}; 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3. </a:t>
            </a:r>
            <a:r>
              <a:rPr lang="en-US" sz="2800" kern="0" dirty="0" err="1">
                <a:latin typeface="+mn-lt"/>
                <a:cs typeface="Carlito"/>
              </a:rPr>
              <a:t>Destructure</a:t>
            </a:r>
            <a:r>
              <a:rPr lang="en-US" sz="2800" kern="0" dirty="0">
                <a:latin typeface="+mn-lt"/>
                <a:cs typeface="Carlito"/>
              </a:rPr>
              <a:t>: Shaking up the internal structure of Arrays , Objects </a:t>
            </a:r>
            <a:r>
              <a:rPr lang="en-US" sz="2800" kern="0" dirty="0" err="1">
                <a:latin typeface="+mn-lt"/>
                <a:cs typeface="Carlito"/>
              </a:rPr>
              <a:t>etc</a:t>
            </a:r>
            <a:r>
              <a:rPr lang="en-US" sz="2800" kern="0" dirty="0">
                <a:latin typeface="+mn-lt"/>
                <a:cs typeface="Carlito"/>
              </a:rPr>
              <a:t> .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let fruits = [‘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apple’,‘banana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’]; let[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a,b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] = fruits;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here, ‘apple’ </a:t>
            </a:r>
            <a:r>
              <a:rPr lang="en-US" sz="2400" kern="0" dirty="0">
                <a:latin typeface="Consolas" panose="020B0609020204030204" pitchFamily="49" charset="0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a &amp; ‘banana’ </a:t>
            </a:r>
            <a:r>
              <a:rPr lang="en-US" sz="2400" kern="0" dirty="0">
                <a:latin typeface="Consolas" panose="020B0609020204030204" pitchFamily="49" charset="0"/>
                <a:cs typeface="Carlito"/>
                <a:sym typeface="Wingdings" panose="05000000000000000000" pitchFamily="2" charset="2"/>
              </a:rPr>
              <a:t>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b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let car = { name : ‘nano’ , price: 10000};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let {name, price} = car;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let {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name:n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,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price:p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} = car;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//now name is in n and price in p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//values are not in name anymore</a:t>
            </a: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NodeJS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533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CSR : Client Side Rendering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SSR : Server Side Rendering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Ryan </a:t>
            </a:r>
            <a:r>
              <a:rPr lang="en-US" sz="3200" kern="0" dirty="0" err="1">
                <a:latin typeface="Carlito"/>
                <a:cs typeface="Carlito"/>
              </a:rPr>
              <a:t>Delh</a:t>
            </a:r>
            <a:r>
              <a:rPr lang="en-US" sz="3200" kern="0" dirty="0">
                <a:latin typeface="Carlito"/>
                <a:cs typeface="Carlito"/>
              </a:rPr>
              <a:t> made </a:t>
            </a:r>
            <a:r>
              <a:rPr lang="en-US" sz="3200" kern="0" dirty="0" err="1">
                <a:latin typeface="Carlito"/>
                <a:cs typeface="Carlito"/>
              </a:rPr>
              <a:t>nodejs</a:t>
            </a:r>
            <a:r>
              <a:rPr lang="en-US" sz="3200" kern="0" dirty="0">
                <a:latin typeface="Carlito"/>
                <a:cs typeface="Carlito"/>
              </a:rPr>
              <a:t> by putting </a:t>
            </a:r>
            <a:r>
              <a:rPr lang="en-US" sz="3200" kern="0" dirty="0" err="1">
                <a:latin typeface="Carlito"/>
                <a:cs typeface="Carlito"/>
              </a:rPr>
              <a:t>js</a:t>
            </a:r>
            <a:r>
              <a:rPr lang="en-US" sz="3200" kern="0" dirty="0">
                <a:latin typeface="Carlito"/>
                <a:cs typeface="Carlito"/>
              </a:rPr>
              <a:t> engine from browser to machine.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Browser has document for DOM but Node JS do not 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Node JS has file system access which browser lacks.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Browser has window object and node has global object.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989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Node JS Commands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0286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process: stores all ongoing info of node JS.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 err="1">
                <a:latin typeface="+mn-lt"/>
                <a:cs typeface="Carlito"/>
              </a:rPr>
              <a:t>process.argv</a:t>
            </a:r>
            <a:r>
              <a:rPr lang="en-US" sz="3200" kern="0" dirty="0">
                <a:latin typeface="+mn-lt"/>
                <a:cs typeface="Carlito"/>
              </a:rPr>
              <a:t> : current directory of node JS.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Now if we use </a:t>
            </a:r>
            <a:r>
              <a:rPr lang="en-US" sz="3200" kern="0" dirty="0" err="1">
                <a:latin typeface="+mn-lt"/>
                <a:cs typeface="Carlito"/>
              </a:rPr>
              <a:t>cmd</a:t>
            </a:r>
            <a:r>
              <a:rPr lang="en-US" sz="3200" kern="0" dirty="0">
                <a:latin typeface="+mn-lt"/>
                <a:cs typeface="Carlito"/>
              </a:rPr>
              <a:t> like : node ind.js 10 20 30 , we can use String operation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+mn-lt"/>
                <a:cs typeface="Carlito"/>
              </a:rPr>
              <a:t>e.g</a:t>
            </a:r>
            <a:r>
              <a:rPr lang="en-US" sz="3200" kern="0" dirty="0">
                <a:latin typeface="+mn-lt"/>
                <a:cs typeface="Carlito"/>
              </a:rPr>
              <a:t> </a:t>
            </a:r>
            <a:r>
              <a:rPr lang="en-US" sz="3200" kern="0" dirty="0" err="1">
                <a:latin typeface="+mn-lt"/>
                <a:cs typeface="Carlito"/>
              </a:rPr>
              <a:t>process.argv.slice</a:t>
            </a:r>
            <a:r>
              <a:rPr lang="en-US" sz="3200" kern="0" dirty="0">
                <a:latin typeface="+mn-lt"/>
                <a:cs typeface="Carlito"/>
              </a:rPr>
              <a:t>(2); or loop through them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4.process.cwd() : current working directory.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5.__dirname : current directory files are in.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7250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Requiring a File 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59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When we don’t have a html file then we can use require and use </a:t>
            </a:r>
            <a:r>
              <a:rPr lang="en-US" sz="2800" kern="0" dirty="0" err="1">
                <a:latin typeface="+mn-lt"/>
                <a:cs typeface="Carlito"/>
              </a:rPr>
              <a:t>module.exports</a:t>
            </a:r>
            <a:r>
              <a:rPr lang="en-US" sz="2800" kern="0" dirty="0">
                <a:latin typeface="+mn-lt"/>
                <a:cs typeface="Carlito"/>
              </a:rPr>
              <a:t>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By default it is an empty object.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ES 6 we don’t need to include both key and value pair when they have same name.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558B0-BEFC-107E-24EB-94C72D21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68" y="1981200"/>
            <a:ext cx="4243799" cy="1768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CF0403-6AE3-2DC1-5EF2-A769B5699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452" y="1447800"/>
            <a:ext cx="4701063" cy="23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Requiring a Folder 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4236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this a special file with the name index.js keeps all the imports and exports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80952-3D38-87FC-8954-F2270E819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28800"/>
            <a:ext cx="4191000" cy="1560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8463D-EB88-5577-2756-A8C886D7C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1" y="1828800"/>
            <a:ext cx="6096000" cy="8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rlito"/>
              </a:rPr>
              <a:t>File 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655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Database is the replacement of file systems to perform CRUD operation i.e.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2. Read 3. Update 4 . Delete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: we use </a:t>
            </a:r>
            <a:r>
              <a:rPr lang="en-US" sz="2800" kern="0" dirty="0" err="1">
                <a:latin typeface="+mn-lt"/>
                <a:cs typeface="Carlito"/>
              </a:rPr>
              <a:t>writeFile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2</a:t>
            </a:r>
            <a:r>
              <a:rPr lang="en-US" sz="2800" kern="0" baseline="30000" dirty="0">
                <a:latin typeface="+mn-lt"/>
                <a:cs typeface="Carlito"/>
              </a:rPr>
              <a:t>nd</a:t>
            </a:r>
            <a:r>
              <a:rPr lang="en-US" sz="2800" kern="0" dirty="0">
                <a:latin typeface="+mn-lt"/>
                <a:cs typeface="Carlito"/>
              </a:rPr>
              <a:t> way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fs.writeFileSync</a:t>
            </a:r>
            <a:r>
              <a:rPr lang="en-US" sz="2800" kern="0" dirty="0">
                <a:latin typeface="+mn-lt"/>
                <a:cs typeface="Carlito"/>
              </a:rPr>
              <a:t>(‘file-</a:t>
            </a:r>
            <a:r>
              <a:rPr lang="en-US" sz="2800" kern="0" dirty="0" err="1">
                <a:latin typeface="+mn-lt"/>
                <a:cs typeface="Carlito"/>
              </a:rPr>
              <a:t>name’,data</a:t>
            </a:r>
            <a:r>
              <a:rPr lang="en-US" sz="2800" kern="0" dirty="0">
                <a:latin typeface="+mn-lt"/>
                <a:cs typeface="Carlito"/>
              </a:rPr>
              <a:t>);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2"/>
            </a:pPr>
            <a:r>
              <a:rPr lang="en-US" sz="2800" kern="0" dirty="0">
                <a:latin typeface="+mn-lt"/>
                <a:cs typeface="Carlito"/>
              </a:rPr>
              <a:t>Read : Same here: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</a:t>
            </a:r>
            <a:r>
              <a:rPr lang="en-US" sz="2800" kern="0" baseline="30000" dirty="0">
                <a:latin typeface="+mn-lt"/>
                <a:cs typeface="Carlito"/>
              </a:rPr>
              <a:t>st</a:t>
            </a:r>
            <a:r>
              <a:rPr lang="en-US" sz="2800" kern="0" dirty="0">
                <a:latin typeface="+mn-lt"/>
                <a:cs typeface="Carlito"/>
              </a:rPr>
              <a:t> way: </a:t>
            </a:r>
            <a:r>
              <a:rPr lang="en-US" sz="2800" kern="0" dirty="0" err="1">
                <a:latin typeface="+mn-lt"/>
                <a:cs typeface="Carlito"/>
              </a:rPr>
              <a:t>readFile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2</a:t>
            </a:r>
            <a:r>
              <a:rPr lang="en-US" sz="2800" kern="0" baseline="30000" dirty="0">
                <a:latin typeface="+mn-lt"/>
                <a:cs typeface="Carlito"/>
              </a:rPr>
              <a:t>nd</a:t>
            </a:r>
            <a:r>
              <a:rPr lang="en-US" sz="2800" kern="0" dirty="0">
                <a:latin typeface="+mn-lt"/>
                <a:cs typeface="Carlito"/>
              </a:rPr>
              <a:t> way : </a:t>
            </a:r>
            <a:r>
              <a:rPr lang="en-US" sz="2800" kern="0" dirty="0" err="1">
                <a:latin typeface="+mn-lt"/>
                <a:cs typeface="Carlito"/>
              </a:rPr>
              <a:t>readFileSync</a:t>
            </a:r>
            <a:r>
              <a:rPr lang="en-US" sz="2800" kern="0" dirty="0">
                <a:latin typeface="+mn-lt"/>
                <a:cs typeface="Carlito"/>
              </a:rPr>
              <a:t>(</a:t>
            </a:r>
            <a:r>
              <a:rPr lang="en-US" sz="2800" kern="0" dirty="0" err="1">
                <a:latin typeface="+mn-lt"/>
                <a:cs typeface="Carlito"/>
              </a:rPr>
              <a:t>data.toString</a:t>
            </a:r>
            <a:r>
              <a:rPr lang="en-US" sz="2800" kern="0" dirty="0">
                <a:latin typeface="+mn-lt"/>
                <a:cs typeface="Carlito"/>
              </a:rPr>
              <a:t>());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69E43-1464-8F79-2344-ED2427EF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209800"/>
            <a:ext cx="3354099" cy="232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F415D3-385B-5A5B-35BE-50F475077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4419600"/>
            <a:ext cx="3734884" cy="26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File 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82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3. update : We use </a:t>
            </a:r>
            <a:r>
              <a:rPr lang="en-US" sz="2800" kern="0" dirty="0" err="1">
                <a:latin typeface="+mn-lt"/>
                <a:cs typeface="Carlito"/>
              </a:rPr>
              <a:t>appendFile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4 . Delete : We use unlink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Path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 . Joins : 	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</a:t>
            </a:r>
            <a:r>
              <a:rPr lang="en-US" sz="2800" kern="0" dirty="0">
                <a:latin typeface="+mn-lt"/>
                <a:cs typeface="Carlito"/>
              </a:rPr>
              <a:t>Joins them with a slash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	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automatically removed extra slashes too.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e.g. </a:t>
            </a:r>
            <a:r>
              <a:rPr lang="en-US" sz="2800" kern="0" dirty="0" err="1">
                <a:latin typeface="+mn-lt"/>
                <a:cs typeface="Carlito"/>
              </a:rPr>
              <a:t>path.join</a:t>
            </a:r>
            <a:r>
              <a:rPr lang="en-US" sz="2800" kern="0" dirty="0">
                <a:latin typeface="+mn-lt"/>
                <a:cs typeface="Carlito"/>
              </a:rPr>
              <a:t>(‘a’, ‘b’, ‘c’);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 a/b/c</a:t>
            </a: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86215-7C2B-B83B-9979-A33DC6D2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124200"/>
            <a:ext cx="3891325" cy="1827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B6B1C-749D-D184-B3C0-FC29ED152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219200"/>
            <a:ext cx="5467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3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NPM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238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Node Package Manager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Node is also like a command line tool.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To initialize a project we use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init</a:t>
            </a:r>
            <a:r>
              <a:rPr lang="en-US" sz="2800" kern="0" dirty="0">
                <a:latin typeface="+mn-lt"/>
                <a:cs typeface="Carlito"/>
              </a:rPr>
              <a:t> and it gives </a:t>
            </a:r>
            <a:r>
              <a:rPr lang="en-US" sz="2800" kern="0" dirty="0" err="1">
                <a:latin typeface="+mn-lt"/>
                <a:cs typeface="Carlito"/>
              </a:rPr>
              <a:t>package.json</a:t>
            </a: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now install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packages.(</a:t>
            </a:r>
            <a:r>
              <a:rPr lang="en-US" sz="2800" kern="0" dirty="0" err="1">
                <a:latin typeface="+mn-lt"/>
                <a:cs typeface="Carlito"/>
              </a:rPr>
              <a:t>e.g</a:t>
            </a:r>
            <a:r>
              <a:rPr lang="en-US" sz="2800" kern="0" dirty="0">
                <a:latin typeface="+mn-lt"/>
                <a:cs typeface="Carlito"/>
              </a:rPr>
              <a:t> give-me-a-joke).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we will get package-</a:t>
            </a:r>
            <a:r>
              <a:rPr lang="en-US" sz="2800" kern="0" dirty="0" err="1">
                <a:latin typeface="+mn-lt"/>
                <a:cs typeface="Carlito"/>
              </a:rPr>
              <a:t>lock.json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node_modules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make index.js where everything will be made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read docs and make our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app :)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Similarly try doing the same steps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with ‘</a:t>
            </a:r>
            <a:r>
              <a:rPr lang="en-US" sz="2800" kern="0" dirty="0" err="1">
                <a:latin typeface="+mn-lt"/>
                <a:cs typeface="Carlito"/>
              </a:rPr>
              <a:t>figlet</a:t>
            </a:r>
            <a:r>
              <a:rPr lang="en-US" sz="2800" kern="0" dirty="0">
                <a:latin typeface="+mn-lt"/>
                <a:cs typeface="Carlito"/>
              </a:rPr>
              <a:t>’ package from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915B7-725F-859C-C0E0-F6686E32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03499"/>
            <a:ext cx="5839416" cy="2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2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88594</TotalTime>
  <Words>690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Amasis MT Pro Black</vt:lpstr>
      <vt:lpstr>Calibri</vt:lpstr>
      <vt:lpstr>Carlito</vt:lpstr>
      <vt:lpstr>Consolas</vt:lpstr>
      <vt:lpstr>Trebuchet MS</vt:lpstr>
      <vt:lpstr>Wingdings</vt:lpstr>
      <vt:lpstr>Office Theme</vt:lpstr>
      <vt:lpstr>PowerPoint Presentation</vt:lpstr>
      <vt:lpstr>Prerequisite</vt:lpstr>
      <vt:lpstr>NodeJS Intro</vt:lpstr>
      <vt:lpstr>Node JS Commands</vt:lpstr>
      <vt:lpstr>Requiring a File </vt:lpstr>
      <vt:lpstr>Requiring a Folder </vt:lpstr>
      <vt:lpstr>File System</vt:lpstr>
      <vt:lpstr>File System</vt:lpstr>
      <vt:lpstr>NPM</vt:lpstr>
      <vt:lpstr>MERN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155</cp:revision>
  <dcterms:created xsi:type="dcterms:W3CDTF">2022-02-16T20:23:17Z</dcterms:created>
  <dcterms:modified xsi:type="dcterms:W3CDTF">2024-01-19T05:05:16Z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