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5" r:id="rId2"/>
    <p:sldId id="380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710"/>
  </p:normalViewPr>
  <p:slideViewPr>
    <p:cSldViewPr>
      <p:cViewPr varScale="1">
        <p:scale>
          <a:sx n="65" d="100"/>
          <a:sy n="65" d="100"/>
        </p:scale>
        <p:origin x="72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44821" y="893775"/>
            <a:ext cx="386080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4582" y="1298859"/>
            <a:ext cx="6212840" cy="408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3739A06-26F4-5FAE-6ECD-C61EE3A7E3AD}"/>
              </a:ext>
            </a:extLst>
          </p:cNvPr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A9D06-D79F-4859-B8F9-0B8BDA1FAC2C}"/>
              </a:ext>
            </a:extLst>
          </p:cNvPr>
          <p:cNvSpPr txBox="1"/>
          <p:nvPr/>
        </p:nvSpPr>
        <p:spPr>
          <a:xfrm>
            <a:off x="1828800" y="2743200"/>
            <a:ext cx="10287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2"/>
                </a:solidFill>
                <a:latin typeface="Amasis MT Pro Black" panose="020B0604020202020204" pitchFamily="18" charset="0"/>
              </a:rPr>
              <a:t>Full Stack-Web Development - NodeJS</a:t>
            </a:r>
          </a:p>
          <a:p>
            <a:endParaRPr lang="en-IN" sz="6000" dirty="0">
              <a:solidFill>
                <a:schemeClr val="bg2"/>
              </a:solidFill>
              <a:latin typeface="Amasis MT Pro Black" panose="020B0604020202020204" pitchFamily="18" charset="0"/>
            </a:endParaRPr>
          </a:p>
          <a:p>
            <a:r>
              <a:rPr lang="en-IN" sz="6000" dirty="0">
                <a:solidFill>
                  <a:schemeClr val="bg2"/>
                </a:solidFill>
                <a:latin typeface="Amasis MT Pro Black" panose="020B0604020202020204" pitchFamily="18" charset="0"/>
              </a:rPr>
              <a:t>							</a:t>
            </a:r>
            <a:r>
              <a:rPr lang="en-IN" sz="2000" dirty="0">
                <a:solidFill>
                  <a:schemeClr val="bg2"/>
                </a:solidFill>
                <a:latin typeface="Amasis MT Pro Black" panose="020B0604020202020204" pitchFamily="18" charset="0"/>
              </a:rPr>
              <a:t>	-by Sachin </a:t>
            </a:r>
            <a:r>
              <a:rPr lang="en-IN" sz="2000" dirty="0" err="1">
                <a:solidFill>
                  <a:schemeClr val="bg2"/>
                </a:solidFill>
                <a:latin typeface="Amasis MT Pro Black" panose="020B0604020202020204" pitchFamily="18" charset="0"/>
              </a:rPr>
              <a:t>Barpanda</a:t>
            </a:r>
            <a:endParaRPr lang="en-IN" sz="6000" dirty="0">
              <a:solidFill>
                <a:schemeClr val="bg2"/>
              </a:solidFill>
              <a:latin typeface="Amasis MT Pro Black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176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MERN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67294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MongoDB, Express JS , React , Node JS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 err="1">
                <a:latin typeface="+mn-lt"/>
                <a:cs typeface="Carlito"/>
              </a:rPr>
              <a:t>ExpressJS</a:t>
            </a:r>
            <a:r>
              <a:rPr lang="en-US" sz="2800" kern="0" dirty="0">
                <a:latin typeface="+mn-lt"/>
                <a:cs typeface="Carlito"/>
              </a:rPr>
              <a:t> - It is a framework. Used in making web server . 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Making a server 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>
                <a:latin typeface="+mn-lt"/>
                <a:cs typeface="Carlito"/>
              </a:rPr>
              <a:t>make folder and type </a:t>
            </a:r>
            <a:r>
              <a:rPr lang="en-US" sz="2800" kern="0" dirty="0" err="1">
                <a:latin typeface="+mn-lt"/>
                <a:cs typeface="Carlito"/>
              </a:rPr>
              <a:t>npm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init</a:t>
            </a:r>
            <a:endParaRPr lang="en-US" sz="2800" kern="0" dirty="0">
              <a:latin typeface="+mn-lt"/>
              <a:cs typeface="Carlito"/>
            </a:endParaRP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>
                <a:latin typeface="+mn-lt"/>
                <a:cs typeface="Carlito"/>
              </a:rPr>
              <a:t>then install express by 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npm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i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express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>
                <a:latin typeface="+mj-lt"/>
                <a:cs typeface="Carlito"/>
              </a:rPr>
              <a:t>create an express server</a:t>
            </a:r>
            <a:endParaRPr lang="en-US" sz="3200" kern="0" dirty="0">
              <a:latin typeface="+mj-lt"/>
              <a:cs typeface="Carlito"/>
            </a:endParaRPr>
          </a:p>
          <a:p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express = require(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'express’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app = express();</a:t>
            </a:r>
          </a:p>
          <a:p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 </a:t>
            </a:r>
            <a:r>
              <a:rPr lang="en-US" sz="2800" kern="0" dirty="0">
                <a:latin typeface="+mn-lt"/>
                <a:cs typeface="Carlito"/>
              </a:rPr>
              <a:t>Then listen to the port that server is running in.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app.listen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8080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		console.log(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"server connected at port 8080"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})</a:t>
            </a:r>
          </a:p>
          <a:p>
            <a:endParaRPr lang="en-US" sz="2800" kern="0" dirty="0">
              <a:latin typeface="+mn-lt"/>
              <a:cs typeface="Carlito"/>
            </a:endParaRPr>
          </a:p>
          <a:p>
            <a:pPr marL="469900" lvl="1">
              <a:spcBef>
                <a:spcPts val="95"/>
              </a:spcBef>
            </a:pPr>
            <a:endParaRPr lang="en-US" sz="100" kern="0" dirty="0">
              <a:latin typeface="+mn-lt"/>
              <a:cs typeface="Carlito"/>
            </a:endParaRP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446604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Express Methods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57547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 err="1">
                <a:latin typeface="+mn-lt"/>
                <a:cs typeface="Carlito"/>
              </a:rPr>
              <a:t>app.use</a:t>
            </a:r>
            <a:r>
              <a:rPr lang="en-US" sz="2800" kern="0" dirty="0">
                <a:latin typeface="+mn-lt"/>
                <a:cs typeface="Carlito"/>
              </a:rPr>
              <a:t>([path]callback [,callback]) : it runs middleware (callbacks) when path hits the routes 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Middleware : just a function that will run on hitting routes.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Routing : HTTP methods are:- </a:t>
            </a:r>
            <a:r>
              <a:rPr lang="en-US" sz="2800" kern="0" dirty="0" err="1">
                <a:latin typeface="+mn-lt"/>
                <a:cs typeface="Carlito"/>
              </a:rPr>
              <a:t>i.get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ii.post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iii.patch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iv.put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v.delete</a:t>
            </a: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 err="1">
                <a:latin typeface="+mn-lt"/>
                <a:cs typeface="Carlito"/>
              </a:rPr>
              <a:t>app.get</a:t>
            </a:r>
            <a:r>
              <a:rPr lang="en-US" sz="2800" kern="0" dirty="0">
                <a:latin typeface="+mn-lt"/>
                <a:cs typeface="Carlito"/>
              </a:rPr>
              <a:t>(</a:t>
            </a:r>
            <a:r>
              <a:rPr lang="en-US" sz="2800" kern="0" dirty="0" err="1">
                <a:latin typeface="+mn-lt"/>
                <a:cs typeface="Carlito"/>
              </a:rPr>
              <a:t>path,callback</a:t>
            </a:r>
            <a:r>
              <a:rPr lang="en-US" sz="2800" kern="0" dirty="0">
                <a:latin typeface="+mn-lt"/>
                <a:cs typeface="Carlito"/>
              </a:rPr>
              <a:t>) :-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HTTP get will run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 startAt="5"/>
            </a:pPr>
            <a:r>
              <a:rPr lang="en-US" sz="2800" kern="0" dirty="0">
                <a:latin typeface="+mn-lt"/>
                <a:cs typeface="Carlito"/>
              </a:rPr>
              <a:t>Handle bad request :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Put this at the last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415D6D-59B4-4C27-1340-803C7B7B1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2306265"/>
            <a:ext cx="4495800" cy="1305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C2C181-DAFC-A65C-5342-46FED222B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4064" y="3967222"/>
            <a:ext cx="4192019" cy="10619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90B0FE-155E-560B-F3F2-7E32C106D3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4064" y="5247326"/>
            <a:ext cx="3857993" cy="115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53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Express Methods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62113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Note : to restart server when change happens we will use ‘</a:t>
            </a:r>
            <a:r>
              <a:rPr lang="en-US" sz="2800" kern="0" dirty="0" err="1">
                <a:latin typeface="+mn-lt"/>
                <a:cs typeface="Carlito"/>
              </a:rPr>
              <a:t>Nodemon</a:t>
            </a:r>
            <a:r>
              <a:rPr lang="en-US" sz="2800" kern="0" dirty="0">
                <a:latin typeface="+mn-lt"/>
                <a:cs typeface="Carlito"/>
              </a:rPr>
              <a:t>’.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create start in scripts , and use “</a:t>
            </a:r>
            <a:r>
              <a:rPr lang="en-US" sz="2800" kern="0" dirty="0" err="1">
                <a:latin typeface="+mn-lt"/>
                <a:cs typeface="Carlito"/>
              </a:rPr>
              <a:t>nodemon</a:t>
            </a:r>
            <a:r>
              <a:rPr lang="en-US" sz="2800" kern="0" dirty="0">
                <a:latin typeface="+mn-lt"/>
                <a:cs typeface="Carlito"/>
              </a:rPr>
              <a:t> index.js”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Then we can use </a:t>
            </a:r>
            <a:r>
              <a:rPr lang="en-US" sz="2800" kern="0" dirty="0" err="1">
                <a:latin typeface="+mn-lt"/>
                <a:cs typeface="Carlito"/>
              </a:rPr>
              <a:t>npm</a:t>
            </a:r>
            <a:r>
              <a:rPr lang="en-US" sz="2800" kern="0" dirty="0">
                <a:latin typeface="+mn-lt"/>
                <a:cs typeface="Carlito"/>
              </a:rPr>
              <a:t> start 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Now to get </a:t>
            </a:r>
            <a:r>
              <a:rPr lang="en-US" sz="2800" kern="0" dirty="0" err="1">
                <a:latin typeface="+mn-lt"/>
                <a:cs typeface="Carlito"/>
              </a:rPr>
              <a:t>Subpaths</a:t>
            </a:r>
            <a:r>
              <a:rPr lang="en-US" sz="2800" kern="0" dirty="0">
                <a:latin typeface="+mn-lt"/>
                <a:cs typeface="Carlito"/>
              </a:rPr>
              <a:t> for (e.g. subreddit ) we have to get help from URL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We have path and query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present in our request this can be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used to render in our browser too.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2.  Params (after ‘ : ’)can be fetched from URL with the help of </a:t>
            </a:r>
            <a:r>
              <a:rPr lang="en-US" sz="2800" kern="0" dirty="0" err="1">
                <a:latin typeface="+mn-lt"/>
                <a:cs typeface="Carlito"/>
              </a:rPr>
              <a:t>req.params</a:t>
            </a:r>
            <a:r>
              <a:rPr lang="en-US" sz="2800" kern="0" dirty="0">
                <a:latin typeface="+mn-lt"/>
                <a:cs typeface="Carlito"/>
              </a:rPr>
              <a:t>.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URL: 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O/P: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5FB300-FBBC-EA34-C560-0863090CA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105" y="3048000"/>
            <a:ext cx="5215495" cy="15851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0CD417C-1F0D-7D5A-6A55-2C3EC9E15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0" y="5334000"/>
            <a:ext cx="3648584" cy="5715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015777-572F-249D-0365-5B94B58B4B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6118504"/>
            <a:ext cx="2362200" cy="58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56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Express Methods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31053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Query: We get query as object from </a:t>
            </a:r>
            <a:r>
              <a:rPr lang="en-US" sz="2800" kern="0" dirty="0" err="1">
                <a:latin typeface="+mn-lt"/>
                <a:cs typeface="Carlito"/>
              </a:rPr>
              <a:t>url</a:t>
            </a:r>
            <a:r>
              <a:rPr lang="en-US" sz="2800" kern="0" dirty="0">
                <a:latin typeface="+mn-lt"/>
                <a:cs typeface="Carlito"/>
              </a:rPr>
              <a:t>. (</a:t>
            </a:r>
            <a:r>
              <a:rPr lang="en-US" sz="2800" kern="0" dirty="0" err="1">
                <a:latin typeface="+mn-lt"/>
                <a:cs typeface="Carlito"/>
              </a:rPr>
              <a:t>e.g</a:t>
            </a:r>
            <a:r>
              <a:rPr lang="en-US" sz="2800" kern="0" dirty="0">
                <a:latin typeface="+mn-lt"/>
                <a:cs typeface="Carlito"/>
              </a:rPr>
              <a:t> when </a:t>
            </a:r>
            <a:r>
              <a:rPr lang="en-US" sz="2800" kern="0" dirty="0" err="1">
                <a:latin typeface="+mn-lt"/>
                <a:cs typeface="Carlito"/>
              </a:rPr>
              <a:t>req.query</a:t>
            </a:r>
            <a:r>
              <a:rPr lang="en-US" sz="2800" kern="0" dirty="0">
                <a:latin typeface="+mn-lt"/>
                <a:cs typeface="Carlito"/>
              </a:rPr>
              <a:t> in </a:t>
            </a:r>
            <a:r>
              <a:rPr lang="en-US" sz="2800" kern="0" dirty="0" err="1">
                <a:latin typeface="+mn-lt"/>
                <a:cs typeface="Carlito"/>
              </a:rPr>
              <a:t>res.send</a:t>
            </a:r>
            <a:r>
              <a:rPr lang="en-US" sz="2800" kern="0" dirty="0">
                <a:latin typeface="+mn-lt"/>
                <a:cs typeface="Carlito"/>
              </a:rPr>
              <a:t>)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16787-A5A4-9F06-33B8-619D37076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1541712"/>
            <a:ext cx="3510559" cy="16046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AFB6AE-60FC-FDA3-85C3-03A8CE1EC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534964"/>
            <a:ext cx="2438400" cy="15816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CDE056-1B1B-F63D-0BF3-D8B554F5D5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600" y="1524000"/>
            <a:ext cx="4911385" cy="132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89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Templating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22050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We have </a:t>
            </a:r>
            <a:r>
              <a:rPr lang="en-US" sz="2800" kern="0" dirty="0" err="1">
                <a:latin typeface="+mn-lt"/>
                <a:cs typeface="Carlito"/>
              </a:rPr>
              <a:t>res.render</a:t>
            </a:r>
            <a:r>
              <a:rPr lang="en-US" sz="2800" kern="0" dirty="0">
                <a:latin typeface="+mn-lt"/>
                <a:cs typeface="Carlito"/>
              </a:rPr>
              <a:t>(view,[local],[callback]): Here view is the templating engine, that is going to be used.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Templating : Rendering the pages with our changes in it.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23120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Prerequisite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60394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1 . Spread Operator: (…) we can attach2 arrays directly.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+mn-lt"/>
                <a:cs typeface="Carlito"/>
              </a:rPr>
              <a:t>e.g</a:t>
            </a:r>
            <a:r>
              <a:rPr lang="en-US" sz="2400" kern="0" dirty="0">
                <a:latin typeface="+mn-lt"/>
                <a:cs typeface="Carlito"/>
              </a:rPr>
              <a:t> 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arr1=[…arr2,50,60,70];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It can be used for objects also.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2 . Rest Parameter : We can add more parameter in </a:t>
            </a:r>
            <a:r>
              <a:rPr lang="en-US" sz="2800" kern="0" dirty="0" err="1">
                <a:latin typeface="+mn-lt"/>
                <a:cs typeface="Carlito"/>
                <a:sym typeface="Wingdings" panose="05000000000000000000" pitchFamily="2" charset="2"/>
              </a:rPr>
              <a:t>funct</a:t>
            </a: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 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e.g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function sum (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a,b,c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,…d){//sum them}; 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3. </a:t>
            </a:r>
            <a:r>
              <a:rPr lang="en-US" sz="2800" kern="0" dirty="0" err="1">
                <a:latin typeface="+mn-lt"/>
                <a:cs typeface="Carlito"/>
              </a:rPr>
              <a:t>Destructure</a:t>
            </a:r>
            <a:r>
              <a:rPr lang="en-US" sz="2800" kern="0" dirty="0">
                <a:latin typeface="+mn-lt"/>
                <a:cs typeface="Carlito"/>
              </a:rPr>
              <a:t>: Shaking up the internal structure of Arrays , Objects </a:t>
            </a:r>
            <a:r>
              <a:rPr lang="en-US" sz="2800" kern="0" dirty="0" err="1">
                <a:latin typeface="+mn-lt"/>
                <a:cs typeface="Carlito"/>
              </a:rPr>
              <a:t>etc</a:t>
            </a:r>
            <a:r>
              <a:rPr lang="en-US" sz="2800" kern="0" dirty="0">
                <a:latin typeface="+mn-lt"/>
                <a:cs typeface="Carlito"/>
              </a:rPr>
              <a:t> .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e.g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let fruits = [‘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apple’,‘banana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’]; let[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a,b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] = fruits;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rlito"/>
              </a:rPr>
              <a:t>    here, ‘apple’ </a:t>
            </a:r>
            <a:r>
              <a:rPr lang="en-US" sz="2400" kern="0" dirty="0">
                <a:latin typeface="Consolas" panose="020B0609020204030204" pitchFamily="49" charset="0"/>
                <a:cs typeface="Carlito"/>
                <a:sym typeface="Wingdings" panose="05000000000000000000" pitchFamily="2" charset="2"/>
              </a:rPr>
              <a:t> 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a &amp; ‘banana’ </a:t>
            </a:r>
            <a:r>
              <a:rPr lang="en-US" sz="2400" kern="0" dirty="0">
                <a:latin typeface="Consolas" panose="020B0609020204030204" pitchFamily="49" charset="0"/>
                <a:cs typeface="Carlito"/>
                <a:sym typeface="Wingdings" panose="05000000000000000000" pitchFamily="2" charset="2"/>
              </a:rPr>
              <a:t>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b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e.g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let car = { name : ‘nano’ , price: 10000};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rlito"/>
              </a:rPr>
              <a:t>    let {name, price} = car;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rlito"/>
              </a:rPr>
              <a:t>    let {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name:n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, 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price:p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} = car;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rlito"/>
              </a:rPr>
              <a:t>    //now name is in n and price in p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rlito"/>
              </a:rPr>
              <a:t>    //values are not in name anymore</a:t>
            </a:r>
          </a:p>
        </p:txBody>
      </p:sp>
    </p:spTree>
    <p:extLst>
      <p:ext uri="{BB962C8B-B14F-4D97-AF65-F5344CB8AC3E}">
        <p14:creationId xmlns:p14="http://schemas.microsoft.com/office/powerpoint/2010/main" val="53989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4572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NodeJS Intro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295400"/>
            <a:ext cx="11283579" cy="45339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</a:rPr>
              <a:t>CSR : Client Side Rendering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</a:rPr>
              <a:t>SSR : Server Side Rendering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</a:rPr>
              <a:t>Ryan </a:t>
            </a:r>
            <a:r>
              <a:rPr lang="en-US" sz="3200" kern="0" dirty="0" err="1">
                <a:latin typeface="Carlito"/>
                <a:cs typeface="Carlito"/>
              </a:rPr>
              <a:t>Delh</a:t>
            </a:r>
            <a:r>
              <a:rPr lang="en-US" sz="3200" kern="0" dirty="0">
                <a:latin typeface="Carlito"/>
                <a:cs typeface="Carlito"/>
              </a:rPr>
              <a:t> made </a:t>
            </a:r>
            <a:r>
              <a:rPr lang="en-US" sz="3200" kern="0" dirty="0" err="1">
                <a:latin typeface="Carlito"/>
                <a:cs typeface="Carlito"/>
              </a:rPr>
              <a:t>nodejs</a:t>
            </a:r>
            <a:r>
              <a:rPr lang="en-US" sz="3200" kern="0" dirty="0">
                <a:latin typeface="Carlito"/>
                <a:cs typeface="Carlito"/>
              </a:rPr>
              <a:t> by putting </a:t>
            </a:r>
            <a:r>
              <a:rPr lang="en-US" sz="3200" kern="0" dirty="0" err="1">
                <a:latin typeface="Carlito"/>
                <a:cs typeface="Carlito"/>
              </a:rPr>
              <a:t>js</a:t>
            </a:r>
            <a:r>
              <a:rPr lang="en-US" sz="3200" kern="0" dirty="0">
                <a:latin typeface="Carlito"/>
                <a:cs typeface="Carlito"/>
              </a:rPr>
              <a:t> engine from browser to machine. 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Browser has document for DOM but Node JS do not .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Node JS has file system access which browser lacks.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Browser has window object and node has global object.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49894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Node JS Commands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40286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69900" indent="-457200">
              <a:spcBef>
                <a:spcPts val="95"/>
              </a:spcBef>
              <a:buAutoNum type="arabicPeriod"/>
            </a:pPr>
            <a:r>
              <a:rPr lang="en-US" sz="3200" kern="0" dirty="0">
                <a:latin typeface="+mn-lt"/>
                <a:cs typeface="Carlito"/>
              </a:rPr>
              <a:t>process: stores all ongoing info of node JS.</a:t>
            </a:r>
          </a:p>
          <a:p>
            <a:pPr marL="469900" indent="-457200">
              <a:spcBef>
                <a:spcPts val="95"/>
              </a:spcBef>
              <a:buAutoNum type="arabicPeriod"/>
            </a:pPr>
            <a:r>
              <a:rPr lang="en-US" sz="3200" kern="0" dirty="0" err="1">
                <a:latin typeface="+mn-lt"/>
                <a:cs typeface="Carlito"/>
              </a:rPr>
              <a:t>process.argv</a:t>
            </a:r>
            <a:r>
              <a:rPr lang="en-US" sz="3200" kern="0" dirty="0">
                <a:latin typeface="+mn-lt"/>
                <a:cs typeface="Carlito"/>
              </a:rPr>
              <a:t> : current directory of node JS.</a:t>
            </a:r>
          </a:p>
          <a:p>
            <a:pPr marL="469900" indent="-457200">
              <a:spcBef>
                <a:spcPts val="95"/>
              </a:spcBef>
              <a:buAutoNum type="arabicPeriod"/>
            </a:pPr>
            <a:r>
              <a:rPr lang="en-US" sz="3200" kern="0" dirty="0">
                <a:latin typeface="+mn-lt"/>
                <a:cs typeface="Carlito"/>
              </a:rPr>
              <a:t>Now if we use </a:t>
            </a:r>
            <a:r>
              <a:rPr lang="en-US" sz="3200" kern="0" dirty="0" err="1">
                <a:latin typeface="+mn-lt"/>
                <a:cs typeface="Carlito"/>
              </a:rPr>
              <a:t>cmd</a:t>
            </a:r>
            <a:r>
              <a:rPr lang="en-US" sz="3200" kern="0" dirty="0">
                <a:latin typeface="+mn-lt"/>
                <a:cs typeface="Carlito"/>
              </a:rPr>
              <a:t> like : node ind.js 10 20 30 , we can use String operation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+mn-lt"/>
                <a:cs typeface="Carlito"/>
              </a:rPr>
              <a:t>e.g</a:t>
            </a:r>
            <a:r>
              <a:rPr lang="en-US" sz="3200" kern="0" dirty="0">
                <a:latin typeface="+mn-lt"/>
                <a:cs typeface="Carlito"/>
              </a:rPr>
              <a:t> </a:t>
            </a:r>
            <a:r>
              <a:rPr lang="en-US" sz="3200" kern="0" dirty="0" err="1">
                <a:latin typeface="+mn-lt"/>
                <a:cs typeface="Carlito"/>
              </a:rPr>
              <a:t>process.argv.slice</a:t>
            </a:r>
            <a:r>
              <a:rPr lang="en-US" sz="3200" kern="0" dirty="0">
                <a:latin typeface="+mn-lt"/>
                <a:cs typeface="Carlito"/>
              </a:rPr>
              <a:t>(2); or loop through them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rlito"/>
              </a:rPr>
              <a:t>4.process.cwd() : current working directory.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rlito"/>
              </a:rPr>
              <a:t>5.__dirname : current directory files are in.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+mn-lt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27250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Requiring a File 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53598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When we don’t have a html file then we can use require and use </a:t>
            </a:r>
            <a:r>
              <a:rPr lang="en-US" sz="2800" kern="0" dirty="0" err="1">
                <a:latin typeface="+mn-lt"/>
                <a:cs typeface="Carlito"/>
              </a:rPr>
              <a:t>module.exports</a:t>
            </a:r>
            <a:r>
              <a:rPr lang="en-US" sz="2800" kern="0" dirty="0">
                <a:latin typeface="+mn-lt"/>
                <a:cs typeface="Carlito"/>
              </a:rPr>
              <a:t> 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By default it is an empty object.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In ES 6 we don’t need to include both key and value pair when they have same name.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+mn-lt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5558B0-BEFC-107E-24EB-94C72D21C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68" y="1981200"/>
            <a:ext cx="4243799" cy="17688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CF0403-6AE3-2DC1-5EF2-A769B5699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3452" y="1447800"/>
            <a:ext cx="4701063" cy="236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0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Requiring a Folder 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44236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In this a special file with the name index.js keeps all the imports and exports .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 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580952-3D38-87FC-8954-F2270E819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828800"/>
            <a:ext cx="4191000" cy="15606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98463D-EB88-5577-2756-A8C886D7C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1" y="1828800"/>
            <a:ext cx="6096000" cy="89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1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>
                <a:latin typeface="+mn-lt"/>
                <a:cs typeface="Carlito"/>
              </a:rPr>
              <a:t>File System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66550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Database is the replacement of file systems to perform CRUD operation i.e.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Create 2. Read 3. Update 4 . Delete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Create : we use </a:t>
            </a:r>
            <a:r>
              <a:rPr lang="en-US" sz="2800" kern="0" dirty="0" err="1">
                <a:latin typeface="+mn-lt"/>
                <a:cs typeface="Carlito"/>
              </a:rPr>
              <a:t>writeFile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 2</a:t>
            </a:r>
            <a:r>
              <a:rPr lang="en-US" sz="2800" kern="0" baseline="30000" dirty="0">
                <a:latin typeface="+mn-lt"/>
                <a:cs typeface="Carlito"/>
              </a:rPr>
              <a:t>nd</a:t>
            </a:r>
            <a:r>
              <a:rPr lang="en-US" sz="2800" kern="0" dirty="0">
                <a:latin typeface="+mn-lt"/>
                <a:cs typeface="Carlito"/>
              </a:rPr>
              <a:t> way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fs.writeFileSync</a:t>
            </a:r>
            <a:r>
              <a:rPr lang="en-US" sz="2800" kern="0" dirty="0">
                <a:latin typeface="+mn-lt"/>
                <a:cs typeface="Carlito"/>
              </a:rPr>
              <a:t>(‘file-</a:t>
            </a:r>
            <a:r>
              <a:rPr lang="en-US" sz="2800" kern="0" dirty="0" err="1">
                <a:latin typeface="+mn-lt"/>
                <a:cs typeface="Carlito"/>
              </a:rPr>
              <a:t>name’,data</a:t>
            </a:r>
            <a:r>
              <a:rPr lang="en-US" sz="2800" kern="0" dirty="0">
                <a:latin typeface="+mn-lt"/>
                <a:cs typeface="Carlito"/>
              </a:rPr>
              <a:t>);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 startAt="2"/>
            </a:pPr>
            <a:r>
              <a:rPr lang="en-US" sz="2800" kern="0" dirty="0">
                <a:latin typeface="+mn-lt"/>
                <a:cs typeface="Carlito"/>
              </a:rPr>
              <a:t>Read : Same here: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1</a:t>
            </a:r>
            <a:r>
              <a:rPr lang="en-US" sz="2800" kern="0" baseline="30000" dirty="0">
                <a:latin typeface="+mn-lt"/>
                <a:cs typeface="Carlito"/>
              </a:rPr>
              <a:t>st</a:t>
            </a:r>
            <a:r>
              <a:rPr lang="en-US" sz="2800" kern="0" dirty="0">
                <a:latin typeface="+mn-lt"/>
                <a:cs typeface="Carlito"/>
              </a:rPr>
              <a:t> way: </a:t>
            </a:r>
            <a:r>
              <a:rPr lang="en-US" sz="2800" kern="0" dirty="0" err="1">
                <a:latin typeface="+mn-lt"/>
                <a:cs typeface="Carlito"/>
              </a:rPr>
              <a:t>readFile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2</a:t>
            </a:r>
            <a:r>
              <a:rPr lang="en-US" sz="2800" kern="0" baseline="30000" dirty="0">
                <a:latin typeface="+mn-lt"/>
                <a:cs typeface="Carlito"/>
              </a:rPr>
              <a:t>nd</a:t>
            </a:r>
            <a:r>
              <a:rPr lang="en-US" sz="2800" kern="0" dirty="0">
                <a:latin typeface="+mn-lt"/>
                <a:cs typeface="Carlito"/>
              </a:rPr>
              <a:t> way : </a:t>
            </a:r>
            <a:r>
              <a:rPr lang="en-US" sz="2800" kern="0" dirty="0" err="1">
                <a:latin typeface="+mn-lt"/>
                <a:cs typeface="Carlito"/>
              </a:rPr>
              <a:t>readFileSync</a:t>
            </a:r>
            <a:r>
              <a:rPr lang="en-US" sz="2800" kern="0" dirty="0">
                <a:latin typeface="+mn-lt"/>
                <a:cs typeface="Carlito"/>
              </a:rPr>
              <a:t>(</a:t>
            </a:r>
            <a:r>
              <a:rPr lang="en-US" sz="2800" kern="0" dirty="0" err="1">
                <a:latin typeface="+mn-lt"/>
                <a:cs typeface="Carlito"/>
              </a:rPr>
              <a:t>data.toString</a:t>
            </a:r>
            <a:r>
              <a:rPr lang="en-US" sz="2800" kern="0" dirty="0">
                <a:latin typeface="+mn-lt"/>
                <a:cs typeface="Carlito"/>
              </a:rPr>
              <a:t>());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469E43-1464-8F79-2344-ED2427EF9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2209800"/>
            <a:ext cx="3354099" cy="2324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F415D3-385B-5A5B-35BE-50F475077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600" y="4419600"/>
            <a:ext cx="3734884" cy="267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6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File System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582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3. update : We use </a:t>
            </a:r>
            <a:r>
              <a:rPr lang="en-US" sz="2800" kern="0" dirty="0" err="1">
                <a:latin typeface="+mn-lt"/>
                <a:cs typeface="Carlito"/>
              </a:rPr>
              <a:t>appendFile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4 . Delete : We use unlink 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rlito"/>
              </a:rPr>
              <a:t>Path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1 . Joins : 	</a:t>
            </a: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</a:t>
            </a:r>
            <a:r>
              <a:rPr lang="en-US" sz="2800" kern="0" dirty="0">
                <a:latin typeface="+mn-lt"/>
                <a:cs typeface="Carlito"/>
              </a:rPr>
              <a:t>Joins them with a slash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		</a:t>
            </a: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automatically removed extra slashes too.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e.g. </a:t>
            </a:r>
            <a:r>
              <a:rPr lang="en-US" sz="2800" kern="0" dirty="0" err="1">
                <a:latin typeface="+mn-lt"/>
                <a:cs typeface="Carlito"/>
              </a:rPr>
              <a:t>path.join</a:t>
            </a:r>
            <a:r>
              <a:rPr lang="en-US" sz="2800" kern="0" dirty="0">
                <a:latin typeface="+mn-lt"/>
                <a:cs typeface="Carlito"/>
              </a:rPr>
              <a:t>(‘a’, ‘b’, ‘c’);</a:t>
            </a: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 a/b/c</a:t>
            </a: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A86215-7C2B-B83B-9979-A33DC6D2E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3124200"/>
            <a:ext cx="3891325" cy="18278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AB6B1C-749D-D184-B3C0-FC29ED152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1219200"/>
            <a:ext cx="54673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34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NPM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53238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Node Package Manager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Node is also like a command line tool.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To initialize a project we use </a:t>
            </a:r>
            <a:r>
              <a:rPr lang="en-US" sz="2800" kern="0" dirty="0" err="1">
                <a:latin typeface="+mn-lt"/>
                <a:cs typeface="Carlito"/>
              </a:rPr>
              <a:t>npm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init</a:t>
            </a:r>
            <a:r>
              <a:rPr lang="en-US" sz="2800" kern="0" dirty="0">
                <a:latin typeface="+mn-lt"/>
                <a:cs typeface="Carlito"/>
              </a:rPr>
              <a:t> and it gives </a:t>
            </a:r>
            <a:r>
              <a:rPr lang="en-US" sz="2800" kern="0" dirty="0" err="1">
                <a:latin typeface="+mn-lt"/>
                <a:cs typeface="Carlito"/>
              </a:rPr>
              <a:t>package.json</a:t>
            </a:r>
            <a:r>
              <a:rPr lang="en-US" sz="2800" kern="0" dirty="0">
                <a:latin typeface="+mn-lt"/>
                <a:cs typeface="Carlito"/>
              </a:rPr>
              <a:t>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We can now install </a:t>
            </a:r>
            <a:r>
              <a:rPr lang="en-US" sz="2800" kern="0" dirty="0" err="1">
                <a:latin typeface="+mn-lt"/>
                <a:cs typeface="Carlito"/>
              </a:rPr>
              <a:t>npm</a:t>
            </a:r>
            <a:r>
              <a:rPr lang="en-US" sz="2800" kern="0" dirty="0">
                <a:latin typeface="+mn-lt"/>
                <a:cs typeface="Carlito"/>
              </a:rPr>
              <a:t> packages.(</a:t>
            </a:r>
            <a:r>
              <a:rPr lang="en-US" sz="2800" kern="0" dirty="0" err="1">
                <a:latin typeface="+mn-lt"/>
                <a:cs typeface="Carlito"/>
              </a:rPr>
              <a:t>e.g</a:t>
            </a:r>
            <a:r>
              <a:rPr lang="en-US" sz="2800" kern="0" dirty="0">
                <a:latin typeface="+mn-lt"/>
                <a:cs typeface="Carlito"/>
              </a:rPr>
              <a:t> give-me-a-joke).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Now we will get package-</a:t>
            </a:r>
            <a:r>
              <a:rPr lang="en-US" sz="2800" kern="0" dirty="0" err="1">
                <a:latin typeface="+mn-lt"/>
                <a:cs typeface="Carlito"/>
              </a:rPr>
              <a:t>lock.json</a:t>
            </a:r>
            <a:r>
              <a:rPr lang="en-US" sz="2800" kern="0" dirty="0">
                <a:latin typeface="+mn-lt"/>
                <a:cs typeface="Carlito"/>
              </a:rPr>
              <a:t> and </a:t>
            </a:r>
            <a:r>
              <a:rPr lang="en-US" sz="2800" kern="0" dirty="0" err="1">
                <a:latin typeface="+mn-lt"/>
                <a:cs typeface="Carlito"/>
              </a:rPr>
              <a:t>node_modules</a:t>
            </a:r>
            <a:r>
              <a:rPr lang="en-US" sz="2800" kern="0" dirty="0">
                <a:latin typeface="+mn-lt"/>
                <a:cs typeface="Carlito"/>
              </a:rPr>
              <a:t>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Then we make index.js where everything will be made 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Then we read docs and make our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app :)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Similarly try doing the same steps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with ‘</a:t>
            </a:r>
            <a:r>
              <a:rPr lang="en-US" sz="2800" kern="0" dirty="0" err="1">
                <a:latin typeface="+mn-lt"/>
                <a:cs typeface="Carlito"/>
              </a:rPr>
              <a:t>figlet</a:t>
            </a:r>
            <a:r>
              <a:rPr lang="en-US" sz="2800" kern="0" dirty="0">
                <a:latin typeface="+mn-lt"/>
                <a:cs typeface="Carlito"/>
              </a:rPr>
              <a:t>’ package from </a:t>
            </a:r>
            <a:r>
              <a:rPr lang="en-US" sz="2800" kern="0" dirty="0" err="1">
                <a:latin typeface="+mn-lt"/>
                <a:cs typeface="Carlito"/>
              </a:rPr>
              <a:t>npm</a:t>
            </a:r>
            <a:r>
              <a:rPr lang="en-US" sz="2800" kern="0" dirty="0">
                <a:latin typeface="+mn-lt"/>
                <a:cs typeface="Carlito"/>
              </a:rPr>
              <a:t>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D915B7-725F-859C-C0E0-F6686E324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03499"/>
            <a:ext cx="5839416" cy="217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2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7E6E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89028</TotalTime>
  <Words>934</Words>
  <Application>Microsoft Office PowerPoint</Application>
  <PresentationFormat>Widescreen</PresentationFormat>
  <Paragraphs>141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Amasis MT Pro Black</vt:lpstr>
      <vt:lpstr>Calibri</vt:lpstr>
      <vt:lpstr>Carlito</vt:lpstr>
      <vt:lpstr>Consolas</vt:lpstr>
      <vt:lpstr>Trebuchet MS</vt:lpstr>
      <vt:lpstr>Wingdings</vt:lpstr>
      <vt:lpstr>Office Theme</vt:lpstr>
      <vt:lpstr>PowerPoint Presentation</vt:lpstr>
      <vt:lpstr>Prerequisite</vt:lpstr>
      <vt:lpstr>NodeJS Intro</vt:lpstr>
      <vt:lpstr>Node JS Commands</vt:lpstr>
      <vt:lpstr>Requiring a File </vt:lpstr>
      <vt:lpstr>Requiring a Folder </vt:lpstr>
      <vt:lpstr>File System</vt:lpstr>
      <vt:lpstr>File System</vt:lpstr>
      <vt:lpstr>NPM</vt:lpstr>
      <vt:lpstr>MERN</vt:lpstr>
      <vt:lpstr>Express Methods</vt:lpstr>
      <vt:lpstr>Express Methods</vt:lpstr>
      <vt:lpstr>Express Methods</vt:lpstr>
      <vt:lpstr>Templating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</dc:creator>
  <cp:lastModifiedBy>DELL</cp:lastModifiedBy>
  <cp:revision>157</cp:revision>
  <dcterms:created xsi:type="dcterms:W3CDTF">2022-02-16T20:23:17Z</dcterms:created>
  <dcterms:modified xsi:type="dcterms:W3CDTF">2024-01-23T18:44:37Z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2022-02-16T00:00:00Z</vt:filetime>
  </property>
</Properties>
</file>