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47" r:id="rId6"/>
    <p:sldId id="449" r:id="rId7"/>
    <p:sldId id="427" r:id="rId8"/>
    <p:sldId id="441" r:id="rId9"/>
    <p:sldId id="434" r:id="rId10"/>
    <p:sldId id="443" r:id="rId11"/>
    <p:sldId id="433" r:id="rId12"/>
    <p:sldId id="452" r:id="rId13"/>
    <p:sldId id="4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82D"/>
    <a:srgbClr val="8C5896"/>
    <a:srgbClr val="7C6560"/>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12/7/2022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400460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1925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646947" y="1078030"/>
            <a:ext cx="6525929" cy="1944304"/>
          </a:xfrm>
        </p:spPr>
        <p:txBody>
          <a:bodyPr anchor="t" anchorCtr="0">
            <a:normAutofit/>
          </a:bodyPr>
          <a:lstStyle/>
          <a:p>
            <a:r>
              <a:rPr lang="en-US" dirty="0">
                <a:solidFill>
                  <a:schemeClr val="tx1"/>
                </a:solidFill>
              </a:rPr>
              <a:t>PHOTOGRAPHY LABS</a:t>
            </a:r>
          </a:p>
        </p:txBody>
      </p:sp>
      <p:sp>
        <p:nvSpPr>
          <p:cNvPr id="2" name="TextBox 1">
            <a:extLst>
              <a:ext uri="{FF2B5EF4-FFF2-40B4-BE49-F238E27FC236}">
                <a16:creationId xmlns:a16="http://schemas.microsoft.com/office/drawing/2014/main" id="{D1B1C3F0-18D9-4808-26F2-2B8C29F9D3BF}"/>
              </a:ext>
            </a:extLst>
          </p:cNvPr>
          <p:cNvSpPr txBox="1"/>
          <p:nvPr/>
        </p:nvSpPr>
        <p:spPr>
          <a:xfrm>
            <a:off x="1116530" y="4870382"/>
            <a:ext cx="4042611" cy="1477328"/>
          </a:xfrm>
          <a:prstGeom prst="rect">
            <a:avLst/>
          </a:prstGeom>
          <a:noFill/>
        </p:spPr>
        <p:txBody>
          <a:bodyPr wrap="square" rtlCol="0">
            <a:spAutoFit/>
          </a:bodyPr>
          <a:lstStyle/>
          <a:p>
            <a:r>
              <a:rPr lang="en-IN" b="1" dirty="0">
                <a:solidFill>
                  <a:srgbClr val="29282D"/>
                </a:solidFill>
              </a:rPr>
              <a:t>TEAM:</a:t>
            </a:r>
          </a:p>
          <a:p>
            <a:endParaRPr lang="en-IN" b="1" dirty="0">
              <a:solidFill>
                <a:srgbClr val="29282D"/>
              </a:solidFill>
            </a:endParaRPr>
          </a:p>
          <a:p>
            <a:r>
              <a:rPr lang="en-IN" b="1" dirty="0">
                <a:solidFill>
                  <a:srgbClr val="29282D"/>
                </a:solidFill>
              </a:rPr>
              <a:t>PRANAV SAGGAM-700739822</a:t>
            </a:r>
          </a:p>
          <a:p>
            <a:endParaRPr lang="en-IN" b="1" dirty="0">
              <a:solidFill>
                <a:srgbClr val="29282D"/>
              </a:solidFill>
            </a:endParaRPr>
          </a:p>
          <a:p>
            <a:r>
              <a:rPr lang="en-IN" b="1" dirty="0">
                <a:solidFill>
                  <a:srgbClr val="29282D"/>
                </a:solidFill>
              </a:rPr>
              <a:t>SACHIN BENIWAL -700741814</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1621856" y="2778653"/>
            <a:ext cx="5605272" cy="1572126"/>
          </a:xfrm>
        </p:spPr>
        <p:txBody>
          <a:bodyPr anchor="ctr" anchorCtr="0"/>
          <a:lstStyle/>
          <a:p>
            <a:r>
              <a:rPr lang="en-US" dirty="0">
                <a:solidFill>
                  <a:schemeClr val="tx1"/>
                </a:solidFill>
              </a:rPr>
              <a:t>THANK</a:t>
            </a:r>
            <a:r>
              <a:rPr lang="en-US" dirty="0"/>
              <a:t> </a:t>
            </a:r>
            <a:r>
              <a:rPr lang="en-US" dirty="0">
                <a:solidFill>
                  <a:schemeClr val="tx1"/>
                </a:solidFill>
              </a:rPr>
              <a:t>YOU</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105176" y="3340929"/>
            <a:ext cx="4946904" cy="2871216"/>
          </a:xfrm>
        </p:spPr>
        <p:txBody>
          <a:bodyPr/>
          <a:lstStyle/>
          <a:p>
            <a:r>
              <a:rPr lang="en-US" dirty="0">
                <a:solidFill>
                  <a:schemeClr val="tx1"/>
                </a:solidFill>
              </a:rPr>
              <a:t>.</a:t>
            </a:r>
          </a:p>
        </p:txBody>
      </p:sp>
    </p:spTree>
    <p:extLst>
      <p:ext uri="{BB962C8B-B14F-4D97-AF65-F5344CB8AC3E}">
        <p14:creationId xmlns:p14="http://schemas.microsoft.com/office/powerpoint/2010/main" val="16461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solidFill>
                  <a:schemeClr val="tx1"/>
                </a:solidFill>
              </a:rPr>
              <a:t>INTRODUCTION</a:t>
            </a:r>
            <a:r>
              <a:rPr lang="en-US" dirty="0"/>
              <a:t>:</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3429000" y="2240280"/>
            <a:ext cx="4645152" cy="4197096"/>
          </a:xfrm>
        </p:spPr>
        <p:txBody>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Our application deals with and controls how the photographer is hired for the particular occasion. Additionally, it controls how the customer's request and response are handled dependent on the photographer's and the event's bandwidth. By doing this, the customer receives the desired service  of event they require.</a:t>
            </a:r>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57199" y="2569464"/>
            <a:ext cx="3619501" cy="1179576"/>
          </a:xfrm>
        </p:spPr>
        <p:txBody>
          <a:bodyPr>
            <a:normAutofit/>
          </a:bodyPr>
          <a:lstStyle/>
          <a:p>
            <a:r>
              <a:rPr lang="en-US" dirty="0"/>
              <a:t>Technologies used:</a:t>
            </a:r>
          </a:p>
        </p:txBody>
      </p:sp>
      <p:sp>
        <p:nvSpPr>
          <p:cNvPr id="22" name="TextBox 21">
            <a:extLst>
              <a:ext uri="{FF2B5EF4-FFF2-40B4-BE49-F238E27FC236}">
                <a16:creationId xmlns:a16="http://schemas.microsoft.com/office/drawing/2014/main" id="{C248DBD3-F84F-D649-DB2C-E69231D47020}"/>
              </a:ext>
            </a:extLst>
          </p:cNvPr>
          <p:cNvSpPr txBox="1"/>
          <p:nvPr/>
        </p:nvSpPr>
        <p:spPr>
          <a:xfrm>
            <a:off x="457200" y="4639377"/>
            <a:ext cx="8361946" cy="1015663"/>
          </a:xfrm>
          <a:prstGeom prst="rect">
            <a:avLst/>
          </a:prstGeom>
          <a:noFill/>
        </p:spPr>
        <p:txBody>
          <a:bodyPr wrap="square" rtlCol="0">
            <a:spAutoFit/>
          </a:bodyPr>
          <a:lstStyle/>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Front-End Technologies: Html ,CSS ,Bootstrap ,JavaScript, jQuery.</a:t>
            </a:r>
          </a:p>
          <a:p>
            <a:pPr marL="285750" lvl="2" indent="0">
              <a:buNone/>
            </a:pPr>
            <a:r>
              <a:rPr lang="en-US" sz="20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Back-End Technologies: MySQL , </a:t>
            </a:r>
            <a:r>
              <a:rPr lang="en-US" sz="2000" b="1" dirty="0" err="1">
                <a:latin typeface="Times New Roman" panose="02020603050405020304" pitchFamily="18" charset="0"/>
                <a:cs typeface="Times New Roman" panose="02020603050405020304" pitchFamily="18" charset="0"/>
              </a:rPr>
              <a:t>Php</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14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529389" y="433138"/>
            <a:ext cx="3513221" cy="866274"/>
          </a:xfrm>
        </p:spPr>
        <p:txBody>
          <a:bodyPr>
            <a:normAutofit/>
          </a:bodyPr>
          <a:lstStyle/>
          <a:p>
            <a:r>
              <a:rPr lang="en-US" dirty="0">
                <a:solidFill>
                  <a:schemeClr val="tx1"/>
                </a:solidFill>
              </a:rPr>
              <a:t>Objective:</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646947"/>
            <a:ext cx="5154328" cy="3969753"/>
          </a:xfrm>
        </p:spPr>
        <p:txBody>
          <a:bodyPr>
            <a:noAutofit/>
          </a:bodyPr>
          <a:lstStyle/>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Sign up page for user to register for website.</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Sign in page for user to login to the website</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After login user can view home page.</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 Contact page for the user to contact.</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  About page for the user to know about the website.</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 page for guest users to book the event.</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 user profile for the user to update the details.</a:t>
            </a:r>
          </a:p>
          <a:p>
            <a:pPr marL="2857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 dashboard page for admin to see all the statistics.</a:t>
            </a:r>
          </a:p>
          <a:p>
            <a:endParaRPr lang="en-US" dirty="0">
              <a:solidFill>
                <a:schemeClr val="tx1"/>
              </a:solidFill>
            </a:endParaRPr>
          </a:p>
        </p:txBody>
      </p:sp>
      <p:pic>
        <p:nvPicPr>
          <p:cNvPr id="31" name="Picture Placeholder 12" descr="A person holding a baby with their noses and foreheads touching">
            <a:extLst>
              <a:ext uri="{FF2B5EF4-FFF2-40B4-BE49-F238E27FC236}">
                <a16:creationId xmlns:a16="http://schemas.microsoft.com/office/drawing/2014/main" id="{E6A8DD7D-03FE-4E34-BC50-4488924D5D85}"/>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3" b="3"/>
          <a:stretch/>
        </p:blipFill>
        <p:spPr>
          <a:xfrm>
            <a:off x="7863840" y="3243714"/>
            <a:ext cx="3870960" cy="3614286"/>
          </a:xfrm>
        </p:spPr>
      </p:pic>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E9AA7D-58B6-A723-0076-9718F158BE95}"/>
              </a:ext>
            </a:extLst>
          </p:cNvPr>
          <p:cNvSpPr>
            <a:spLocks noGrp="1"/>
          </p:cNvSpPr>
          <p:nvPr>
            <p:ph type="title"/>
          </p:nvPr>
        </p:nvSpPr>
        <p:spPr>
          <a:xfrm>
            <a:off x="115503" y="298383"/>
            <a:ext cx="3590223" cy="1097280"/>
          </a:xfrm>
        </p:spPr>
        <p:txBody>
          <a:bodyPr/>
          <a:lstStyle/>
          <a:p>
            <a:r>
              <a:rPr lang="en-IN" dirty="0"/>
              <a:t>Home page:</a:t>
            </a:r>
          </a:p>
        </p:txBody>
      </p:sp>
      <p:pic>
        <p:nvPicPr>
          <p:cNvPr id="22" name="Picture 21">
            <a:extLst>
              <a:ext uri="{FF2B5EF4-FFF2-40B4-BE49-F238E27FC236}">
                <a16:creationId xmlns:a16="http://schemas.microsoft.com/office/drawing/2014/main" id="{D4FC278F-8686-8A42-EB2E-39E1CE31809D}"/>
              </a:ext>
            </a:extLst>
          </p:cNvPr>
          <p:cNvPicPr>
            <a:picLocks noChangeAspect="1"/>
          </p:cNvPicPr>
          <p:nvPr/>
        </p:nvPicPr>
        <p:blipFill>
          <a:blip r:embed="rId2"/>
          <a:stretch>
            <a:fillRect/>
          </a:stretch>
        </p:blipFill>
        <p:spPr>
          <a:xfrm>
            <a:off x="3405204" y="1915426"/>
            <a:ext cx="8786796" cy="4942573"/>
          </a:xfrm>
          <a:prstGeom prst="rect">
            <a:avLst/>
          </a:prstGeom>
        </p:spPr>
      </p:pic>
    </p:spTree>
    <p:extLst>
      <p:ext uri="{BB962C8B-B14F-4D97-AF65-F5344CB8AC3E}">
        <p14:creationId xmlns:p14="http://schemas.microsoft.com/office/powerpoint/2010/main" val="23783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457199" y="1371600"/>
            <a:ext cx="3619501" cy="877824"/>
          </a:xfrm>
        </p:spPr>
        <p:txBody>
          <a:bodyPr/>
          <a:lstStyle/>
          <a:p>
            <a:r>
              <a:rPr lang="en-US" dirty="0"/>
              <a:t>contact page:</a:t>
            </a: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rot="10800000" flipH="1" flipV="1">
            <a:off x="815689" y="3051297"/>
            <a:ext cx="2908431" cy="512879"/>
          </a:xfrm>
        </p:spPr>
        <p:txBody>
          <a:bodyPr/>
          <a:lstStyle/>
          <a:p>
            <a:r>
              <a:rPr lang="en-US" dirty="0"/>
              <a:t> .</a:t>
            </a:r>
          </a:p>
          <a:p>
            <a:endParaRPr lang="en-US" dirty="0"/>
          </a:p>
        </p:txBody>
      </p:sp>
      <p:pic>
        <p:nvPicPr>
          <p:cNvPr id="5" name="Picture 4">
            <a:extLst>
              <a:ext uri="{FF2B5EF4-FFF2-40B4-BE49-F238E27FC236}">
                <a16:creationId xmlns:a16="http://schemas.microsoft.com/office/drawing/2014/main" id="{2E3FB625-A003-0A79-6CB0-2388D8AFDD32}"/>
              </a:ext>
            </a:extLst>
          </p:cNvPr>
          <p:cNvPicPr>
            <a:picLocks noChangeAspect="1"/>
          </p:cNvPicPr>
          <p:nvPr/>
        </p:nvPicPr>
        <p:blipFill>
          <a:blip r:embed="rId2"/>
          <a:stretch>
            <a:fillRect/>
          </a:stretch>
        </p:blipFill>
        <p:spPr>
          <a:xfrm>
            <a:off x="4389120" y="1761423"/>
            <a:ext cx="7802879" cy="4389120"/>
          </a:xfrm>
          <a:prstGeom prst="rect">
            <a:avLst/>
          </a:prstGeom>
        </p:spPr>
      </p:pic>
    </p:spTree>
    <p:extLst>
      <p:ext uri="{BB962C8B-B14F-4D97-AF65-F5344CB8AC3E}">
        <p14:creationId xmlns:p14="http://schemas.microsoft.com/office/powerpoint/2010/main" val="18812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35863" y="2136327"/>
            <a:ext cx="3619501" cy="1179576"/>
          </a:xfrm>
        </p:spPr>
        <p:txBody>
          <a:bodyPr anchor="b" anchorCtr="0">
            <a:normAutofit/>
          </a:bodyPr>
          <a:lstStyle/>
          <a:p>
            <a:r>
              <a:rPr lang="en-US" dirty="0"/>
              <a:t> </a:t>
            </a:r>
            <a:br>
              <a:rPr lang="en-US" dirty="0"/>
            </a:br>
            <a:endParaRPr lang="en-US" dirty="0"/>
          </a:p>
        </p:txBody>
      </p:sp>
      <p:pic>
        <p:nvPicPr>
          <p:cNvPr id="21" name="Picture 20">
            <a:extLst>
              <a:ext uri="{FF2B5EF4-FFF2-40B4-BE49-F238E27FC236}">
                <a16:creationId xmlns:a16="http://schemas.microsoft.com/office/drawing/2014/main" id="{634A7B73-386D-A355-1376-6FFE63348DBF}"/>
              </a:ext>
            </a:extLst>
          </p:cNvPr>
          <p:cNvPicPr>
            <a:picLocks noChangeAspect="1"/>
          </p:cNvPicPr>
          <p:nvPr/>
        </p:nvPicPr>
        <p:blipFill>
          <a:blip r:embed="rId2"/>
          <a:stretch>
            <a:fillRect/>
          </a:stretch>
        </p:blipFill>
        <p:spPr>
          <a:xfrm>
            <a:off x="0" y="1559292"/>
            <a:ext cx="7122695" cy="5115827"/>
          </a:xfrm>
          <a:prstGeom prst="rect">
            <a:avLst/>
          </a:prstGeom>
        </p:spPr>
      </p:pic>
      <p:sp>
        <p:nvSpPr>
          <p:cNvPr id="25" name="TextBox 24">
            <a:extLst>
              <a:ext uri="{FF2B5EF4-FFF2-40B4-BE49-F238E27FC236}">
                <a16:creationId xmlns:a16="http://schemas.microsoft.com/office/drawing/2014/main" id="{FD1FBE4A-62D7-6158-1528-2551743D045B}"/>
              </a:ext>
            </a:extLst>
          </p:cNvPr>
          <p:cNvSpPr txBox="1"/>
          <p:nvPr/>
        </p:nvSpPr>
        <p:spPr>
          <a:xfrm>
            <a:off x="7969718" y="1655545"/>
            <a:ext cx="2926080" cy="1200329"/>
          </a:xfrm>
          <a:prstGeom prst="rect">
            <a:avLst/>
          </a:prstGeom>
          <a:noFill/>
        </p:spPr>
        <p:txBody>
          <a:bodyPr wrap="square" rtlCol="0">
            <a:spAutoFit/>
          </a:bodyPr>
          <a:lstStyle/>
          <a:p>
            <a:r>
              <a:rPr lang="en-IN" sz="3600" dirty="0"/>
              <a:t>PORTFOLIO PAGE:</a:t>
            </a:r>
          </a:p>
        </p:txBody>
      </p:sp>
    </p:spTree>
    <p:extLst>
      <p:ext uri="{BB962C8B-B14F-4D97-AF65-F5344CB8AC3E}">
        <p14:creationId xmlns:p14="http://schemas.microsoft.com/office/powerpoint/2010/main" val="129416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489200"/>
            <a:ext cx="5202936" cy="3547872"/>
          </a:xfrm>
        </p:spPr>
        <p:txBody>
          <a:bodyPr/>
          <a:lstStyle/>
          <a:p>
            <a:r>
              <a:rPr lang="en-US" dirty="0"/>
              <a:t>.</a:t>
            </a:r>
          </a:p>
        </p:txBody>
      </p:sp>
      <p:sp>
        <p:nvSpPr>
          <p:cNvPr id="5" name="Title 4">
            <a:extLst>
              <a:ext uri="{FF2B5EF4-FFF2-40B4-BE49-F238E27FC236}">
                <a16:creationId xmlns:a16="http://schemas.microsoft.com/office/drawing/2014/main" id="{CB9CC490-C9AC-50C8-016B-BFA6D44029DF}"/>
              </a:ext>
            </a:extLst>
          </p:cNvPr>
          <p:cNvSpPr>
            <a:spLocks noGrp="1"/>
          </p:cNvSpPr>
          <p:nvPr>
            <p:ph type="title"/>
          </p:nvPr>
        </p:nvSpPr>
        <p:spPr/>
        <p:txBody>
          <a:bodyPr/>
          <a:lstStyle/>
          <a:p>
            <a:r>
              <a:rPr lang="en-IN" dirty="0"/>
              <a:t>ADMIN DASHBOARD:</a:t>
            </a:r>
          </a:p>
        </p:txBody>
      </p:sp>
      <p:pic>
        <p:nvPicPr>
          <p:cNvPr id="10" name="Picture 9">
            <a:extLst>
              <a:ext uri="{FF2B5EF4-FFF2-40B4-BE49-F238E27FC236}">
                <a16:creationId xmlns:a16="http://schemas.microsoft.com/office/drawing/2014/main" id="{B3DA04E4-1EB0-E68A-A9E9-916B8D76361F}"/>
              </a:ext>
            </a:extLst>
          </p:cNvPr>
          <p:cNvPicPr>
            <a:picLocks noChangeAspect="1"/>
          </p:cNvPicPr>
          <p:nvPr/>
        </p:nvPicPr>
        <p:blipFill>
          <a:blip r:embed="rId3"/>
          <a:stretch>
            <a:fillRect/>
          </a:stretch>
        </p:blipFill>
        <p:spPr>
          <a:xfrm>
            <a:off x="4996580" y="2810576"/>
            <a:ext cx="7195419" cy="4047423"/>
          </a:xfrm>
          <a:prstGeom prst="rect">
            <a:avLst/>
          </a:prstGeom>
        </p:spPr>
      </p:pic>
    </p:spTree>
    <p:extLst>
      <p:ext uri="{BB962C8B-B14F-4D97-AF65-F5344CB8AC3E}">
        <p14:creationId xmlns:p14="http://schemas.microsoft.com/office/powerpoint/2010/main" val="294338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10C83CB-3D9E-4AB8-9D97-83A5221F68DC}"/>
              </a:ext>
            </a:extLst>
          </p:cNvPr>
          <p:cNvSpPr>
            <a:spLocks noGrp="1"/>
          </p:cNvSpPr>
          <p:nvPr>
            <p:ph type="title"/>
          </p:nvPr>
        </p:nvSpPr>
        <p:spPr>
          <a:xfrm>
            <a:off x="216568" y="336403"/>
            <a:ext cx="3619501" cy="1179576"/>
          </a:xfrm>
        </p:spPr>
        <p:txBody>
          <a:bodyPr/>
          <a:lstStyle/>
          <a:p>
            <a:r>
              <a:rPr lang="en-US" dirty="0"/>
              <a:t>DATABASE TABLES:</a:t>
            </a:r>
          </a:p>
        </p:txBody>
      </p:sp>
      <p:pic>
        <p:nvPicPr>
          <p:cNvPr id="20" name="Picture 19">
            <a:extLst>
              <a:ext uri="{FF2B5EF4-FFF2-40B4-BE49-F238E27FC236}">
                <a16:creationId xmlns:a16="http://schemas.microsoft.com/office/drawing/2014/main" id="{80802FA7-0FC2-B535-7AC2-7C2556E5EDDB}"/>
              </a:ext>
            </a:extLst>
          </p:cNvPr>
          <p:cNvPicPr>
            <a:picLocks noChangeAspect="1"/>
          </p:cNvPicPr>
          <p:nvPr/>
        </p:nvPicPr>
        <p:blipFill>
          <a:blip r:embed="rId2"/>
          <a:stretch>
            <a:fillRect/>
          </a:stretch>
        </p:blipFill>
        <p:spPr>
          <a:xfrm>
            <a:off x="3165642" y="1780674"/>
            <a:ext cx="9026357" cy="5077326"/>
          </a:xfrm>
          <a:prstGeom prst="rect">
            <a:avLst/>
          </a:prstGeom>
        </p:spPr>
      </p:pic>
    </p:spTree>
    <p:extLst>
      <p:ext uri="{BB962C8B-B14F-4D97-AF65-F5344CB8AC3E}">
        <p14:creationId xmlns:p14="http://schemas.microsoft.com/office/powerpoint/2010/main" val="310683201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{426868CE-A983-4E78-804E-A56BE86BFAEA}tf78479028_win32</Template>
  <TotalTime>83</TotalTime>
  <Words>198</Words>
  <Application>Microsoft Office PowerPoint</Application>
  <PresentationFormat>Widescreen</PresentationFormat>
  <Paragraphs>35</Paragraphs>
  <Slides>10</Slides>
  <Notes>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vt:lpstr>
      <vt:lpstr>Segoe UI</vt:lpstr>
      <vt:lpstr>Segoe UI Light</vt:lpstr>
      <vt:lpstr>Tahoma</vt:lpstr>
      <vt:lpstr>Times New Roman</vt:lpstr>
      <vt:lpstr>Balancing Act</vt:lpstr>
      <vt:lpstr>Wellspring</vt:lpstr>
      <vt:lpstr>Star of the show</vt:lpstr>
      <vt:lpstr>Amusements</vt:lpstr>
      <vt:lpstr>PHOTOGRAPHY LABS</vt:lpstr>
      <vt:lpstr>INTRODUCTION:</vt:lpstr>
      <vt:lpstr>Technologies used:</vt:lpstr>
      <vt:lpstr>Objective:</vt:lpstr>
      <vt:lpstr>Home page:</vt:lpstr>
      <vt:lpstr>contact page:</vt:lpstr>
      <vt:lpstr>  </vt:lpstr>
      <vt:lpstr>ADMIN DASHBOARD:</vt:lpstr>
      <vt:lpstr>DATABASE TABLES: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PHOTOGRAPHY LABS</dc:title>
  <dc:creator>Sachin beniwal</dc:creator>
  <cp:lastModifiedBy>Sachin beniwal</cp:lastModifiedBy>
  <cp:revision>1</cp:revision>
  <dcterms:created xsi:type="dcterms:W3CDTF">2022-12-08T05:05:34Z</dcterms:created>
  <dcterms:modified xsi:type="dcterms:W3CDTF">2022-12-08T06:29:06Z</dcterms:modified>
</cp:coreProperties>
</file>