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0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6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88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5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6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9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15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89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5B9DE6-4C4A-B6B5-C320-5116652510F2}"/>
              </a:ext>
            </a:extLst>
          </p:cNvPr>
          <p:cNvSpPr/>
          <p:nvPr/>
        </p:nvSpPr>
        <p:spPr>
          <a:xfrm>
            <a:off x="1489438" y="1020550"/>
            <a:ext cx="8819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Super Store Sales Dashboard</a:t>
            </a:r>
          </a:p>
        </p:txBody>
      </p:sp>
      <p:pic>
        <p:nvPicPr>
          <p:cNvPr id="2" name="Picture 2" descr="Super Market: Current and Future Growth Analysis | 2031">
            <a:extLst>
              <a:ext uri="{FF2B5EF4-FFF2-40B4-BE49-F238E27FC236}">
                <a16:creationId xmlns:a16="http://schemas.microsoft.com/office/drawing/2014/main" id="{F7651F9F-CEEB-5198-AFBF-6947DB29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09" y="2419188"/>
            <a:ext cx="5667068" cy="318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64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CED1-4529-D7DA-322D-C9AFD5BC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01879"/>
            <a:ext cx="9404723" cy="1400530"/>
          </a:xfrm>
        </p:spPr>
        <p:txBody>
          <a:bodyPr/>
          <a:lstStyle/>
          <a:p>
            <a:r>
              <a:rPr lang="en-IN" dirty="0"/>
              <a:t>Project Objective: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A2891-0A21-30A6-DD52-06087AE5EA91}"/>
              </a:ext>
            </a:extLst>
          </p:cNvPr>
          <p:cNvSpPr txBox="1">
            <a:spLocks/>
          </p:cNvSpPr>
          <p:nvPr/>
        </p:nvSpPr>
        <p:spPr>
          <a:xfrm>
            <a:off x="916498" y="2404421"/>
            <a:ext cx="10134960" cy="2501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200" dirty="0"/>
              <a:t>Applied advanced data analysis techniques, with a focus on time series analysis, to provide actionable insights, precise sales forecasts, and developed dynamic dashboards, contributing to business growth and success.</a:t>
            </a:r>
            <a:endParaRPr lang="en-IN" sz="115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9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CED1-4529-D7DA-322D-C9AFD5BC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05" y="521543"/>
            <a:ext cx="9404723" cy="1400530"/>
          </a:xfrm>
        </p:spPr>
        <p:txBody>
          <a:bodyPr/>
          <a:lstStyle/>
          <a:p>
            <a:r>
              <a:rPr lang="en-IN" dirty="0"/>
              <a:t>Data Source: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A2891-0A21-30A6-DD52-06087AE5EA91}"/>
              </a:ext>
            </a:extLst>
          </p:cNvPr>
          <p:cNvSpPr txBox="1">
            <a:spLocks/>
          </p:cNvSpPr>
          <p:nvPr/>
        </p:nvSpPr>
        <p:spPr>
          <a:xfrm>
            <a:off x="916498" y="2404421"/>
            <a:ext cx="10134960" cy="2501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Get Data from csv file:</a:t>
            </a:r>
          </a:p>
          <a:p>
            <a:pPr algn="just"/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Super Store Sales Dataset</a:t>
            </a:r>
          </a:p>
        </p:txBody>
      </p:sp>
    </p:spTree>
    <p:extLst>
      <p:ext uri="{BB962C8B-B14F-4D97-AF65-F5344CB8AC3E}">
        <p14:creationId xmlns:p14="http://schemas.microsoft.com/office/powerpoint/2010/main" val="343508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CED1-4529-D7DA-322D-C9AFD5BC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05" y="521543"/>
            <a:ext cx="9404723" cy="1400530"/>
          </a:xfrm>
        </p:spPr>
        <p:txBody>
          <a:bodyPr/>
          <a:lstStyle/>
          <a:p>
            <a:r>
              <a:rPr lang="en-IN" dirty="0"/>
              <a:t>Data Transformation: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A2891-0A21-30A6-DD52-06087AE5EA91}"/>
              </a:ext>
            </a:extLst>
          </p:cNvPr>
          <p:cNvSpPr txBox="1">
            <a:spLocks/>
          </p:cNvSpPr>
          <p:nvPr/>
        </p:nvSpPr>
        <p:spPr>
          <a:xfrm>
            <a:off x="916498" y="2404421"/>
            <a:ext cx="10134960" cy="2501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Check data types of each column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View ‘Column Quality’ to check the column wise error and empty cell.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Remove blank columns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Replace value ‘#N/A’ into ‘0’</a:t>
            </a:r>
          </a:p>
        </p:txBody>
      </p:sp>
    </p:spTree>
    <p:extLst>
      <p:ext uri="{BB962C8B-B14F-4D97-AF65-F5344CB8AC3E}">
        <p14:creationId xmlns:p14="http://schemas.microsoft.com/office/powerpoint/2010/main" val="21222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CED1-4529-D7DA-322D-C9AFD5BC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A2891-0A21-30A6-DD52-06087AE5EA91}"/>
              </a:ext>
            </a:extLst>
          </p:cNvPr>
          <p:cNvSpPr txBox="1">
            <a:spLocks/>
          </p:cNvSpPr>
          <p:nvPr/>
        </p:nvSpPr>
        <p:spPr>
          <a:xfrm>
            <a:off x="769014" y="2192595"/>
            <a:ext cx="10134960" cy="33476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To create a new column "Delivery Days"</a:t>
            </a:r>
          </a:p>
          <a:p>
            <a:pPr algn="just"/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Delivery Days = DATEDIFF</a:t>
            </a: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(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SuperStore_Sales_Dataset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[Order Date],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SuperStore_Sales_Dataset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[Ship Date],DAY)</a:t>
            </a:r>
          </a:p>
          <a:p>
            <a:pPr algn="just"/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To create a new table "Sale Summarize"</a:t>
            </a:r>
          </a:p>
          <a:p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Sale Summarize = SUMMARIZE</a:t>
            </a: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(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SuperStore_Sales_Dataset,SuperStore_Sales_Dataset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[Order Date],"Total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Sales",SUM</a:t>
            </a: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(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SuperStore_Sales_Dataset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[Sales])) </a:t>
            </a:r>
          </a:p>
        </p:txBody>
      </p:sp>
    </p:spTree>
    <p:extLst>
      <p:ext uri="{BB962C8B-B14F-4D97-AF65-F5344CB8AC3E}">
        <p14:creationId xmlns:p14="http://schemas.microsoft.com/office/powerpoint/2010/main" val="105891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CED1-4529-D7DA-322D-C9AFD5BC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Insights: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A2891-0A21-30A6-DD52-06087AE5EA91}"/>
              </a:ext>
            </a:extLst>
          </p:cNvPr>
          <p:cNvSpPr txBox="1">
            <a:spLocks/>
          </p:cNvSpPr>
          <p:nvPr/>
        </p:nvSpPr>
        <p:spPr>
          <a:xfrm>
            <a:off x="1027479" y="1991249"/>
            <a:ext cx="10134960" cy="4153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Data Insights:</a:t>
            </a:r>
          </a:p>
          <a:p>
            <a:pPr algn="just"/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Sales is 1.57M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quantity of sales is 22K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 amount is 175K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delivery time is 4 days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sales month in both years: September, November, December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profit month in both years: October and December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 payment mode is COD 42.62%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segment of sales is Consumer 48.09%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states for sales are California, New York, Texas, Washington, Pennsylvania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sales by category is Office Supplies 41.11%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sub-categories for sales are Phones, Chairs, Binders, Storage, Accessories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sales by segment category is Office Supplies 41.11%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Forecasting:</a:t>
            </a:r>
          </a:p>
          <a:p>
            <a:pPr algn="just"/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 Value: Highest: 5512, Lowest: 2635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High Bound: Highest: 9473, Lowest: 6597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Low Bound: Highest: 1551, Lowest: -1325</a:t>
            </a:r>
          </a:p>
        </p:txBody>
      </p:sp>
    </p:spTree>
    <p:extLst>
      <p:ext uri="{BB962C8B-B14F-4D97-AF65-F5344CB8AC3E}">
        <p14:creationId xmlns:p14="http://schemas.microsoft.com/office/powerpoint/2010/main" val="292500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514AB-CF88-1502-A232-C47A7713B0AC}"/>
              </a:ext>
            </a:extLst>
          </p:cNvPr>
          <p:cNvSpPr txBox="1"/>
          <p:nvPr/>
        </p:nvSpPr>
        <p:spPr>
          <a:xfrm>
            <a:off x="4001728" y="259800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8065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104</TotalTime>
  <Words>332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Banded</vt:lpstr>
      <vt:lpstr>PowerPoint Presentation</vt:lpstr>
      <vt:lpstr>Project Objective:</vt:lpstr>
      <vt:lpstr>Data Source:</vt:lpstr>
      <vt:lpstr>Data Transformation:</vt:lpstr>
      <vt:lpstr>Dax Queries:</vt:lpstr>
      <vt:lpstr>Project Insights: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S D N</dc:creator>
  <cp:lastModifiedBy>S S D N</cp:lastModifiedBy>
  <cp:revision>12</cp:revision>
  <dcterms:created xsi:type="dcterms:W3CDTF">2024-08-22T06:46:21Z</dcterms:created>
  <dcterms:modified xsi:type="dcterms:W3CDTF">2024-08-23T07:53:25Z</dcterms:modified>
</cp:coreProperties>
</file>