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9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53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7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28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2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6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3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9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0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74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52D4AB-6C21-4913-A620-21442E8A763D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6B955-4F72-4102-9CF1-87FE4DBDD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7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5B9DE6-4C4A-B6B5-C320-5116652510F2}"/>
              </a:ext>
            </a:extLst>
          </p:cNvPr>
          <p:cNvSpPr/>
          <p:nvPr/>
        </p:nvSpPr>
        <p:spPr>
          <a:xfrm>
            <a:off x="1847884" y="1241614"/>
            <a:ext cx="8926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</a:rPr>
              <a:t>Tourism Insights: Domestic and Foreign</a:t>
            </a:r>
          </a:p>
        </p:txBody>
      </p:sp>
      <p:pic>
        <p:nvPicPr>
          <p:cNvPr id="2" name="Picture 2" descr="11 Popular Beaches in India You Should Not Miss">
            <a:extLst>
              <a:ext uri="{FF2B5EF4-FFF2-40B4-BE49-F238E27FC236}">
                <a16:creationId xmlns:a16="http://schemas.microsoft.com/office/drawing/2014/main" id="{98165498-D80A-7A98-0AAD-BE312B26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28" y="216709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64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1879"/>
            <a:ext cx="9404723" cy="1400530"/>
          </a:xfrm>
        </p:spPr>
        <p:txBody>
          <a:bodyPr/>
          <a:lstStyle/>
          <a:p>
            <a:r>
              <a:rPr lang="en-IN" b="1" dirty="0"/>
              <a:t>Project Objective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1868129" y="2404421"/>
            <a:ext cx="8967019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solidFill>
                  <a:srgbClr val="00B0F0"/>
                </a:solidFill>
              </a:rPr>
              <a:t>To provide insights into the data of domestic and foreign visitors, generate district-wise reports, and calculate the Compound Annual Growth Rate (CAGR) and footfall ratio.</a:t>
            </a:r>
            <a:endParaRPr lang="en-IN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5" y="521543"/>
            <a:ext cx="9404723" cy="1400530"/>
          </a:xfrm>
        </p:spPr>
        <p:txBody>
          <a:bodyPr/>
          <a:lstStyle/>
          <a:p>
            <a:r>
              <a:rPr lang="en-IN" b="1" dirty="0"/>
              <a:t>Data Source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2054942" y="2404421"/>
            <a:ext cx="8996516" cy="25018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2800" dirty="0">
                <a:solidFill>
                  <a:srgbClr val="00B0F0"/>
                </a:solidFill>
              </a:rPr>
              <a:t>Get Data from Excel and MySQL:</a:t>
            </a:r>
          </a:p>
          <a:p>
            <a:pPr algn="just"/>
            <a:endParaRPr lang="en-US" sz="2800" dirty="0">
              <a:solidFill>
                <a:srgbClr val="00B0F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00B0F0"/>
                </a:solidFill>
              </a:rPr>
              <a:t>Domestic Visitors</a:t>
            </a:r>
            <a:endParaRPr lang="en-IN" sz="11500" dirty="0">
              <a:solidFill>
                <a:srgbClr val="00B0F0"/>
              </a:solidFill>
            </a:endParaRPr>
          </a:p>
          <a:p>
            <a:pPr marL="514350" indent="-514350" algn="just">
              <a:buAutoNum type="arabicPeriod"/>
            </a:pPr>
            <a:r>
              <a:rPr lang="en-IN" sz="2800" dirty="0">
                <a:solidFill>
                  <a:srgbClr val="00B0F0"/>
                </a:solidFill>
              </a:rPr>
              <a:t>Foreign Visitors</a:t>
            </a:r>
          </a:p>
        </p:txBody>
      </p:sp>
    </p:spTree>
    <p:extLst>
      <p:ext uri="{BB962C8B-B14F-4D97-AF65-F5344CB8AC3E}">
        <p14:creationId xmlns:p14="http://schemas.microsoft.com/office/powerpoint/2010/main" val="343508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CED1-4529-D7DA-322D-C9AFD5BC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78" y="312175"/>
            <a:ext cx="10018713" cy="1752599"/>
          </a:xfrm>
        </p:spPr>
        <p:txBody>
          <a:bodyPr/>
          <a:lstStyle/>
          <a:p>
            <a:r>
              <a:rPr lang="en-IN" b="1" dirty="0"/>
              <a:t>Project Insights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6A2891-0A21-30A6-DD52-06087AE5EA91}"/>
              </a:ext>
            </a:extLst>
          </p:cNvPr>
          <p:cNvSpPr txBox="1">
            <a:spLocks/>
          </p:cNvSpPr>
          <p:nvPr/>
        </p:nvSpPr>
        <p:spPr>
          <a:xfrm>
            <a:off x="2153264" y="2064774"/>
            <a:ext cx="9079041" cy="33722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visitors are 357 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domestic visitors are 356 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foreign visitors are 1 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domestic visitors districts of Telangana state is Hyderabad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Districts of Telangana based on CAGR of visitors are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Mancherial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Warangal (Rural),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Bhadradari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3 Districts of Telangana based on CAGR of visitors are Warangal (Urban), Nalgonda, Karimnagar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districts based on total population to Footfall ratio are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Rajanna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Bhadradri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Mulugu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Medak, Nirmal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5 districts based on total population to Footfall ratio are Karimnagar,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Komaram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Nizamabad,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Peddapalli</a:t>
            </a:r>
            <a:r>
              <a:rPr lang="en-US" sz="1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Kamareddy</a:t>
            </a:r>
            <a:endParaRPr lang="en-US" sz="1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514AB-CF88-1502-A232-C47A7713B0AC}"/>
              </a:ext>
            </a:extLst>
          </p:cNvPr>
          <p:cNvSpPr txBox="1"/>
          <p:nvPr/>
        </p:nvSpPr>
        <p:spPr>
          <a:xfrm>
            <a:off x="4001728" y="25980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</a:rPr>
              <a:t>Thank You</a:t>
            </a:r>
            <a:endParaRPr lang="en-IN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50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</TotalTime>
  <Words>157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Project Objective</vt:lpstr>
      <vt:lpstr>Data Source</vt:lpstr>
      <vt:lpstr>Project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S D N</dc:creator>
  <cp:lastModifiedBy>S S D N</cp:lastModifiedBy>
  <cp:revision>13</cp:revision>
  <dcterms:created xsi:type="dcterms:W3CDTF">2024-08-22T06:46:21Z</dcterms:created>
  <dcterms:modified xsi:type="dcterms:W3CDTF">2024-08-23T13:12:04Z</dcterms:modified>
</cp:coreProperties>
</file>