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256" r:id="rId3"/>
    <p:sldId id="261" r:id="rId4"/>
    <p:sldId id="257" r:id="rId5"/>
    <p:sldId id="263" r:id="rId6"/>
    <p:sldId id="258" r:id="rId7"/>
    <p:sldId id="260" r:id="rId8"/>
    <p:sldId id="259" r:id="rId9"/>
    <p:sldId id="265" r:id="rId10"/>
    <p:sldId id="264" r:id="rId11"/>
    <p:sldId id="280" r:id="rId12"/>
    <p:sldId id="279" r:id="rId13"/>
    <p:sldId id="267" r:id="rId14"/>
    <p:sldId id="268" r:id="rId15"/>
    <p:sldId id="269" r:id="rId16"/>
    <p:sldId id="28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D3BE52F-0E12-75DF-6023-30E05B01ADC8}" name="Sachin Biswas" initials="SB" userId="95d995b17944245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E96409-36B5-45C0-A870-CE61D08033E5}" v="61" dt="2023-11-28T20:38:04.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100585" cy="100585"/>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8/10/relationships/authors" Target="authors.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Biswas" userId="95d995b17944245d" providerId="LiveId" clId="{DEE96409-36B5-45C0-A870-CE61D08033E5}"/>
    <pc:docChg chg="undo redo custSel addSld delSld modSld">
      <pc:chgData name="Sachin Biswas" userId="95d995b17944245d" providerId="LiveId" clId="{DEE96409-36B5-45C0-A870-CE61D08033E5}" dt="2023-11-28T20:37:58.106" v="1215" actId="21"/>
      <pc:docMkLst>
        <pc:docMk/>
      </pc:docMkLst>
      <pc:sldChg chg="addSp delSp modSp mod">
        <pc:chgData name="Sachin Biswas" userId="95d995b17944245d" providerId="LiveId" clId="{DEE96409-36B5-45C0-A870-CE61D08033E5}" dt="2023-11-28T20:37:58.106" v="1215" actId="21"/>
        <pc:sldMkLst>
          <pc:docMk/>
          <pc:sldMk cId="336017293" sldId="256"/>
        </pc:sldMkLst>
        <pc:spChg chg="mod">
          <ac:chgData name="Sachin Biswas" userId="95d995b17944245d" providerId="LiveId" clId="{DEE96409-36B5-45C0-A870-CE61D08033E5}" dt="2023-11-28T16:21:25.593" v="674"/>
          <ac:spMkLst>
            <pc:docMk/>
            <pc:sldMk cId="336017293" sldId="256"/>
            <ac:spMk id="2" creationId="{C855CC79-CCFF-6EB1-D510-47B9D060B63A}"/>
          </ac:spMkLst>
        </pc:spChg>
        <pc:spChg chg="add mod">
          <ac:chgData name="Sachin Biswas" userId="95d995b17944245d" providerId="LiveId" clId="{DEE96409-36B5-45C0-A870-CE61D08033E5}" dt="2023-11-28T20:37:50.182" v="1214" actId="20577"/>
          <ac:spMkLst>
            <pc:docMk/>
            <pc:sldMk cId="336017293" sldId="256"/>
            <ac:spMk id="3" creationId="{606D8F7C-F9BD-21D8-9E5C-ABF3451AA35D}"/>
          </ac:spMkLst>
        </pc:spChg>
        <pc:spChg chg="del">
          <ac:chgData name="Sachin Biswas" userId="95d995b17944245d" providerId="LiveId" clId="{DEE96409-36B5-45C0-A870-CE61D08033E5}" dt="2023-11-28T20:37:58.106" v="1215" actId="21"/>
          <ac:spMkLst>
            <pc:docMk/>
            <pc:sldMk cId="336017293" sldId="256"/>
            <ac:spMk id="9" creationId="{4CDE1202-6E15-A825-22EC-00642F4E8CF1}"/>
          </ac:spMkLst>
        </pc:spChg>
        <pc:spChg chg="del">
          <ac:chgData name="Sachin Biswas" userId="95d995b17944245d" providerId="LiveId" clId="{DEE96409-36B5-45C0-A870-CE61D08033E5}" dt="2023-11-28T13:16:40.983" v="566" actId="21"/>
          <ac:spMkLst>
            <pc:docMk/>
            <pc:sldMk cId="336017293" sldId="256"/>
            <ac:spMk id="9" creationId="{606D8F7C-F9BD-21D8-9E5C-ABF3451AA35D}"/>
          </ac:spMkLst>
        </pc:spChg>
        <pc:spChg chg="mod">
          <ac:chgData name="Sachin Biswas" userId="95d995b17944245d" providerId="LiveId" clId="{DEE96409-36B5-45C0-A870-CE61D08033E5}" dt="2023-11-28T13:18:19.257" v="576" actId="120"/>
          <ac:spMkLst>
            <pc:docMk/>
            <pc:sldMk cId="336017293" sldId="256"/>
            <ac:spMk id="10" creationId="{C8C943DA-359B-8A70-8071-4EB40CCEC9B5}"/>
          </ac:spMkLst>
        </pc:spChg>
      </pc:sldChg>
      <pc:sldChg chg="modSp">
        <pc:chgData name="Sachin Biswas" userId="95d995b17944245d" providerId="LiveId" clId="{DEE96409-36B5-45C0-A870-CE61D08033E5}" dt="2023-11-28T16:21:25.593" v="674"/>
        <pc:sldMkLst>
          <pc:docMk/>
          <pc:sldMk cId="1872453064" sldId="257"/>
        </pc:sldMkLst>
        <pc:spChg chg="mod">
          <ac:chgData name="Sachin Biswas" userId="95d995b17944245d" providerId="LiveId" clId="{DEE96409-36B5-45C0-A870-CE61D08033E5}" dt="2023-11-28T16:21:25.593" v="674"/>
          <ac:spMkLst>
            <pc:docMk/>
            <pc:sldMk cId="1872453064" sldId="257"/>
            <ac:spMk id="3" creationId="{D117F739-BC7B-B6CD-51B3-2899ECE399CC}"/>
          </ac:spMkLst>
        </pc:spChg>
      </pc:sldChg>
      <pc:sldChg chg="modSp add mod">
        <pc:chgData name="Sachin Biswas" userId="95d995b17944245d" providerId="LiveId" clId="{DEE96409-36B5-45C0-A870-CE61D08033E5}" dt="2023-11-28T16:59:38.530" v="1121" actId="1076"/>
        <pc:sldMkLst>
          <pc:docMk/>
          <pc:sldMk cId="2214365220" sldId="258"/>
        </pc:sldMkLst>
        <pc:spChg chg="mod">
          <ac:chgData name="Sachin Biswas" userId="95d995b17944245d" providerId="LiveId" clId="{DEE96409-36B5-45C0-A870-CE61D08033E5}" dt="2023-11-28T16:59:38.530" v="1121" actId="1076"/>
          <ac:spMkLst>
            <pc:docMk/>
            <pc:sldMk cId="2214365220" sldId="258"/>
            <ac:spMk id="11" creationId="{D5EDA016-D210-19A0-A084-ED43EEEECA13}"/>
          </ac:spMkLst>
        </pc:spChg>
      </pc:sldChg>
      <pc:sldChg chg="addSp delSp modSp mod addCm delCm">
        <pc:chgData name="Sachin Biswas" userId="95d995b17944245d" providerId="LiveId" clId="{DEE96409-36B5-45C0-A870-CE61D08033E5}" dt="2023-11-28T16:21:25.593" v="674"/>
        <pc:sldMkLst>
          <pc:docMk/>
          <pc:sldMk cId="4167932341" sldId="259"/>
        </pc:sldMkLst>
        <pc:spChg chg="mod">
          <ac:chgData name="Sachin Biswas" userId="95d995b17944245d" providerId="LiveId" clId="{DEE96409-36B5-45C0-A870-CE61D08033E5}" dt="2023-11-27T18:01:56.678" v="80" actId="26606"/>
          <ac:spMkLst>
            <pc:docMk/>
            <pc:sldMk cId="4167932341" sldId="259"/>
            <ac:spMk id="2" creationId="{BDAD210C-13A8-6762-5A5B-B276DBC83EA8}"/>
          </ac:spMkLst>
        </pc:spChg>
        <pc:spChg chg="mod">
          <ac:chgData name="Sachin Biswas" userId="95d995b17944245d" providerId="LiveId" clId="{DEE96409-36B5-45C0-A870-CE61D08033E5}" dt="2023-11-27T18:01:56.678" v="80" actId="26606"/>
          <ac:spMkLst>
            <pc:docMk/>
            <pc:sldMk cId="4167932341" sldId="259"/>
            <ac:spMk id="11" creationId="{D470C139-A593-B730-BEDC-6A3B1302F6C0}"/>
          </ac:spMkLst>
        </pc:spChg>
        <pc:spChg chg="mod">
          <ac:chgData name="Sachin Biswas" userId="95d995b17944245d" providerId="LiveId" clId="{DEE96409-36B5-45C0-A870-CE61D08033E5}" dt="2023-11-27T18:01:56.678" v="80" actId="26606"/>
          <ac:spMkLst>
            <pc:docMk/>
            <pc:sldMk cId="4167932341" sldId="259"/>
            <ac:spMk id="15" creationId="{D9CA0A68-A69C-2DE9-D05F-7007CF26BB0D}"/>
          </ac:spMkLst>
        </pc:spChg>
        <pc:spChg chg="mod">
          <ac:chgData name="Sachin Biswas" userId="95d995b17944245d" providerId="LiveId" clId="{DEE96409-36B5-45C0-A870-CE61D08033E5}" dt="2023-11-27T18:01:56.678" v="80" actId="26606"/>
          <ac:spMkLst>
            <pc:docMk/>
            <pc:sldMk cId="4167932341" sldId="259"/>
            <ac:spMk id="16" creationId="{EC453596-E6BE-E9FE-AE89-02CF8C43AFC5}"/>
          </ac:spMkLst>
        </pc:spChg>
        <pc:spChg chg="mod">
          <ac:chgData name="Sachin Biswas" userId="95d995b17944245d" providerId="LiveId" clId="{DEE96409-36B5-45C0-A870-CE61D08033E5}" dt="2023-11-28T16:21:25.593" v="674"/>
          <ac:spMkLst>
            <pc:docMk/>
            <pc:sldMk cId="4167932341" sldId="259"/>
            <ac:spMk id="17" creationId="{58172F6B-0EAE-95B5-CDFD-FC58A55D952D}"/>
          </ac:spMkLst>
        </pc:spChg>
        <pc:spChg chg="mod">
          <ac:chgData name="Sachin Biswas" userId="95d995b17944245d" providerId="LiveId" clId="{DEE96409-36B5-45C0-A870-CE61D08033E5}" dt="2023-11-27T18:01:56.678" v="80" actId="26606"/>
          <ac:spMkLst>
            <pc:docMk/>
            <pc:sldMk cId="4167932341" sldId="259"/>
            <ac:spMk id="18" creationId="{87E6323F-4212-9C6B-8AE9-E899E73D4892}"/>
          </ac:spMkLst>
        </pc:spChg>
        <pc:spChg chg="add del">
          <ac:chgData name="Sachin Biswas" userId="95d995b17944245d" providerId="LiveId" clId="{DEE96409-36B5-45C0-A870-CE61D08033E5}" dt="2023-11-27T18:01:54.061" v="78" actId="26606"/>
          <ac:spMkLst>
            <pc:docMk/>
            <pc:sldMk cId="4167932341" sldId="259"/>
            <ac:spMk id="23" creationId="{131BAD53-4E89-4F62-BBB7-26359763ED39}"/>
          </ac:spMkLst>
        </pc:spChg>
        <pc:spChg chg="add del">
          <ac:chgData name="Sachin Biswas" userId="95d995b17944245d" providerId="LiveId" clId="{DEE96409-36B5-45C0-A870-CE61D08033E5}" dt="2023-11-27T18:01:54.061" v="78" actId="26606"/>
          <ac:spMkLst>
            <pc:docMk/>
            <pc:sldMk cId="4167932341" sldId="259"/>
            <ac:spMk id="25" creationId="{62756DA2-40EB-4C6F-B962-5822FFB54FB6}"/>
          </ac:spMkLst>
        </pc:spChg>
        <pc:spChg chg="add del">
          <ac:chgData name="Sachin Biswas" userId="95d995b17944245d" providerId="LiveId" clId="{DEE96409-36B5-45C0-A870-CE61D08033E5}" dt="2023-11-27T18:01:56.678" v="80" actId="26606"/>
          <ac:spMkLst>
            <pc:docMk/>
            <pc:sldMk cId="4167932341" sldId="259"/>
            <ac:spMk id="27" creationId="{C0BDBCD2-E081-43AB-9119-C55465E59757}"/>
          </ac:spMkLst>
        </pc:spChg>
        <pc:spChg chg="add del">
          <ac:chgData name="Sachin Biswas" userId="95d995b17944245d" providerId="LiveId" clId="{DEE96409-36B5-45C0-A870-CE61D08033E5}" dt="2023-11-27T18:01:56.678" v="80" actId="26606"/>
          <ac:spMkLst>
            <pc:docMk/>
            <pc:sldMk cId="4167932341" sldId="259"/>
            <ac:spMk id="28" creationId="{0288C6B4-AFC3-407F-A595-EFFD38D4CCAF}"/>
          </ac:spMkLst>
        </pc:spChg>
        <pc:spChg chg="add del">
          <ac:chgData name="Sachin Biswas" userId="95d995b17944245d" providerId="LiveId" clId="{DEE96409-36B5-45C0-A870-CE61D08033E5}" dt="2023-11-27T18:01:56.678" v="80" actId="26606"/>
          <ac:spMkLst>
            <pc:docMk/>
            <pc:sldMk cId="4167932341" sldId="259"/>
            <ac:spMk id="29" creationId="{98E79BE4-34FE-485A-98A5-92CE8F7C4743}"/>
          </ac:spMkLst>
        </pc:spChg>
        <pc:spChg chg="add del">
          <ac:chgData name="Sachin Biswas" userId="95d995b17944245d" providerId="LiveId" clId="{DEE96409-36B5-45C0-A870-CE61D08033E5}" dt="2023-11-27T18:01:56.678" v="80" actId="26606"/>
          <ac:spMkLst>
            <pc:docMk/>
            <pc:sldMk cId="4167932341" sldId="259"/>
            <ac:spMk id="30" creationId="{CF236821-17FE-429B-8D2C-08E13A64EA40}"/>
          </ac:spMkLst>
        </pc:spChg>
        <pc:spChg chg="add del">
          <ac:chgData name="Sachin Biswas" userId="95d995b17944245d" providerId="LiveId" clId="{DEE96409-36B5-45C0-A870-CE61D08033E5}" dt="2023-11-27T18:01:56.678" v="80" actId="26606"/>
          <ac:spMkLst>
            <pc:docMk/>
            <pc:sldMk cId="4167932341" sldId="259"/>
            <ac:spMk id="31" creationId="{7A5F0580-5EE9-419F-96EE-B6529EF6E7D0}"/>
          </ac:spMkLst>
        </pc:spChg>
        <pc:graphicFrameChg chg="add mod modGraphic">
          <ac:chgData name="Sachin Biswas" userId="95d995b17944245d" providerId="LiveId" clId="{DEE96409-36B5-45C0-A870-CE61D08033E5}" dt="2023-11-27T18:40:46.307" v="564" actId="14100"/>
          <ac:graphicFrameMkLst>
            <pc:docMk/>
            <pc:sldMk cId="4167932341" sldId="259"/>
            <ac:graphicFrameMk id="4" creationId="{2652057B-57D6-9F48-4060-A8C49E987C90}"/>
          </ac:graphicFrameMkLst>
        </pc:graphicFrameChg>
        <pc:picChg chg="del mod">
          <ac:chgData name="Sachin Biswas" userId="95d995b17944245d" providerId="LiveId" clId="{DEE96409-36B5-45C0-A870-CE61D08033E5}" dt="2023-11-27T18:40:21.080" v="557" actId="21"/>
          <ac:picMkLst>
            <pc:docMk/>
            <pc:sldMk cId="4167932341" sldId="259"/>
            <ac:picMk id="3" creationId="{34A86700-B648-0ED1-1DA5-CE4F02B52971}"/>
          </ac:picMkLst>
        </pc:picChg>
        <pc:picChg chg="mod">
          <ac:chgData name="Sachin Biswas" userId="95d995b17944245d" providerId="LiveId" clId="{DEE96409-36B5-45C0-A870-CE61D08033E5}" dt="2023-11-27T18:01:56.678" v="80" actId="26606"/>
          <ac:picMkLst>
            <pc:docMk/>
            <pc:sldMk cId="4167932341" sldId="259"/>
            <ac:picMk id="6" creationId="{EFF6B3A2-EFC8-2232-355C-4B743990ECB6}"/>
          </ac:picMkLst>
        </pc:picChg>
        <pc:picChg chg="mod">
          <ac:chgData name="Sachin Biswas" userId="95d995b17944245d" providerId="LiveId" clId="{DEE96409-36B5-45C0-A870-CE61D08033E5}" dt="2023-11-27T18:01:56.678" v="80" actId="26606"/>
          <ac:picMkLst>
            <pc:docMk/>
            <pc:sldMk cId="4167932341" sldId="259"/>
            <ac:picMk id="8" creationId="{E0A4E773-9C57-FBEA-3AA2-71669B114447}"/>
          </ac:picMkLst>
        </pc:picChg>
        <pc:picChg chg="mod">
          <ac:chgData name="Sachin Biswas" userId="95d995b17944245d" providerId="LiveId" clId="{DEE96409-36B5-45C0-A870-CE61D08033E5}" dt="2023-11-27T18:01:56.678" v="80" actId="26606"/>
          <ac:picMkLst>
            <pc:docMk/>
            <pc:sldMk cId="4167932341" sldId="259"/>
            <ac:picMk id="10" creationId="{8BECE9EC-8D28-AC44-5D2E-7B51D27F9BF1}"/>
          </ac:picMkLst>
        </pc:picChg>
        <pc:picChg chg="mod">
          <ac:chgData name="Sachin Biswas" userId="95d995b17944245d" providerId="LiveId" clId="{DEE96409-36B5-45C0-A870-CE61D08033E5}" dt="2023-11-27T18:01:56.678" v="80" actId="26606"/>
          <ac:picMkLst>
            <pc:docMk/>
            <pc:sldMk cId="4167932341" sldId="259"/>
            <ac:picMk id="12" creationId="{DD25B59D-1B52-1E35-3A3F-3FF9A1220AEA}"/>
          </ac:picMkLst>
        </pc:picChg>
        <pc:extLst>
          <p:ext xmlns:p="http://schemas.openxmlformats.org/presentationml/2006/main" uri="{D6D511B9-2390-475A-947B-AFAB55BFBCF1}">
            <pc226:cmChg xmlns:pc226="http://schemas.microsoft.com/office/powerpoint/2022/06/main/command" chg="add del">
              <pc226:chgData name="Sachin Biswas" userId="95d995b17944245d" providerId="LiveId" clId="{DEE96409-36B5-45C0-A870-CE61D08033E5}" dt="2023-11-27T16:58:36.551" v="39"/>
              <pc2:cmMkLst xmlns:pc2="http://schemas.microsoft.com/office/powerpoint/2019/9/main/command">
                <pc:docMk/>
                <pc:sldMk cId="4167932341" sldId="259"/>
                <pc2:cmMk id="{9474A323-3CD6-4604-A7E6-B64C0B4E8340}"/>
              </pc2:cmMkLst>
            </pc226:cmChg>
          </p:ext>
        </pc:extLst>
      </pc:sldChg>
      <pc:sldChg chg="add">
        <pc:chgData name="Sachin Biswas" userId="95d995b17944245d" providerId="LiveId" clId="{DEE96409-36B5-45C0-A870-CE61D08033E5}" dt="2023-11-27T17:56:51.437" v="71"/>
        <pc:sldMkLst>
          <pc:docMk/>
          <pc:sldMk cId="3644131107" sldId="260"/>
        </pc:sldMkLst>
      </pc:sldChg>
      <pc:sldChg chg="addSp delSp modSp mod setBg">
        <pc:chgData name="Sachin Biswas" userId="95d995b17944245d" providerId="LiveId" clId="{DEE96409-36B5-45C0-A870-CE61D08033E5}" dt="2023-11-28T16:21:25.593" v="674"/>
        <pc:sldMkLst>
          <pc:docMk/>
          <pc:sldMk cId="2337830339" sldId="261"/>
        </pc:sldMkLst>
        <pc:spChg chg="mod">
          <ac:chgData name="Sachin Biswas" userId="95d995b17944245d" providerId="LiveId" clId="{DEE96409-36B5-45C0-A870-CE61D08033E5}" dt="2023-11-28T16:19:40.908" v="649" actId="26606"/>
          <ac:spMkLst>
            <pc:docMk/>
            <pc:sldMk cId="2337830339" sldId="261"/>
            <ac:spMk id="2" creationId="{8FEC612B-B8B4-100E-0607-FF5F15B7E047}"/>
          </ac:spMkLst>
        </pc:spChg>
        <pc:spChg chg="mod">
          <ac:chgData name="Sachin Biswas" userId="95d995b17944245d" providerId="LiveId" clId="{DEE96409-36B5-45C0-A870-CE61D08033E5}" dt="2023-11-28T16:19:40.908" v="649" actId="26606"/>
          <ac:spMkLst>
            <pc:docMk/>
            <pc:sldMk cId="2337830339" sldId="261"/>
            <ac:spMk id="3" creationId="{B7E2AF7A-6588-AD7F-819B-D30A3780ABF4}"/>
          </ac:spMkLst>
        </pc:spChg>
        <pc:spChg chg="mod">
          <ac:chgData name="Sachin Biswas" userId="95d995b17944245d" providerId="LiveId" clId="{DEE96409-36B5-45C0-A870-CE61D08033E5}" dt="2023-11-28T16:19:40.908" v="649" actId="26606"/>
          <ac:spMkLst>
            <pc:docMk/>
            <pc:sldMk cId="2337830339" sldId="261"/>
            <ac:spMk id="4" creationId="{026BBD92-687F-13A6-6175-73BE80BE7939}"/>
          </ac:spMkLst>
        </pc:spChg>
        <pc:spChg chg="add mod">
          <ac:chgData name="Sachin Biswas" userId="95d995b17944245d" providerId="LiveId" clId="{DEE96409-36B5-45C0-A870-CE61D08033E5}" dt="2023-11-28T16:19:40.908" v="649" actId="26606"/>
          <ac:spMkLst>
            <pc:docMk/>
            <pc:sldMk cId="2337830339" sldId="261"/>
            <ac:spMk id="5" creationId="{A3DDD824-562A-C4FD-FDE0-EF4CCEB2EDE4}"/>
          </ac:spMkLst>
        </pc:spChg>
        <pc:spChg chg="mod">
          <ac:chgData name="Sachin Biswas" userId="95d995b17944245d" providerId="LiveId" clId="{DEE96409-36B5-45C0-A870-CE61D08033E5}" dt="2023-11-28T16:21:25.593" v="674"/>
          <ac:spMkLst>
            <pc:docMk/>
            <pc:sldMk cId="2337830339" sldId="261"/>
            <ac:spMk id="6" creationId="{05C62012-C5D1-0A9B-82B7-18E9E63C742B}"/>
          </ac:spMkLst>
        </pc:spChg>
        <pc:spChg chg="mod">
          <ac:chgData name="Sachin Biswas" userId="95d995b17944245d" providerId="LiveId" clId="{DEE96409-36B5-45C0-A870-CE61D08033E5}" dt="2023-11-28T16:19:40.908" v="649" actId="26606"/>
          <ac:spMkLst>
            <pc:docMk/>
            <pc:sldMk cId="2337830339" sldId="261"/>
            <ac:spMk id="7" creationId="{57A17757-1454-C80C-428E-AEE88E0A79F0}"/>
          </ac:spMkLst>
        </pc:spChg>
        <pc:spChg chg="mod">
          <ac:chgData name="Sachin Biswas" userId="95d995b17944245d" providerId="LiveId" clId="{DEE96409-36B5-45C0-A870-CE61D08033E5}" dt="2023-11-28T16:19:40.908" v="649" actId="26606"/>
          <ac:spMkLst>
            <pc:docMk/>
            <pc:sldMk cId="2337830339" sldId="261"/>
            <ac:spMk id="8" creationId="{F563356D-F56C-BDE8-3B8A-37A89FEB8431}"/>
          </ac:spMkLst>
        </pc:spChg>
        <pc:spChg chg="mod">
          <ac:chgData name="Sachin Biswas" userId="95d995b17944245d" providerId="LiveId" clId="{DEE96409-36B5-45C0-A870-CE61D08033E5}" dt="2023-11-28T16:19:40.908" v="649" actId="26606"/>
          <ac:spMkLst>
            <pc:docMk/>
            <pc:sldMk cId="2337830339" sldId="261"/>
            <ac:spMk id="9" creationId="{D09289E0-9ABF-1B11-F027-B3ADF77E8D87}"/>
          </ac:spMkLst>
        </pc:spChg>
        <pc:spChg chg="mod">
          <ac:chgData name="Sachin Biswas" userId="95d995b17944245d" providerId="LiveId" clId="{DEE96409-36B5-45C0-A870-CE61D08033E5}" dt="2023-11-28T16:19:40.908" v="649" actId="26606"/>
          <ac:spMkLst>
            <pc:docMk/>
            <pc:sldMk cId="2337830339" sldId="261"/>
            <ac:spMk id="10" creationId="{D47C0DD1-4240-7564-60E3-9C882DC9FEED}"/>
          </ac:spMkLst>
        </pc:spChg>
        <pc:spChg chg="mod">
          <ac:chgData name="Sachin Biswas" userId="95d995b17944245d" providerId="LiveId" clId="{DEE96409-36B5-45C0-A870-CE61D08033E5}" dt="2023-11-28T16:19:40.908" v="649" actId="26606"/>
          <ac:spMkLst>
            <pc:docMk/>
            <pc:sldMk cId="2337830339" sldId="261"/>
            <ac:spMk id="11" creationId="{ACC806ED-9877-B191-CA57-7701961DA023}"/>
          </ac:spMkLst>
        </pc:spChg>
        <pc:spChg chg="mod">
          <ac:chgData name="Sachin Biswas" userId="95d995b17944245d" providerId="LiveId" clId="{DEE96409-36B5-45C0-A870-CE61D08033E5}" dt="2023-11-28T16:19:40.908" v="649" actId="26606"/>
          <ac:spMkLst>
            <pc:docMk/>
            <pc:sldMk cId="2337830339" sldId="261"/>
            <ac:spMk id="12" creationId="{65C75761-0226-9B07-4AFD-CEC12564470A}"/>
          </ac:spMkLst>
        </pc:spChg>
        <pc:spChg chg="mod">
          <ac:chgData name="Sachin Biswas" userId="95d995b17944245d" providerId="LiveId" clId="{DEE96409-36B5-45C0-A870-CE61D08033E5}" dt="2023-11-28T16:19:40.908" v="649" actId="26606"/>
          <ac:spMkLst>
            <pc:docMk/>
            <pc:sldMk cId="2337830339" sldId="261"/>
            <ac:spMk id="13" creationId="{4EBDDA2B-2EDA-6EF7-F96D-75846B5E1C76}"/>
          </ac:spMkLst>
        </pc:spChg>
        <pc:spChg chg="add del">
          <ac:chgData name="Sachin Biswas" userId="95d995b17944245d" providerId="LiveId" clId="{DEE96409-36B5-45C0-A870-CE61D08033E5}" dt="2023-11-27T18:30:59.641" v="408" actId="21"/>
          <ac:spMkLst>
            <pc:docMk/>
            <pc:sldMk cId="2337830339" sldId="261"/>
            <ac:spMk id="14" creationId="{276DA3AB-D6C5-DB0D-9DDC-624E22D74662}"/>
          </ac:spMkLst>
        </pc:spChg>
        <pc:spChg chg="add mod">
          <ac:chgData name="Sachin Biswas" userId="95d995b17944245d" providerId="LiveId" clId="{DEE96409-36B5-45C0-A870-CE61D08033E5}" dt="2023-11-28T16:19:40.908" v="649" actId="26606"/>
          <ac:spMkLst>
            <pc:docMk/>
            <pc:sldMk cId="2337830339" sldId="261"/>
            <ac:spMk id="15" creationId="{5CAF780B-C45A-FEE6-F179-FB35890A92B4}"/>
          </ac:spMkLst>
        </pc:spChg>
        <pc:spChg chg="mod">
          <ac:chgData name="Sachin Biswas" userId="95d995b17944245d" providerId="LiveId" clId="{DEE96409-36B5-45C0-A870-CE61D08033E5}" dt="2023-11-28T16:19:40.908" v="649" actId="26606"/>
          <ac:spMkLst>
            <pc:docMk/>
            <pc:sldMk cId="2337830339" sldId="261"/>
            <ac:spMk id="16" creationId="{D9639178-1601-39A9-6919-8A7A3F7DB502}"/>
          </ac:spMkLst>
        </pc:spChg>
        <pc:spChg chg="mod">
          <ac:chgData name="Sachin Biswas" userId="95d995b17944245d" providerId="LiveId" clId="{DEE96409-36B5-45C0-A870-CE61D08033E5}" dt="2023-11-28T16:20:02.030" v="668" actId="20577"/>
          <ac:spMkLst>
            <pc:docMk/>
            <pc:sldMk cId="2337830339" sldId="261"/>
            <ac:spMk id="17" creationId="{F3A46C1C-8206-BE41-BA6B-41BEF51EFB7A}"/>
          </ac:spMkLst>
        </pc:spChg>
        <pc:spChg chg="mod">
          <ac:chgData name="Sachin Biswas" userId="95d995b17944245d" providerId="LiveId" clId="{DEE96409-36B5-45C0-A870-CE61D08033E5}" dt="2023-11-28T16:19:40.908" v="649" actId="26606"/>
          <ac:spMkLst>
            <pc:docMk/>
            <pc:sldMk cId="2337830339" sldId="261"/>
            <ac:spMk id="20" creationId="{07A77C4E-F76C-52EF-94E5-102CF5BB5C94}"/>
          </ac:spMkLst>
        </pc:spChg>
        <pc:spChg chg="mod">
          <ac:chgData name="Sachin Biswas" userId="95d995b17944245d" providerId="LiveId" clId="{DEE96409-36B5-45C0-A870-CE61D08033E5}" dt="2023-11-28T16:19:40.908" v="649" actId="26606"/>
          <ac:spMkLst>
            <pc:docMk/>
            <pc:sldMk cId="2337830339" sldId="261"/>
            <ac:spMk id="21" creationId="{46A55271-1D9D-A8E7-DCC0-FFC010D9CA46}"/>
          </ac:spMkLst>
        </pc:spChg>
        <pc:spChg chg="mod">
          <ac:chgData name="Sachin Biswas" userId="95d995b17944245d" providerId="LiveId" clId="{DEE96409-36B5-45C0-A870-CE61D08033E5}" dt="2023-11-28T16:19:40.908" v="649" actId="26606"/>
          <ac:spMkLst>
            <pc:docMk/>
            <pc:sldMk cId="2337830339" sldId="261"/>
            <ac:spMk id="22" creationId="{A455CA0B-A3FD-A294-C390-7E96D87B22D3}"/>
          </ac:spMkLst>
        </pc:spChg>
        <pc:spChg chg="mod">
          <ac:chgData name="Sachin Biswas" userId="95d995b17944245d" providerId="LiveId" clId="{DEE96409-36B5-45C0-A870-CE61D08033E5}" dt="2023-11-28T16:19:40.908" v="649" actId="26606"/>
          <ac:spMkLst>
            <pc:docMk/>
            <pc:sldMk cId="2337830339" sldId="261"/>
            <ac:spMk id="23" creationId="{D11140BF-6B86-CED7-2F84-25AB13BCFA9A}"/>
          </ac:spMkLst>
        </pc:spChg>
        <pc:spChg chg="mod">
          <ac:chgData name="Sachin Biswas" userId="95d995b17944245d" providerId="LiveId" clId="{DEE96409-36B5-45C0-A870-CE61D08033E5}" dt="2023-11-28T16:19:40.908" v="649" actId="26606"/>
          <ac:spMkLst>
            <pc:docMk/>
            <pc:sldMk cId="2337830339" sldId="261"/>
            <ac:spMk id="24" creationId="{366D6F71-97E3-BA4F-5364-54DB061D27DA}"/>
          </ac:spMkLst>
        </pc:spChg>
        <pc:spChg chg="mod">
          <ac:chgData name="Sachin Biswas" userId="95d995b17944245d" providerId="LiveId" clId="{DEE96409-36B5-45C0-A870-CE61D08033E5}" dt="2023-11-28T16:19:40.908" v="649" actId="26606"/>
          <ac:spMkLst>
            <pc:docMk/>
            <pc:sldMk cId="2337830339" sldId="261"/>
            <ac:spMk id="25" creationId="{CCAE3B48-8B4E-F49D-5FE2-0679CC793FE1}"/>
          </ac:spMkLst>
        </pc:spChg>
        <pc:spChg chg="add del">
          <ac:chgData name="Sachin Biswas" userId="95d995b17944245d" providerId="LiveId" clId="{DEE96409-36B5-45C0-A870-CE61D08033E5}" dt="2023-11-28T16:19:40.908" v="649" actId="26606"/>
          <ac:spMkLst>
            <pc:docMk/>
            <pc:sldMk cId="2337830339" sldId="261"/>
            <ac:spMk id="30" creationId="{AB8C311F-7253-4AED-9701-7FC0708C41C7}"/>
          </ac:spMkLst>
        </pc:spChg>
        <pc:spChg chg="add del">
          <ac:chgData name="Sachin Biswas" userId="95d995b17944245d" providerId="LiveId" clId="{DEE96409-36B5-45C0-A870-CE61D08033E5}" dt="2023-11-28T16:19:40.908" v="649" actId="26606"/>
          <ac:spMkLst>
            <pc:docMk/>
            <pc:sldMk cId="2337830339" sldId="261"/>
            <ac:spMk id="32" creationId="{E2384209-CB15-4CDF-9D31-C44FD9A3F20D}"/>
          </ac:spMkLst>
        </pc:spChg>
        <pc:spChg chg="add del">
          <ac:chgData name="Sachin Biswas" userId="95d995b17944245d" providerId="LiveId" clId="{DEE96409-36B5-45C0-A870-CE61D08033E5}" dt="2023-11-28T16:19:40.908" v="649" actId="26606"/>
          <ac:spMkLst>
            <pc:docMk/>
            <pc:sldMk cId="2337830339" sldId="261"/>
            <ac:spMk id="34" creationId="{2633B3B5-CC90-43F0-8714-D31D1F3F0209}"/>
          </ac:spMkLst>
        </pc:spChg>
        <pc:spChg chg="add del">
          <ac:chgData name="Sachin Biswas" userId="95d995b17944245d" providerId="LiveId" clId="{DEE96409-36B5-45C0-A870-CE61D08033E5}" dt="2023-11-28T16:19:40.908" v="649" actId="26606"/>
          <ac:spMkLst>
            <pc:docMk/>
            <pc:sldMk cId="2337830339" sldId="261"/>
            <ac:spMk id="36" creationId="{A8D57A06-A426-446D-B02C-A2DC6B62E45E}"/>
          </ac:spMkLst>
        </pc:spChg>
      </pc:sldChg>
      <pc:sldChg chg="addSp delSp del mod">
        <pc:chgData name="Sachin Biswas" userId="95d995b17944245d" providerId="LiveId" clId="{DEE96409-36B5-45C0-A870-CE61D08033E5}" dt="2023-11-28T15:09:30.172" v="584" actId="2696"/>
        <pc:sldMkLst>
          <pc:docMk/>
          <pc:sldMk cId="826508380" sldId="262"/>
        </pc:sldMkLst>
        <pc:spChg chg="add del">
          <ac:chgData name="Sachin Biswas" userId="95d995b17944245d" providerId="LiveId" clId="{DEE96409-36B5-45C0-A870-CE61D08033E5}" dt="2023-11-27T16:57:05.851" v="26" actId="21"/>
          <ac:spMkLst>
            <pc:docMk/>
            <pc:sldMk cId="826508380" sldId="262"/>
            <ac:spMk id="2" creationId="{4DF33B9A-DB0B-2923-3D10-13DA1DD9B8A7}"/>
          </ac:spMkLst>
        </pc:spChg>
        <pc:picChg chg="add del">
          <ac:chgData name="Sachin Biswas" userId="95d995b17944245d" providerId="LiveId" clId="{DEE96409-36B5-45C0-A870-CE61D08033E5}" dt="2023-11-27T16:57:06.118" v="27" actId="21"/>
          <ac:picMkLst>
            <pc:docMk/>
            <pc:sldMk cId="826508380" sldId="262"/>
            <ac:picMk id="4" creationId="{FBEB32D4-9F96-2E2B-4061-30619F361FF8}"/>
          </ac:picMkLst>
        </pc:picChg>
      </pc:sldChg>
      <pc:sldChg chg="modSp">
        <pc:chgData name="Sachin Biswas" userId="95d995b17944245d" providerId="LiveId" clId="{DEE96409-36B5-45C0-A870-CE61D08033E5}" dt="2023-11-28T16:21:25.593" v="674"/>
        <pc:sldMkLst>
          <pc:docMk/>
          <pc:sldMk cId="814559729" sldId="263"/>
        </pc:sldMkLst>
        <pc:spChg chg="mod">
          <ac:chgData name="Sachin Biswas" userId="95d995b17944245d" providerId="LiveId" clId="{DEE96409-36B5-45C0-A870-CE61D08033E5}" dt="2023-11-28T16:21:25.593" v="674"/>
          <ac:spMkLst>
            <pc:docMk/>
            <pc:sldMk cId="814559729" sldId="263"/>
            <ac:spMk id="3" creationId="{24B61C9C-DC02-C864-1933-7043B45896F0}"/>
          </ac:spMkLst>
        </pc:spChg>
      </pc:sldChg>
      <pc:sldChg chg="addSp delSp modSp mod">
        <pc:chgData name="Sachin Biswas" userId="95d995b17944245d" providerId="LiveId" clId="{DEE96409-36B5-45C0-A870-CE61D08033E5}" dt="2023-11-28T16:45:37.562" v="905" actId="14100"/>
        <pc:sldMkLst>
          <pc:docMk/>
          <pc:sldMk cId="2153621296" sldId="264"/>
        </pc:sldMkLst>
        <pc:spChg chg="mod">
          <ac:chgData name="Sachin Biswas" userId="95d995b17944245d" providerId="LiveId" clId="{DEE96409-36B5-45C0-A870-CE61D08033E5}" dt="2023-11-28T16:45:31.791" v="904" actId="1076"/>
          <ac:spMkLst>
            <pc:docMk/>
            <pc:sldMk cId="2153621296" sldId="264"/>
            <ac:spMk id="2" creationId="{AE6406F3-4903-0AE5-25B8-8C912F58B806}"/>
          </ac:spMkLst>
        </pc:spChg>
        <pc:spChg chg="add mod">
          <ac:chgData name="Sachin Biswas" userId="95d995b17944245d" providerId="LiveId" clId="{DEE96409-36B5-45C0-A870-CE61D08033E5}" dt="2023-11-28T16:45:37.562" v="905" actId="14100"/>
          <ac:spMkLst>
            <pc:docMk/>
            <pc:sldMk cId="2153621296" sldId="264"/>
            <ac:spMk id="3" creationId="{0A26F2A5-0B6D-164C-259D-8888B214B327}"/>
          </ac:spMkLst>
        </pc:spChg>
        <pc:spChg chg="mod">
          <ac:chgData name="Sachin Biswas" userId="95d995b17944245d" providerId="LiveId" clId="{DEE96409-36B5-45C0-A870-CE61D08033E5}" dt="2023-11-28T16:43:06.327" v="897" actId="26606"/>
          <ac:spMkLst>
            <pc:docMk/>
            <pc:sldMk cId="2153621296" sldId="264"/>
            <ac:spMk id="5" creationId="{56239734-77C2-F33F-81D2-F90BC7EBA1EF}"/>
          </ac:spMkLst>
        </pc:spChg>
        <pc:spChg chg="add">
          <ac:chgData name="Sachin Biswas" userId="95d995b17944245d" providerId="LiveId" clId="{DEE96409-36B5-45C0-A870-CE61D08033E5}" dt="2023-11-28T16:43:06.327" v="897" actId="26606"/>
          <ac:spMkLst>
            <pc:docMk/>
            <pc:sldMk cId="2153621296" sldId="264"/>
            <ac:spMk id="10" creationId="{69D184B2-2226-4E31-BCCB-444330767440}"/>
          </ac:spMkLst>
        </pc:spChg>
        <pc:spChg chg="add">
          <ac:chgData name="Sachin Biswas" userId="95d995b17944245d" providerId="LiveId" clId="{DEE96409-36B5-45C0-A870-CE61D08033E5}" dt="2023-11-28T16:43:06.327" v="897" actId="26606"/>
          <ac:spMkLst>
            <pc:docMk/>
            <pc:sldMk cId="2153621296" sldId="264"/>
            <ac:spMk id="12" creationId="{1AC4D4E3-486A-464A-8EC8-D44881097267}"/>
          </ac:spMkLst>
        </pc:spChg>
        <pc:spChg chg="add">
          <ac:chgData name="Sachin Biswas" userId="95d995b17944245d" providerId="LiveId" clId="{DEE96409-36B5-45C0-A870-CE61D08033E5}" dt="2023-11-28T16:43:06.327" v="897" actId="26606"/>
          <ac:spMkLst>
            <pc:docMk/>
            <pc:sldMk cId="2153621296" sldId="264"/>
            <ac:spMk id="14" creationId="{864DE13E-58EB-4475-B79C-0D4FC651239B}"/>
          </ac:spMkLst>
        </pc:spChg>
        <pc:picChg chg="add mod">
          <ac:chgData name="Sachin Biswas" userId="95d995b17944245d" providerId="LiveId" clId="{DEE96409-36B5-45C0-A870-CE61D08033E5}" dt="2023-11-27T16:57:12.130" v="35"/>
          <ac:picMkLst>
            <pc:docMk/>
            <pc:sldMk cId="2153621296" sldId="264"/>
            <ac:picMk id="3" creationId="{6D3BC3E0-AF44-2694-4FE9-8D965074D838}"/>
          </ac:picMkLst>
        </pc:picChg>
        <pc:picChg chg="add del">
          <ac:chgData name="Sachin Biswas" userId="95d995b17944245d" providerId="LiveId" clId="{DEE96409-36B5-45C0-A870-CE61D08033E5}" dt="2023-11-27T16:58:52.321" v="40" actId="21"/>
          <ac:picMkLst>
            <pc:docMk/>
            <pc:sldMk cId="2153621296" sldId="264"/>
            <ac:picMk id="4" creationId="{F303D936-C15D-CEA9-98EF-D8DC953BEFA1}"/>
          </ac:picMkLst>
        </pc:picChg>
        <pc:picChg chg="add del mod">
          <ac:chgData name="Sachin Biswas" userId="95d995b17944245d" providerId="LiveId" clId="{DEE96409-36B5-45C0-A870-CE61D08033E5}" dt="2023-11-28T14:58:12.880" v="578" actId="21"/>
          <ac:picMkLst>
            <pc:docMk/>
            <pc:sldMk cId="2153621296" sldId="264"/>
            <ac:picMk id="6" creationId="{206CB29F-BCEA-A8BB-B97A-EC2F7F96FEE4}"/>
          </ac:picMkLst>
        </pc:picChg>
      </pc:sldChg>
      <pc:sldChg chg="addSp delSp modSp add del mod">
        <pc:chgData name="Sachin Biswas" userId="95d995b17944245d" providerId="LiveId" clId="{DEE96409-36B5-45C0-A870-CE61D08033E5}" dt="2023-11-28T16:21:25.593" v="674"/>
        <pc:sldMkLst>
          <pc:docMk/>
          <pc:sldMk cId="2236763091" sldId="265"/>
        </pc:sldMkLst>
        <pc:spChg chg="mod">
          <ac:chgData name="Sachin Biswas" userId="95d995b17944245d" providerId="LiveId" clId="{DEE96409-36B5-45C0-A870-CE61D08033E5}" dt="2023-11-28T16:21:25.593" v="674"/>
          <ac:spMkLst>
            <pc:docMk/>
            <pc:sldMk cId="2236763091" sldId="265"/>
            <ac:spMk id="4" creationId="{9DADF0C5-DEC8-2E7E-BA80-CF87EEA93528}"/>
          </ac:spMkLst>
        </pc:spChg>
        <pc:spChg chg="add del mod">
          <ac:chgData name="Sachin Biswas" userId="95d995b17944245d" providerId="LiveId" clId="{DEE96409-36B5-45C0-A870-CE61D08033E5}" dt="2023-11-27T18:25:17.975" v="302"/>
          <ac:spMkLst>
            <pc:docMk/>
            <pc:sldMk cId="2236763091" sldId="265"/>
            <ac:spMk id="18" creationId="{5375DE22-ADC9-B94D-F329-239D8EEF799E}"/>
          </ac:spMkLst>
        </pc:spChg>
        <pc:spChg chg="add mod">
          <ac:chgData name="Sachin Biswas" userId="95d995b17944245d" providerId="LiveId" clId="{DEE96409-36B5-45C0-A870-CE61D08033E5}" dt="2023-11-27T18:26:08.272" v="322" actId="1076"/>
          <ac:spMkLst>
            <pc:docMk/>
            <pc:sldMk cId="2236763091" sldId="265"/>
            <ac:spMk id="19" creationId="{6CD14732-390C-298A-E881-1B68DF8F0825}"/>
          </ac:spMkLst>
        </pc:spChg>
        <pc:spChg chg="add mod">
          <ac:chgData name="Sachin Biswas" userId="95d995b17944245d" providerId="LiveId" clId="{DEE96409-36B5-45C0-A870-CE61D08033E5}" dt="2023-11-27T18:26:41.324" v="327" actId="1076"/>
          <ac:spMkLst>
            <pc:docMk/>
            <pc:sldMk cId="2236763091" sldId="265"/>
            <ac:spMk id="26" creationId="{A02D4FD7-1248-F488-56BB-8AD3CD92EADE}"/>
          </ac:spMkLst>
        </pc:spChg>
        <pc:spChg chg="add del mod">
          <ac:chgData name="Sachin Biswas" userId="95d995b17944245d" providerId="LiveId" clId="{DEE96409-36B5-45C0-A870-CE61D08033E5}" dt="2023-11-27T18:26:57.060" v="332"/>
          <ac:spMkLst>
            <pc:docMk/>
            <pc:sldMk cId="2236763091" sldId="265"/>
            <ac:spMk id="27" creationId="{21EB5584-1855-79A0-782A-280A56AC377E}"/>
          </ac:spMkLst>
        </pc:spChg>
        <pc:spChg chg="add mod">
          <ac:chgData name="Sachin Biswas" userId="95d995b17944245d" providerId="LiveId" clId="{DEE96409-36B5-45C0-A870-CE61D08033E5}" dt="2023-11-27T18:27:41.852" v="345" actId="1076"/>
          <ac:spMkLst>
            <pc:docMk/>
            <pc:sldMk cId="2236763091" sldId="265"/>
            <ac:spMk id="28" creationId="{27BDFD5E-0935-DF22-F9BA-4500BBA0CB07}"/>
          </ac:spMkLst>
        </pc:spChg>
        <pc:graphicFrameChg chg="add mod modGraphic">
          <ac:chgData name="Sachin Biswas" userId="95d995b17944245d" providerId="LiveId" clId="{DEE96409-36B5-45C0-A870-CE61D08033E5}" dt="2023-11-27T18:25:35.704" v="306"/>
          <ac:graphicFrameMkLst>
            <pc:docMk/>
            <pc:sldMk cId="2236763091" sldId="265"/>
            <ac:graphicFrameMk id="5" creationId="{D3A4B443-3901-D876-76DA-21904F601F26}"/>
          </ac:graphicFrameMkLst>
        </pc:graphicFrameChg>
        <pc:picChg chg="add del mod">
          <ac:chgData name="Sachin Biswas" userId="95d995b17944245d" providerId="LiveId" clId="{DEE96409-36B5-45C0-A870-CE61D08033E5}" dt="2023-11-27T18:03:00.268" v="84" actId="21"/>
          <ac:picMkLst>
            <pc:docMk/>
            <pc:sldMk cId="2236763091" sldId="265"/>
            <ac:picMk id="2" creationId="{5642FA6B-D610-F2EC-A3AF-F2C0E6EC2461}"/>
          </ac:picMkLst>
        </pc:picChg>
        <pc:picChg chg="del">
          <ac:chgData name="Sachin Biswas" userId="95d995b17944245d" providerId="LiveId" clId="{DEE96409-36B5-45C0-A870-CE61D08033E5}" dt="2023-11-27T18:00:28.923" v="75" actId="21"/>
          <ac:picMkLst>
            <pc:docMk/>
            <pc:sldMk cId="2236763091" sldId="265"/>
            <ac:picMk id="3" creationId="{B8F3C2C8-CFC7-A22D-199A-A56C055D293F}"/>
          </ac:picMkLst>
        </pc:picChg>
        <pc:picChg chg="add del mod">
          <ac:chgData name="Sachin Biswas" userId="95d995b17944245d" providerId="LiveId" clId="{DEE96409-36B5-45C0-A870-CE61D08033E5}" dt="2023-11-27T18:22:38.408" v="270" actId="21"/>
          <ac:picMkLst>
            <pc:docMk/>
            <pc:sldMk cId="2236763091" sldId="265"/>
            <ac:picMk id="7" creationId="{EBDCBFD8-3187-BA3A-0200-E9C53F155032}"/>
          </ac:picMkLst>
        </pc:picChg>
        <pc:picChg chg="add del mod">
          <ac:chgData name="Sachin Biswas" userId="95d995b17944245d" providerId="LiveId" clId="{DEE96409-36B5-45C0-A870-CE61D08033E5}" dt="2023-11-27T18:22:38.408" v="270" actId="21"/>
          <ac:picMkLst>
            <pc:docMk/>
            <pc:sldMk cId="2236763091" sldId="265"/>
            <ac:picMk id="9" creationId="{5C32135D-AB5B-79B6-D927-011648944E01}"/>
          </ac:picMkLst>
        </pc:picChg>
        <pc:picChg chg="add del mod">
          <ac:chgData name="Sachin Biswas" userId="95d995b17944245d" providerId="LiveId" clId="{DEE96409-36B5-45C0-A870-CE61D08033E5}" dt="2023-11-27T18:22:38.408" v="270" actId="21"/>
          <ac:picMkLst>
            <pc:docMk/>
            <pc:sldMk cId="2236763091" sldId="265"/>
            <ac:picMk id="11" creationId="{A237EE5D-05DB-B9F2-DF5E-0031DC3B4CDF}"/>
          </ac:picMkLst>
        </pc:picChg>
        <pc:picChg chg="add mod modCrop">
          <ac:chgData name="Sachin Biswas" userId="95d995b17944245d" providerId="LiveId" clId="{DEE96409-36B5-45C0-A870-CE61D08033E5}" dt="2023-11-27T18:23:44.705" v="280" actId="1076"/>
          <ac:picMkLst>
            <pc:docMk/>
            <pc:sldMk cId="2236763091" sldId="265"/>
            <ac:picMk id="13" creationId="{AAB8E458-5BCA-4A09-6D2C-D39D4599F754}"/>
          </ac:picMkLst>
        </pc:picChg>
        <pc:picChg chg="add mod modCrop">
          <ac:chgData name="Sachin Biswas" userId="95d995b17944245d" providerId="LiveId" clId="{DEE96409-36B5-45C0-A870-CE61D08033E5}" dt="2023-11-27T18:26:44.469" v="328" actId="1076"/>
          <ac:picMkLst>
            <pc:docMk/>
            <pc:sldMk cId="2236763091" sldId="265"/>
            <ac:picMk id="15" creationId="{BE37BB51-70AC-A3BC-2934-EED80F99E006}"/>
          </ac:picMkLst>
        </pc:picChg>
        <pc:picChg chg="add mod modCrop">
          <ac:chgData name="Sachin Biswas" userId="95d995b17944245d" providerId="LiveId" clId="{DEE96409-36B5-45C0-A870-CE61D08033E5}" dt="2023-11-27T18:26:53.250" v="329" actId="1076"/>
          <ac:picMkLst>
            <pc:docMk/>
            <pc:sldMk cId="2236763091" sldId="265"/>
            <ac:picMk id="17" creationId="{0A74D359-D2BA-C94A-BB67-E3A21D681B38}"/>
          </ac:picMkLst>
        </pc:picChg>
        <pc:picChg chg="add del mod">
          <ac:chgData name="Sachin Biswas" userId="95d995b17944245d" providerId="LiveId" clId="{DEE96409-36B5-45C0-A870-CE61D08033E5}" dt="2023-11-27T18:25:42.975" v="308"/>
          <ac:picMkLst>
            <pc:docMk/>
            <pc:sldMk cId="2236763091" sldId="265"/>
            <ac:picMk id="20" creationId="{C062E8E9-F9D2-E890-B578-903C218A9684}"/>
          </ac:picMkLst>
        </pc:picChg>
        <pc:picChg chg="add del mod">
          <ac:chgData name="Sachin Biswas" userId="95d995b17944245d" providerId="LiveId" clId="{DEE96409-36B5-45C0-A870-CE61D08033E5}" dt="2023-11-27T18:25:42.975" v="308"/>
          <ac:picMkLst>
            <pc:docMk/>
            <pc:sldMk cId="2236763091" sldId="265"/>
            <ac:picMk id="21" creationId="{A53EB57E-53B9-762E-AE1F-D7A3A510411D}"/>
          </ac:picMkLst>
        </pc:picChg>
        <pc:picChg chg="add del mod">
          <ac:chgData name="Sachin Biswas" userId="95d995b17944245d" providerId="LiveId" clId="{DEE96409-36B5-45C0-A870-CE61D08033E5}" dt="2023-11-27T18:25:42.975" v="308"/>
          <ac:picMkLst>
            <pc:docMk/>
            <pc:sldMk cId="2236763091" sldId="265"/>
            <ac:picMk id="22" creationId="{621D6F45-22F3-C490-C65F-CD90470F4AE5}"/>
          </ac:picMkLst>
        </pc:picChg>
        <pc:picChg chg="add del mod">
          <ac:chgData name="Sachin Biswas" userId="95d995b17944245d" providerId="LiveId" clId="{DEE96409-36B5-45C0-A870-CE61D08033E5}" dt="2023-11-27T18:25:51.462" v="320"/>
          <ac:picMkLst>
            <pc:docMk/>
            <pc:sldMk cId="2236763091" sldId="265"/>
            <ac:picMk id="23" creationId="{94396173-1C75-99ED-1045-3D0822F7AD8D}"/>
          </ac:picMkLst>
        </pc:picChg>
        <pc:picChg chg="add del mod">
          <ac:chgData name="Sachin Biswas" userId="95d995b17944245d" providerId="LiveId" clId="{DEE96409-36B5-45C0-A870-CE61D08033E5}" dt="2023-11-27T18:25:51.462" v="320"/>
          <ac:picMkLst>
            <pc:docMk/>
            <pc:sldMk cId="2236763091" sldId="265"/>
            <ac:picMk id="24" creationId="{09328D2B-6016-A496-8B85-0515C004DDB2}"/>
          </ac:picMkLst>
        </pc:picChg>
        <pc:picChg chg="add del mod">
          <ac:chgData name="Sachin Biswas" userId="95d995b17944245d" providerId="LiveId" clId="{DEE96409-36B5-45C0-A870-CE61D08033E5}" dt="2023-11-27T18:25:51.462" v="320"/>
          <ac:picMkLst>
            <pc:docMk/>
            <pc:sldMk cId="2236763091" sldId="265"/>
            <ac:picMk id="25" creationId="{85E5C78E-F5B0-5DFD-0D54-48EE6EA1FAD0}"/>
          </ac:picMkLst>
        </pc:picChg>
      </pc:sldChg>
      <pc:sldChg chg="addSp delSp del mod addAnim delAnim">
        <pc:chgData name="Sachin Biswas" userId="95d995b17944245d" providerId="LiveId" clId="{DEE96409-36B5-45C0-A870-CE61D08033E5}" dt="2023-11-27T18:42:18.772" v="565" actId="2696"/>
        <pc:sldMkLst>
          <pc:docMk/>
          <pc:sldMk cId="2378587588" sldId="266"/>
        </pc:sldMkLst>
        <pc:picChg chg="add del">
          <ac:chgData name="Sachin Biswas" userId="95d995b17944245d" providerId="LiveId" clId="{DEE96409-36B5-45C0-A870-CE61D08033E5}" dt="2023-11-27T16:59:44.940" v="45" actId="21"/>
          <ac:picMkLst>
            <pc:docMk/>
            <pc:sldMk cId="2378587588" sldId="266"/>
            <ac:picMk id="2" creationId="{515BDDB0-1259-150C-55C2-E6A8594C2252}"/>
          </ac:picMkLst>
        </pc:picChg>
      </pc:sldChg>
      <pc:sldChg chg="addSp delSp modSp mod setBg">
        <pc:chgData name="Sachin Biswas" userId="95d995b17944245d" providerId="LiveId" clId="{DEE96409-36B5-45C0-A870-CE61D08033E5}" dt="2023-11-28T16:21:25.593" v="674"/>
        <pc:sldMkLst>
          <pc:docMk/>
          <pc:sldMk cId="3717441281" sldId="267"/>
        </pc:sldMkLst>
        <pc:spChg chg="mod">
          <ac:chgData name="Sachin Biswas" userId="95d995b17944245d" providerId="LiveId" clId="{DEE96409-36B5-45C0-A870-CE61D08033E5}" dt="2023-11-28T16:18:45.599" v="647" actId="26606"/>
          <ac:spMkLst>
            <pc:docMk/>
            <pc:sldMk cId="3717441281" sldId="267"/>
            <ac:spMk id="2" creationId="{E283C76E-172D-5D82-55C0-7539DD735E53}"/>
          </ac:spMkLst>
        </pc:spChg>
        <pc:spChg chg="add mod">
          <ac:chgData name="Sachin Biswas" userId="95d995b17944245d" providerId="LiveId" clId="{DEE96409-36B5-45C0-A870-CE61D08033E5}" dt="2023-11-28T16:18:45.599" v="647" actId="26606"/>
          <ac:spMkLst>
            <pc:docMk/>
            <pc:sldMk cId="3717441281" sldId="267"/>
            <ac:spMk id="3" creationId="{2DD2536C-0A60-688E-2142-66049AE24A0C}"/>
          </ac:spMkLst>
        </pc:spChg>
        <pc:spChg chg="add mod">
          <ac:chgData name="Sachin Biswas" userId="95d995b17944245d" providerId="LiveId" clId="{DEE96409-36B5-45C0-A870-CE61D08033E5}" dt="2023-11-28T16:18:45.599" v="647" actId="26606"/>
          <ac:spMkLst>
            <pc:docMk/>
            <pc:sldMk cId="3717441281" sldId="267"/>
            <ac:spMk id="4" creationId="{03AEC63A-829C-1343-18C7-6A07ED40AB95}"/>
          </ac:spMkLst>
        </pc:spChg>
        <pc:spChg chg="add mod">
          <ac:chgData name="Sachin Biswas" userId="95d995b17944245d" providerId="LiveId" clId="{DEE96409-36B5-45C0-A870-CE61D08033E5}" dt="2023-11-28T16:18:45.599" v="647" actId="26606"/>
          <ac:spMkLst>
            <pc:docMk/>
            <pc:sldMk cId="3717441281" sldId="267"/>
            <ac:spMk id="5" creationId="{E5195E23-8368-BA71-343C-CDBAB752B31C}"/>
          </ac:spMkLst>
        </pc:spChg>
        <pc:spChg chg="add mod">
          <ac:chgData name="Sachin Biswas" userId="95d995b17944245d" providerId="LiveId" clId="{DEE96409-36B5-45C0-A870-CE61D08033E5}" dt="2023-11-28T16:18:45.599" v="647" actId="26606"/>
          <ac:spMkLst>
            <pc:docMk/>
            <pc:sldMk cId="3717441281" sldId="267"/>
            <ac:spMk id="6" creationId="{65DB3BCC-4826-8644-836A-4ADB5171D6B5}"/>
          </ac:spMkLst>
        </pc:spChg>
        <pc:spChg chg="mod ord">
          <ac:chgData name="Sachin Biswas" userId="95d995b17944245d" providerId="LiveId" clId="{DEE96409-36B5-45C0-A870-CE61D08033E5}" dt="2023-11-28T16:21:25.593" v="674"/>
          <ac:spMkLst>
            <pc:docMk/>
            <pc:sldMk cId="3717441281" sldId="267"/>
            <ac:spMk id="8" creationId="{B97029CC-D99C-2E4C-C147-AA01E4976686}"/>
          </ac:spMkLst>
        </pc:spChg>
        <pc:spChg chg="add del">
          <ac:chgData name="Sachin Biswas" userId="95d995b17944245d" providerId="LiveId" clId="{DEE96409-36B5-45C0-A870-CE61D08033E5}" dt="2023-11-28T16:16:29.434" v="629" actId="26606"/>
          <ac:spMkLst>
            <pc:docMk/>
            <pc:sldMk cId="3717441281" sldId="267"/>
            <ac:spMk id="13" creationId="{FD451EE1-06AB-4684-8B7A-59133962CD21}"/>
          </ac:spMkLst>
        </pc:spChg>
        <pc:spChg chg="add del">
          <ac:chgData name="Sachin Biswas" userId="95d995b17944245d" providerId="LiveId" clId="{DEE96409-36B5-45C0-A870-CE61D08033E5}" dt="2023-11-28T16:16:29.434" v="629" actId="26606"/>
          <ac:spMkLst>
            <pc:docMk/>
            <pc:sldMk cId="3717441281" sldId="267"/>
            <ac:spMk id="15" creationId="{E402D69F-ABEF-47E0-B154-C6656A2B3F24}"/>
          </ac:spMkLst>
        </pc:spChg>
        <pc:spChg chg="add del">
          <ac:chgData name="Sachin Biswas" userId="95d995b17944245d" providerId="LiveId" clId="{DEE96409-36B5-45C0-A870-CE61D08033E5}" dt="2023-11-28T16:17:29.751" v="631" actId="26606"/>
          <ac:spMkLst>
            <pc:docMk/>
            <pc:sldMk cId="3717441281" sldId="267"/>
            <ac:spMk id="17" creationId="{C18B47EC-880C-488C-A09F-1082C7675DB4}"/>
          </ac:spMkLst>
        </pc:spChg>
        <pc:spChg chg="add del">
          <ac:chgData name="Sachin Biswas" userId="95d995b17944245d" providerId="LiveId" clId="{DEE96409-36B5-45C0-A870-CE61D08033E5}" dt="2023-11-28T16:17:29.751" v="631" actId="26606"/>
          <ac:spMkLst>
            <pc:docMk/>
            <pc:sldMk cId="3717441281" sldId="267"/>
            <ac:spMk id="18" creationId="{44BF5144-F7BD-4540-9CFD-700A8426DAFE}"/>
          </ac:spMkLst>
        </pc:spChg>
        <pc:spChg chg="add del">
          <ac:chgData name="Sachin Biswas" userId="95d995b17944245d" providerId="LiveId" clId="{DEE96409-36B5-45C0-A870-CE61D08033E5}" dt="2023-11-28T16:17:36.652" v="633" actId="26606"/>
          <ac:spMkLst>
            <pc:docMk/>
            <pc:sldMk cId="3717441281" sldId="267"/>
            <ac:spMk id="20" creationId="{D4771268-CB57-404A-9271-370EB28F6090}"/>
          </ac:spMkLst>
        </pc:spChg>
        <pc:spChg chg="add del">
          <ac:chgData name="Sachin Biswas" userId="95d995b17944245d" providerId="LiveId" clId="{DEE96409-36B5-45C0-A870-CE61D08033E5}" dt="2023-11-28T16:17:38.078" v="635" actId="26606"/>
          <ac:spMkLst>
            <pc:docMk/>
            <pc:sldMk cId="3717441281" sldId="267"/>
            <ac:spMk id="22" creationId="{C18B47EC-880C-488C-A09F-1082C7675DB4}"/>
          </ac:spMkLst>
        </pc:spChg>
        <pc:spChg chg="add del">
          <ac:chgData name="Sachin Biswas" userId="95d995b17944245d" providerId="LiveId" clId="{DEE96409-36B5-45C0-A870-CE61D08033E5}" dt="2023-11-28T16:17:38.078" v="635" actId="26606"/>
          <ac:spMkLst>
            <pc:docMk/>
            <pc:sldMk cId="3717441281" sldId="267"/>
            <ac:spMk id="23" creationId="{44BF5144-F7BD-4540-9CFD-700A8426DAFE}"/>
          </ac:spMkLst>
        </pc:spChg>
        <pc:spChg chg="add del mod">
          <ac:chgData name="Sachin Biswas" userId="95d995b17944245d" providerId="LiveId" clId="{DEE96409-36B5-45C0-A870-CE61D08033E5}" dt="2023-11-28T16:18:45.599" v="647" actId="26606"/>
          <ac:spMkLst>
            <pc:docMk/>
            <pc:sldMk cId="3717441281" sldId="267"/>
            <ac:spMk id="25" creationId="{FD451EE1-06AB-4684-8B7A-59133962CD21}"/>
          </ac:spMkLst>
        </pc:spChg>
        <pc:spChg chg="add del mod">
          <ac:chgData name="Sachin Biswas" userId="95d995b17944245d" providerId="LiveId" clId="{DEE96409-36B5-45C0-A870-CE61D08033E5}" dt="2023-11-28T16:18:45.599" v="647" actId="26606"/>
          <ac:spMkLst>
            <pc:docMk/>
            <pc:sldMk cId="3717441281" sldId="267"/>
            <ac:spMk id="26" creationId="{E402D69F-ABEF-47E0-B154-C6656A2B3F24}"/>
          </ac:spMkLst>
        </pc:spChg>
        <pc:spChg chg="add del">
          <ac:chgData name="Sachin Biswas" userId="95d995b17944245d" providerId="LiveId" clId="{DEE96409-36B5-45C0-A870-CE61D08033E5}" dt="2023-11-28T16:18:43.040" v="644" actId="26606"/>
          <ac:spMkLst>
            <pc:docMk/>
            <pc:sldMk cId="3717441281" sldId="267"/>
            <ac:spMk id="31" creationId="{F3060C83-F051-4F0E-ABAD-AA0DFC48B218}"/>
          </ac:spMkLst>
        </pc:spChg>
        <pc:spChg chg="add del">
          <ac:chgData name="Sachin Biswas" userId="95d995b17944245d" providerId="LiveId" clId="{DEE96409-36B5-45C0-A870-CE61D08033E5}" dt="2023-11-28T16:18:43.040" v="644" actId="26606"/>
          <ac:spMkLst>
            <pc:docMk/>
            <pc:sldMk cId="3717441281" sldId="267"/>
            <ac:spMk id="33" creationId="{83C98ABE-055B-441F-B07E-44F97F083C39}"/>
          </ac:spMkLst>
        </pc:spChg>
        <pc:spChg chg="add del">
          <ac:chgData name="Sachin Biswas" userId="95d995b17944245d" providerId="LiveId" clId="{DEE96409-36B5-45C0-A870-CE61D08033E5}" dt="2023-11-28T16:18:43.040" v="644" actId="26606"/>
          <ac:spMkLst>
            <pc:docMk/>
            <pc:sldMk cId="3717441281" sldId="267"/>
            <ac:spMk id="35" creationId="{29FDB030-9B49-4CED-8CCD-4D99382388AC}"/>
          </ac:spMkLst>
        </pc:spChg>
        <pc:spChg chg="add del">
          <ac:chgData name="Sachin Biswas" userId="95d995b17944245d" providerId="LiveId" clId="{DEE96409-36B5-45C0-A870-CE61D08033E5}" dt="2023-11-28T16:18:43.040" v="644" actId="26606"/>
          <ac:spMkLst>
            <pc:docMk/>
            <pc:sldMk cId="3717441281" sldId="267"/>
            <ac:spMk id="37" creationId="{3783CA14-24A1-485C-8B30-D6A5D87987AD}"/>
          </ac:spMkLst>
        </pc:spChg>
        <pc:spChg chg="add del">
          <ac:chgData name="Sachin Biswas" userId="95d995b17944245d" providerId="LiveId" clId="{DEE96409-36B5-45C0-A870-CE61D08033E5}" dt="2023-11-28T16:18:43.040" v="644" actId="26606"/>
          <ac:spMkLst>
            <pc:docMk/>
            <pc:sldMk cId="3717441281" sldId="267"/>
            <ac:spMk id="39" creationId="{9A97C86A-04D6-40F7-AE84-31AB43E6A846}"/>
          </ac:spMkLst>
        </pc:spChg>
        <pc:spChg chg="add del">
          <ac:chgData name="Sachin Biswas" userId="95d995b17944245d" providerId="LiveId" clId="{DEE96409-36B5-45C0-A870-CE61D08033E5}" dt="2023-11-28T16:18:43.040" v="644" actId="26606"/>
          <ac:spMkLst>
            <pc:docMk/>
            <pc:sldMk cId="3717441281" sldId="267"/>
            <ac:spMk id="41" creationId="{FF9F2414-84E8-453E-B1F3-389FDE8192D9}"/>
          </ac:spMkLst>
        </pc:spChg>
        <pc:spChg chg="add del">
          <ac:chgData name="Sachin Biswas" userId="95d995b17944245d" providerId="LiveId" clId="{DEE96409-36B5-45C0-A870-CE61D08033E5}" dt="2023-11-28T16:18:43.040" v="644" actId="26606"/>
          <ac:spMkLst>
            <pc:docMk/>
            <pc:sldMk cId="3717441281" sldId="267"/>
            <ac:spMk id="43" creationId="{3ECA69A1-7536-43AC-85EF-C7106179F5ED}"/>
          </ac:spMkLst>
        </pc:spChg>
      </pc:sldChg>
      <pc:sldChg chg="addSp delSp modSp mod setBg">
        <pc:chgData name="Sachin Biswas" userId="95d995b17944245d" providerId="LiveId" clId="{DEE96409-36B5-45C0-A870-CE61D08033E5}" dt="2023-11-28T17:04:23.517" v="1204" actId="26606"/>
        <pc:sldMkLst>
          <pc:docMk/>
          <pc:sldMk cId="378798824" sldId="268"/>
        </pc:sldMkLst>
        <pc:spChg chg="mod">
          <ac:chgData name="Sachin Biswas" userId="95d995b17944245d" providerId="LiveId" clId="{DEE96409-36B5-45C0-A870-CE61D08033E5}" dt="2023-11-28T17:04:23.517" v="1204" actId="26606"/>
          <ac:spMkLst>
            <pc:docMk/>
            <pc:sldMk cId="378798824" sldId="268"/>
            <ac:spMk id="2" creationId="{192248F7-226A-C974-0B3B-BA09098F7276}"/>
          </ac:spMkLst>
        </pc:spChg>
        <pc:spChg chg="del">
          <ac:chgData name="Sachin Biswas" userId="95d995b17944245d" providerId="LiveId" clId="{DEE96409-36B5-45C0-A870-CE61D08033E5}" dt="2023-11-27T17:05:45.481" v="56" actId="21"/>
          <ac:spMkLst>
            <pc:docMk/>
            <pc:sldMk cId="378798824" sldId="268"/>
            <ac:spMk id="3" creationId="{733995D8-D476-68E4-DED1-61BCFA232CE8}"/>
          </ac:spMkLst>
        </pc:spChg>
        <pc:spChg chg="del">
          <ac:chgData name="Sachin Biswas" userId="95d995b17944245d" providerId="LiveId" clId="{DEE96409-36B5-45C0-A870-CE61D08033E5}" dt="2023-11-27T17:05:47.593" v="57" actId="21"/>
          <ac:spMkLst>
            <pc:docMk/>
            <pc:sldMk cId="378798824" sldId="268"/>
            <ac:spMk id="4" creationId="{8A51917E-1CD7-BD63-3B17-C801158C68DD}"/>
          </ac:spMkLst>
        </pc:spChg>
        <pc:spChg chg="del">
          <ac:chgData name="Sachin Biswas" userId="95d995b17944245d" providerId="LiveId" clId="{DEE96409-36B5-45C0-A870-CE61D08033E5}" dt="2023-11-27T17:05:49.702" v="58" actId="21"/>
          <ac:spMkLst>
            <pc:docMk/>
            <pc:sldMk cId="378798824" sldId="268"/>
            <ac:spMk id="5" creationId="{D5722BAE-BE9B-8FCC-AF1D-629A2B46E14B}"/>
          </ac:spMkLst>
        </pc:spChg>
        <pc:spChg chg="del">
          <ac:chgData name="Sachin Biswas" userId="95d995b17944245d" providerId="LiveId" clId="{DEE96409-36B5-45C0-A870-CE61D08033E5}" dt="2023-11-27T17:05:52.742" v="59" actId="21"/>
          <ac:spMkLst>
            <pc:docMk/>
            <pc:sldMk cId="378798824" sldId="268"/>
            <ac:spMk id="6" creationId="{8CA8AFC9-3563-C165-3F90-FCCE9CCE9558}"/>
          </ac:spMkLst>
        </pc:spChg>
        <pc:spChg chg="mod ord">
          <ac:chgData name="Sachin Biswas" userId="95d995b17944245d" providerId="LiveId" clId="{DEE96409-36B5-45C0-A870-CE61D08033E5}" dt="2023-11-28T17:04:23.517" v="1204" actId="26606"/>
          <ac:spMkLst>
            <pc:docMk/>
            <pc:sldMk cId="378798824" sldId="268"/>
            <ac:spMk id="7" creationId="{894DD738-E0E4-4C42-D46F-6680FCA1ADF0}"/>
          </ac:spMkLst>
        </pc:spChg>
        <pc:spChg chg="add mod">
          <ac:chgData name="Sachin Biswas" userId="95d995b17944245d" providerId="LiveId" clId="{DEE96409-36B5-45C0-A870-CE61D08033E5}" dt="2023-11-28T17:04:23.517" v="1204" actId="26606"/>
          <ac:spMkLst>
            <pc:docMk/>
            <pc:sldMk cId="378798824" sldId="268"/>
            <ac:spMk id="8" creationId="{4157B9BA-110A-653B-DEA5-3845C59A79A3}"/>
          </ac:spMkLst>
        </pc:spChg>
        <pc:spChg chg="add mod">
          <ac:chgData name="Sachin Biswas" userId="95d995b17944245d" providerId="LiveId" clId="{DEE96409-36B5-45C0-A870-CE61D08033E5}" dt="2023-11-28T17:04:23.517" v="1204" actId="26606"/>
          <ac:spMkLst>
            <pc:docMk/>
            <pc:sldMk cId="378798824" sldId="268"/>
            <ac:spMk id="9" creationId="{018CF921-716F-F810-C291-EF1A6196DC91}"/>
          </ac:spMkLst>
        </pc:spChg>
        <pc:spChg chg="add mod">
          <ac:chgData name="Sachin Biswas" userId="95d995b17944245d" providerId="LiveId" clId="{DEE96409-36B5-45C0-A870-CE61D08033E5}" dt="2023-11-28T17:04:23.517" v="1204" actId="26606"/>
          <ac:spMkLst>
            <pc:docMk/>
            <pc:sldMk cId="378798824" sldId="268"/>
            <ac:spMk id="10" creationId="{1F226F7A-03DD-2052-9396-3C74F7D83EDB}"/>
          </ac:spMkLst>
        </pc:spChg>
        <pc:spChg chg="add mod">
          <ac:chgData name="Sachin Biswas" userId="95d995b17944245d" providerId="LiveId" clId="{DEE96409-36B5-45C0-A870-CE61D08033E5}" dt="2023-11-28T17:04:23.517" v="1204" actId="26606"/>
          <ac:spMkLst>
            <pc:docMk/>
            <pc:sldMk cId="378798824" sldId="268"/>
            <ac:spMk id="11" creationId="{2B70B578-2EAC-191C-EA87-C672EADE29D4}"/>
          </ac:spMkLst>
        </pc:spChg>
        <pc:spChg chg="add del">
          <ac:chgData name="Sachin Biswas" userId="95d995b17944245d" providerId="LiveId" clId="{DEE96409-36B5-45C0-A870-CE61D08033E5}" dt="2023-11-28T17:03:46.547" v="1202" actId="26606"/>
          <ac:spMkLst>
            <pc:docMk/>
            <pc:sldMk cId="378798824" sldId="268"/>
            <ac:spMk id="16" creationId="{D12DDE76-C203-4047-9998-63900085B5E8}"/>
          </ac:spMkLst>
        </pc:spChg>
        <pc:spChg chg="add del">
          <ac:chgData name="Sachin Biswas" userId="95d995b17944245d" providerId="LiveId" clId="{DEE96409-36B5-45C0-A870-CE61D08033E5}" dt="2023-11-28T17:04:23.517" v="1204" actId="26606"/>
          <ac:spMkLst>
            <pc:docMk/>
            <pc:sldMk cId="378798824" sldId="268"/>
            <ac:spMk id="18" creationId="{E402D69F-ABEF-47E0-B154-C6656A2B3F24}"/>
          </ac:spMkLst>
        </pc:spChg>
        <pc:spChg chg="add del">
          <ac:chgData name="Sachin Biswas" userId="95d995b17944245d" providerId="LiveId" clId="{DEE96409-36B5-45C0-A870-CE61D08033E5}" dt="2023-11-28T17:04:23.517" v="1204" actId="26606"/>
          <ac:spMkLst>
            <pc:docMk/>
            <pc:sldMk cId="378798824" sldId="268"/>
            <ac:spMk id="19" creationId="{FD451EE1-06AB-4684-8B7A-59133962CD21}"/>
          </ac:spMkLst>
        </pc:spChg>
      </pc:sldChg>
      <pc:sldChg chg="modSp">
        <pc:chgData name="Sachin Biswas" userId="95d995b17944245d" providerId="LiveId" clId="{DEE96409-36B5-45C0-A870-CE61D08033E5}" dt="2023-11-28T16:21:25.593" v="674"/>
        <pc:sldMkLst>
          <pc:docMk/>
          <pc:sldMk cId="3726097814" sldId="269"/>
        </pc:sldMkLst>
        <pc:spChg chg="mod">
          <ac:chgData name="Sachin Biswas" userId="95d995b17944245d" providerId="LiveId" clId="{DEE96409-36B5-45C0-A870-CE61D08033E5}" dt="2023-11-28T16:21:25.593" v="674"/>
          <ac:spMkLst>
            <pc:docMk/>
            <pc:sldMk cId="3726097814" sldId="269"/>
            <ac:spMk id="3" creationId="{B81B30D7-F6B9-647C-5E84-2D3B3DAB4FB3}"/>
          </ac:spMkLst>
        </pc:spChg>
      </pc:sldChg>
      <pc:sldChg chg="modSp">
        <pc:chgData name="Sachin Biswas" userId="95d995b17944245d" providerId="LiveId" clId="{DEE96409-36B5-45C0-A870-CE61D08033E5}" dt="2023-11-28T16:21:25.593" v="674"/>
        <pc:sldMkLst>
          <pc:docMk/>
          <pc:sldMk cId="97460388" sldId="270"/>
        </pc:sldMkLst>
        <pc:spChg chg="mod">
          <ac:chgData name="Sachin Biswas" userId="95d995b17944245d" providerId="LiveId" clId="{DEE96409-36B5-45C0-A870-CE61D08033E5}" dt="2023-11-28T16:21:25.593" v="674"/>
          <ac:spMkLst>
            <pc:docMk/>
            <pc:sldMk cId="97460388" sldId="270"/>
            <ac:spMk id="3" creationId="{1B62137B-E958-42FF-7E4A-7AD06D9DF10E}"/>
          </ac:spMkLst>
        </pc:spChg>
      </pc:sldChg>
      <pc:sldChg chg="addSp modSp new del mod">
        <pc:chgData name="Sachin Biswas" userId="95d995b17944245d" providerId="LiveId" clId="{DEE96409-36B5-45C0-A870-CE61D08033E5}" dt="2023-11-27T17:57:03.058" v="73" actId="2696"/>
        <pc:sldMkLst>
          <pc:docMk/>
          <pc:sldMk cId="3941559462" sldId="271"/>
        </pc:sldMkLst>
        <pc:spChg chg="add mod">
          <ac:chgData name="Sachin Biswas" userId="95d995b17944245d" providerId="LiveId" clId="{DEE96409-36B5-45C0-A870-CE61D08033E5}" dt="2023-11-27T17:55:15.454" v="67" actId="1076"/>
          <ac:spMkLst>
            <pc:docMk/>
            <pc:sldMk cId="3941559462" sldId="271"/>
            <ac:spMk id="3" creationId="{B34AF485-8A25-77BF-A413-B960F7063A1D}"/>
          </ac:spMkLst>
        </pc:spChg>
        <pc:spChg chg="add mod">
          <ac:chgData name="Sachin Biswas" userId="95d995b17944245d" providerId="LiveId" clId="{DEE96409-36B5-45C0-A870-CE61D08033E5}" dt="2023-11-27T17:55:45.316" v="68"/>
          <ac:spMkLst>
            <pc:docMk/>
            <pc:sldMk cId="3941559462" sldId="271"/>
            <ac:spMk id="4" creationId="{6790338E-4760-4B65-73D9-99FF16C75419}"/>
          </ac:spMkLst>
        </pc:spChg>
        <pc:spChg chg="add mod">
          <ac:chgData name="Sachin Biswas" userId="95d995b17944245d" providerId="LiveId" clId="{DEE96409-36B5-45C0-A870-CE61D08033E5}" dt="2023-11-27T17:55:59.427" v="69"/>
          <ac:spMkLst>
            <pc:docMk/>
            <pc:sldMk cId="3941559462" sldId="271"/>
            <ac:spMk id="5" creationId="{F7574693-2844-4DCC-7882-6A028621BB1A}"/>
          </ac:spMkLst>
        </pc:spChg>
        <pc:spChg chg="add mod">
          <ac:chgData name="Sachin Biswas" userId="95d995b17944245d" providerId="LiveId" clId="{DEE96409-36B5-45C0-A870-CE61D08033E5}" dt="2023-11-27T17:56:11.770" v="70"/>
          <ac:spMkLst>
            <pc:docMk/>
            <pc:sldMk cId="3941559462" sldId="271"/>
            <ac:spMk id="6" creationId="{AE40BBAE-D294-F77F-C959-A2DB097CA0DF}"/>
          </ac:spMkLst>
        </pc:spChg>
      </pc:sldChg>
      <pc:sldChg chg="new del">
        <pc:chgData name="Sachin Biswas" userId="95d995b17944245d" providerId="LiveId" clId="{DEE96409-36B5-45C0-A870-CE61D08033E5}" dt="2023-11-27T17:56:58.377" v="72" actId="2696"/>
        <pc:sldMkLst>
          <pc:docMk/>
          <pc:sldMk cId="1918910183" sldId="272"/>
        </pc:sldMkLst>
      </pc:sldChg>
      <pc:sldChg chg="addSp delSp modSp add mod setBg">
        <pc:chgData name="Sachin Biswas" userId="95d995b17944245d" providerId="LiveId" clId="{DEE96409-36B5-45C0-A870-CE61D08033E5}" dt="2023-11-28T17:30:02.944" v="1210" actId="207"/>
        <pc:sldMkLst>
          <pc:docMk/>
          <pc:sldMk cId="1110928148" sldId="279"/>
        </pc:sldMkLst>
        <pc:spChg chg="add mod">
          <ac:chgData name="Sachin Biswas" userId="95d995b17944245d" providerId="LiveId" clId="{DEE96409-36B5-45C0-A870-CE61D08033E5}" dt="2023-11-28T17:29:49.958" v="1208" actId="1076"/>
          <ac:spMkLst>
            <pc:docMk/>
            <pc:sldMk cId="1110928148" sldId="279"/>
            <ac:spMk id="2" creationId="{1CCD1883-54C2-6B84-506D-93FD0A3069C5}"/>
          </ac:spMkLst>
        </pc:spChg>
        <pc:spChg chg="mod">
          <ac:chgData name="Sachin Biswas" userId="95d995b17944245d" providerId="LiveId" clId="{DEE96409-36B5-45C0-A870-CE61D08033E5}" dt="2023-11-27T18:32:56.751" v="415" actId="1582"/>
          <ac:spMkLst>
            <pc:docMk/>
            <pc:sldMk cId="1110928148" sldId="279"/>
            <ac:spMk id="3" creationId="{11FE38AE-03E5-65A0-559B-C6A3D4C86466}"/>
          </ac:spMkLst>
        </pc:spChg>
        <pc:spChg chg="del mod">
          <ac:chgData name="Sachin Biswas" userId="95d995b17944245d" providerId="LiveId" clId="{DEE96409-36B5-45C0-A870-CE61D08033E5}" dt="2023-11-27T18:33:40.417" v="417" actId="21"/>
          <ac:spMkLst>
            <pc:docMk/>
            <pc:sldMk cId="1110928148" sldId="279"/>
            <ac:spMk id="4" creationId="{A22AD67F-AB80-CAD5-B161-C84ACD2B72B9}"/>
          </ac:spMkLst>
        </pc:spChg>
        <pc:spChg chg="mod">
          <ac:chgData name="Sachin Biswas" userId="95d995b17944245d" providerId="LiveId" clId="{DEE96409-36B5-45C0-A870-CE61D08033E5}" dt="2023-11-28T16:21:25.593" v="674"/>
          <ac:spMkLst>
            <pc:docMk/>
            <pc:sldMk cId="1110928148" sldId="279"/>
            <ac:spMk id="5" creationId="{A9E07F81-467E-F948-ED96-6E9F3CFE9C55}"/>
          </ac:spMkLst>
        </pc:spChg>
        <pc:spChg chg="add del mod">
          <ac:chgData name="Sachin Biswas" userId="95d995b17944245d" providerId="LiveId" clId="{DEE96409-36B5-45C0-A870-CE61D08033E5}" dt="2023-11-27T18:34:14.616" v="422" actId="21"/>
          <ac:spMkLst>
            <pc:docMk/>
            <pc:sldMk cId="1110928148" sldId="279"/>
            <ac:spMk id="6" creationId="{7D74CABF-C5DB-A26A-9D9F-A08D8997C6DC}"/>
          </ac:spMkLst>
        </pc:spChg>
        <pc:spChg chg="add del mod">
          <ac:chgData name="Sachin Biswas" userId="95d995b17944245d" providerId="LiveId" clId="{DEE96409-36B5-45C0-A870-CE61D08033E5}" dt="2023-11-27T18:34:25.346" v="430" actId="21"/>
          <ac:spMkLst>
            <pc:docMk/>
            <pc:sldMk cId="1110928148" sldId="279"/>
            <ac:spMk id="7" creationId="{E2526BE4-0C03-861D-5506-B0439530AA6A}"/>
          </ac:spMkLst>
        </pc:spChg>
        <pc:spChg chg="add mod">
          <ac:chgData name="Sachin Biswas" userId="95d995b17944245d" providerId="LiveId" clId="{DEE96409-36B5-45C0-A870-CE61D08033E5}" dt="2023-11-28T17:30:02.944" v="1210" actId="207"/>
          <ac:spMkLst>
            <pc:docMk/>
            <pc:sldMk cId="1110928148" sldId="279"/>
            <ac:spMk id="8" creationId="{1F55E0D9-5EFD-FCC8-B584-468953BCB179}"/>
          </ac:spMkLst>
        </pc:spChg>
      </pc:sldChg>
      <pc:sldChg chg="addSp delSp modSp new mod setBg setClrOvrMap">
        <pc:chgData name="Sachin Biswas" userId="95d995b17944245d" providerId="LiveId" clId="{DEE96409-36B5-45C0-A870-CE61D08033E5}" dt="2023-11-28T16:22:34.755" v="681" actId="1076"/>
        <pc:sldMkLst>
          <pc:docMk/>
          <pc:sldMk cId="1561263390" sldId="280"/>
        </pc:sldMkLst>
        <pc:spChg chg="mod ord">
          <ac:chgData name="Sachin Biswas" userId="95d995b17944245d" providerId="LiveId" clId="{DEE96409-36B5-45C0-A870-CE61D08033E5}" dt="2023-11-28T16:21:59.359" v="678" actId="26606"/>
          <ac:spMkLst>
            <pc:docMk/>
            <pc:sldMk cId="1561263390" sldId="280"/>
            <ac:spMk id="2" creationId="{E2D3D629-E7A9-52EE-E343-044D4D47F871}"/>
          </ac:spMkLst>
        </pc:spChg>
        <pc:spChg chg="add mod">
          <ac:chgData name="Sachin Biswas" userId="95d995b17944245d" providerId="LiveId" clId="{DEE96409-36B5-45C0-A870-CE61D08033E5}" dt="2023-11-28T16:22:26.128" v="680" actId="2085"/>
          <ac:spMkLst>
            <pc:docMk/>
            <pc:sldMk cId="1561263390" sldId="280"/>
            <ac:spMk id="5" creationId="{E298BF07-0C59-6842-3E9D-14F284B4CA52}"/>
          </ac:spMkLst>
        </pc:spChg>
        <pc:spChg chg="add del">
          <ac:chgData name="Sachin Biswas" userId="95d995b17944245d" providerId="LiveId" clId="{DEE96409-36B5-45C0-A870-CE61D08033E5}" dt="2023-11-28T16:21:59.359" v="678" actId="26606"/>
          <ac:spMkLst>
            <pc:docMk/>
            <pc:sldMk cId="1561263390" sldId="280"/>
            <ac:spMk id="7" creationId="{0671A8AE-40A1-4631-A6B8-581AFF065482}"/>
          </ac:spMkLst>
        </pc:spChg>
        <pc:spChg chg="add del">
          <ac:chgData name="Sachin Biswas" userId="95d995b17944245d" providerId="LiveId" clId="{DEE96409-36B5-45C0-A870-CE61D08033E5}" dt="2023-11-28T16:21:59.359" v="678" actId="26606"/>
          <ac:spMkLst>
            <pc:docMk/>
            <pc:sldMk cId="1561263390" sldId="280"/>
            <ac:spMk id="8" creationId="{AB58EF07-17C2-48CF-ABB0-EEF1F17CB8F0}"/>
          </ac:spMkLst>
        </pc:spChg>
        <pc:spChg chg="add del">
          <ac:chgData name="Sachin Biswas" userId="95d995b17944245d" providerId="LiveId" clId="{DEE96409-36B5-45C0-A870-CE61D08033E5}" dt="2023-11-28T16:21:59.359" v="678" actId="26606"/>
          <ac:spMkLst>
            <pc:docMk/>
            <pc:sldMk cId="1561263390" sldId="280"/>
            <ac:spMk id="9" creationId="{AF2F604E-43BE-4DC3-B983-E071523364F8}"/>
          </ac:spMkLst>
        </pc:spChg>
        <pc:spChg chg="add del">
          <ac:chgData name="Sachin Biswas" userId="95d995b17944245d" providerId="LiveId" clId="{DEE96409-36B5-45C0-A870-CE61D08033E5}" dt="2023-11-28T16:20:31.876" v="670" actId="26606"/>
          <ac:spMkLst>
            <pc:docMk/>
            <pc:sldMk cId="1561263390" sldId="280"/>
            <ac:spMk id="10" creationId="{D4771268-CB57-404A-9271-370EB28F6090}"/>
          </ac:spMkLst>
        </pc:spChg>
        <pc:spChg chg="add del">
          <ac:chgData name="Sachin Biswas" userId="95d995b17944245d" providerId="LiveId" clId="{DEE96409-36B5-45C0-A870-CE61D08033E5}" dt="2023-11-28T16:20:35.134" v="672" actId="26606"/>
          <ac:spMkLst>
            <pc:docMk/>
            <pc:sldMk cId="1561263390" sldId="280"/>
            <ac:spMk id="13" creationId="{37C89E4B-3C9F-44B9-8B86-D9E3D112D8EC}"/>
          </ac:spMkLst>
        </pc:spChg>
        <pc:spChg chg="add del">
          <ac:chgData name="Sachin Biswas" userId="95d995b17944245d" providerId="LiveId" clId="{DEE96409-36B5-45C0-A870-CE61D08033E5}" dt="2023-11-28T16:21:59.359" v="678" actId="26606"/>
          <ac:spMkLst>
            <pc:docMk/>
            <pc:sldMk cId="1561263390" sldId="280"/>
            <ac:spMk id="16" creationId="{08C9B587-E65E-4B52-B37C-ABEBB6E87928}"/>
          </ac:spMkLst>
        </pc:spChg>
        <pc:spChg chg="add">
          <ac:chgData name="Sachin Biswas" userId="95d995b17944245d" providerId="LiveId" clId="{DEE96409-36B5-45C0-A870-CE61D08033E5}" dt="2023-11-28T16:21:59.359" v="678" actId="26606"/>
          <ac:spMkLst>
            <pc:docMk/>
            <pc:sldMk cId="1561263390" sldId="280"/>
            <ac:spMk id="21" creationId="{ECC07320-C2CA-4E29-8481-9D9E143C7788}"/>
          </ac:spMkLst>
        </pc:spChg>
        <pc:spChg chg="add">
          <ac:chgData name="Sachin Biswas" userId="95d995b17944245d" providerId="LiveId" clId="{DEE96409-36B5-45C0-A870-CE61D08033E5}" dt="2023-11-28T16:21:59.359" v="678" actId="26606"/>
          <ac:spMkLst>
            <pc:docMk/>
            <pc:sldMk cId="1561263390" sldId="280"/>
            <ac:spMk id="23" creationId="{178FB36B-5BFE-42CA-BC60-1115E0D95EEC}"/>
          </ac:spMkLst>
        </pc:spChg>
        <pc:picChg chg="add mod ord">
          <ac:chgData name="Sachin Biswas" userId="95d995b17944245d" providerId="LiveId" clId="{DEE96409-36B5-45C0-A870-CE61D08033E5}" dt="2023-11-28T16:22:34.755" v="681" actId="1076"/>
          <ac:picMkLst>
            <pc:docMk/>
            <pc:sldMk cId="1561263390" sldId="280"/>
            <ac:picMk id="4" creationId="{8DE0AC79-0DF6-A6BB-D745-E4419A81DEED}"/>
          </ac:picMkLst>
        </pc:picChg>
        <pc:cxnChg chg="add del">
          <ac:chgData name="Sachin Biswas" userId="95d995b17944245d" providerId="LiveId" clId="{DEE96409-36B5-45C0-A870-CE61D08033E5}" dt="2023-11-28T16:20:35.134" v="672" actId="26606"/>
          <ac:cxnSpMkLst>
            <pc:docMk/>
            <pc:sldMk cId="1561263390" sldId="280"/>
            <ac:cxnSpMk id="12" creationId="{AA2EAA10-076F-46BD-8F0F-B9A2FB77A85C}"/>
          </ac:cxnSpMkLst>
        </pc:cxnChg>
        <pc:cxnChg chg="add del">
          <ac:chgData name="Sachin Biswas" userId="95d995b17944245d" providerId="LiveId" clId="{DEE96409-36B5-45C0-A870-CE61D08033E5}" dt="2023-11-28T16:20:35.134" v="672" actId="26606"/>
          <ac:cxnSpMkLst>
            <pc:docMk/>
            <pc:sldMk cId="1561263390" sldId="280"/>
            <ac:cxnSpMk id="14" creationId="{D891E407-403B-4764-86C9-33A56D3BCAA3}"/>
          </ac:cxnSpMkLst>
        </pc:cxnChg>
      </pc:sldChg>
      <pc:sldChg chg="addSp modSp new mod">
        <pc:chgData name="Sachin Biswas" userId="95d995b17944245d" providerId="LiveId" clId="{DEE96409-36B5-45C0-A870-CE61D08033E5}" dt="2023-11-28T17:00:39.867" v="1158" actId="20577"/>
        <pc:sldMkLst>
          <pc:docMk/>
          <pc:sldMk cId="457728348" sldId="281"/>
        </pc:sldMkLst>
        <pc:spChg chg="add mod">
          <ac:chgData name="Sachin Biswas" userId="95d995b17944245d" providerId="LiveId" clId="{DEE96409-36B5-45C0-A870-CE61D08033E5}" dt="2023-11-28T16:28:14.642" v="703" actId="14100"/>
          <ac:spMkLst>
            <pc:docMk/>
            <pc:sldMk cId="457728348" sldId="281"/>
            <ac:spMk id="3" creationId="{D28B9039-CCD3-2E2C-A1DE-F39DD3B57609}"/>
          </ac:spMkLst>
        </pc:spChg>
        <pc:spChg chg="add mod">
          <ac:chgData name="Sachin Biswas" userId="95d995b17944245d" providerId="LiveId" clId="{DEE96409-36B5-45C0-A870-CE61D08033E5}" dt="2023-11-28T17:00:39.867" v="1158" actId="20577"/>
          <ac:spMkLst>
            <pc:docMk/>
            <pc:sldMk cId="457728348" sldId="281"/>
            <ac:spMk id="4" creationId="{2C33590A-6414-7022-E644-523DA31FBA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CD5673-E26A-4806-9235-74F69A55E07C}" type="datetimeFigureOut">
              <a:rPr lang="en-US" smtClean="0"/>
              <a:t>11/29/2023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09CA9C-B3C4-4FD4-9168-98438B3F0D19}" type="slidenum">
              <a:rPr lang="en-US" smtClean="0"/>
              <a:t>‹#›</a:t>
            </a:fld>
            <a:endParaRPr lang="en-US"/>
          </a:p>
        </p:txBody>
      </p:sp>
    </p:spTree>
    <p:extLst>
      <p:ext uri="{BB962C8B-B14F-4D97-AF65-F5344CB8AC3E}">
        <p14:creationId xmlns:p14="http://schemas.microsoft.com/office/powerpoint/2010/main" val="3987527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7B356-6419-A1B4-0D43-07F0CFB73A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0E4DE42-20D0-26A7-B001-14E7A2AF4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884AFC-A50D-060E-E123-BCA13B35DC7F}"/>
              </a:ext>
            </a:extLst>
          </p:cNvPr>
          <p:cNvSpPr>
            <a:spLocks noGrp="1"/>
          </p:cNvSpPr>
          <p:nvPr>
            <p:ph type="dt" sz="half" idx="10"/>
          </p:nvPr>
        </p:nvSpPr>
        <p:spPr/>
        <p:txBody>
          <a:bodyPr/>
          <a:lstStyle/>
          <a:p>
            <a:fld id="{63DA5CF6-C964-49F1-9697-A694A0A0E5CD}" type="datetime3">
              <a:rPr lang="en-US" smtClean="0"/>
              <a:t>29 November 2023</a:t>
            </a:fld>
            <a:endParaRPr lang="en-US"/>
          </a:p>
        </p:txBody>
      </p:sp>
      <p:sp>
        <p:nvSpPr>
          <p:cNvPr id="5" name="Footer Placeholder 4">
            <a:extLst>
              <a:ext uri="{FF2B5EF4-FFF2-40B4-BE49-F238E27FC236}">
                <a16:creationId xmlns:a16="http://schemas.microsoft.com/office/drawing/2014/main" id="{807B833A-CD51-BE4A-530D-A2B77FEB3F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B2FE2-7575-4076-2D23-3DABD05A2D8D}"/>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3485208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2282-E755-B034-1DCC-347F7F7AB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E29DD-3D57-8746-99C1-F72026BB38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30371F-B151-7073-6516-3E7BC61261B7}"/>
              </a:ext>
            </a:extLst>
          </p:cNvPr>
          <p:cNvSpPr>
            <a:spLocks noGrp="1"/>
          </p:cNvSpPr>
          <p:nvPr>
            <p:ph type="dt" sz="half" idx="10"/>
          </p:nvPr>
        </p:nvSpPr>
        <p:spPr/>
        <p:txBody>
          <a:bodyPr/>
          <a:lstStyle/>
          <a:p>
            <a:fld id="{93CD2266-4D6B-4830-9C9D-DA815FCE7E97}" type="datetime3">
              <a:rPr lang="en-US" smtClean="0"/>
              <a:t>29 November 2023</a:t>
            </a:fld>
            <a:endParaRPr lang="en-US"/>
          </a:p>
        </p:txBody>
      </p:sp>
      <p:sp>
        <p:nvSpPr>
          <p:cNvPr id="5" name="Footer Placeholder 4">
            <a:extLst>
              <a:ext uri="{FF2B5EF4-FFF2-40B4-BE49-F238E27FC236}">
                <a16:creationId xmlns:a16="http://schemas.microsoft.com/office/drawing/2014/main" id="{B1F04793-6878-F1B6-2998-8F9088ABDE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EB865C-1DAE-93ED-274B-A7846468D76E}"/>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2275319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20FF07-6CE9-012A-35E2-AAB35C4908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74AAAD-874A-825B-BF20-720A54C89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6EB020-0AB3-2087-2294-C51660157899}"/>
              </a:ext>
            </a:extLst>
          </p:cNvPr>
          <p:cNvSpPr>
            <a:spLocks noGrp="1"/>
          </p:cNvSpPr>
          <p:nvPr>
            <p:ph type="dt" sz="half" idx="10"/>
          </p:nvPr>
        </p:nvSpPr>
        <p:spPr/>
        <p:txBody>
          <a:bodyPr/>
          <a:lstStyle/>
          <a:p>
            <a:fld id="{939E6265-AC8F-4FEF-B85B-B013C4159B9F}" type="datetime3">
              <a:rPr lang="en-US" smtClean="0"/>
              <a:t>29 November 2023</a:t>
            </a:fld>
            <a:endParaRPr lang="en-US"/>
          </a:p>
        </p:txBody>
      </p:sp>
      <p:sp>
        <p:nvSpPr>
          <p:cNvPr id="5" name="Footer Placeholder 4">
            <a:extLst>
              <a:ext uri="{FF2B5EF4-FFF2-40B4-BE49-F238E27FC236}">
                <a16:creationId xmlns:a16="http://schemas.microsoft.com/office/drawing/2014/main" id="{AA428EA8-338F-CBA1-E168-E3292320D1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48C27F-0593-5F3E-A539-7712702E22E2}"/>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837455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E9D198-351D-454F-A86D-428D877B4DC0}" type="datetime3">
              <a:rPr lang="en-US" smtClean="0"/>
              <a:t>29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3909448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FC84BE-9745-4AA3-A19E-414A29F509BF}" type="datetime3">
              <a:rPr lang="en-US" smtClean="0"/>
              <a:t>29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3566196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579087-8F09-4979-9421-7F6E040C76F1}" type="datetime3">
              <a:rPr lang="en-US" smtClean="0"/>
              <a:t>29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36064128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949223-7DE0-478B-A436-9443EB3EFFB4}" type="datetime3">
              <a:rPr lang="en-US" smtClean="0"/>
              <a:t>29 November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3143353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B84833-666F-4CF1-AADE-17E2D1C0FB07}" type="datetime3">
              <a:rPr lang="en-US" smtClean="0"/>
              <a:t>29 November 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34316078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6237D7-0D54-47BF-A7A8-280F422F4CC9}" type="datetime3">
              <a:rPr lang="en-US" smtClean="0"/>
              <a:t>29 November 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4157790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170EC7-DB3A-4568-89D5-3F82559D7DD2}" type="datetime3">
              <a:rPr lang="en-US" smtClean="0"/>
              <a:t>29 November 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40074785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49EE96-92B3-471A-8FC2-CB24E7C30429}" type="datetime3">
              <a:rPr lang="en-US" smtClean="0"/>
              <a:t>29 November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2485944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5E895-727C-0A2D-0483-FCF1461B19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19C436-8AE4-78ED-E0BD-ABEA50603A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356816-ADA2-F9F3-89EA-DAED396DBD16}"/>
              </a:ext>
            </a:extLst>
          </p:cNvPr>
          <p:cNvSpPr>
            <a:spLocks noGrp="1"/>
          </p:cNvSpPr>
          <p:nvPr>
            <p:ph type="dt" sz="half" idx="10"/>
          </p:nvPr>
        </p:nvSpPr>
        <p:spPr/>
        <p:txBody>
          <a:bodyPr/>
          <a:lstStyle/>
          <a:p>
            <a:fld id="{6C649E38-022D-44D6-84F5-DD20E872EC8D}" type="datetime3">
              <a:rPr lang="en-US" smtClean="0"/>
              <a:t>29 November 2023</a:t>
            </a:fld>
            <a:endParaRPr lang="en-US"/>
          </a:p>
        </p:txBody>
      </p:sp>
      <p:sp>
        <p:nvSpPr>
          <p:cNvPr id="5" name="Footer Placeholder 4">
            <a:extLst>
              <a:ext uri="{FF2B5EF4-FFF2-40B4-BE49-F238E27FC236}">
                <a16:creationId xmlns:a16="http://schemas.microsoft.com/office/drawing/2014/main" id="{D976AD70-2E40-0678-A3C8-F571A8BB8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D45705-49B5-86D7-F922-3E5F01CC5979}"/>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9466694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1B8538-9EB0-4CB8-AA9D-8C429406F5F2}" type="datetime3">
              <a:rPr lang="en-US" smtClean="0"/>
              <a:t>29 November 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38863235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41884-589C-419F-BDCB-40378F675950}" type="datetime3">
              <a:rPr lang="en-US" smtClean="0"/>
              <a:t>29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1780473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3702B1-A2EA-4420-BF7C-33E7FE0527E7}" type="datetime3">
              <a:rPr lang="en-US" smtClean="0"/>
              <a:t>29 November 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373855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9CAD5-2432-4751-CAD0-661080E921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566E45-DB8D-4D0B-7E48-D3C100A7C7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DF443-996B-AB16-4645-08CEA351005F}"/>
              </a:ext>
            </a:extLst>
          </p:cNvPr>
          <p:cNvSpPr>
            <a:spLocks noGrp="1"/>
          </p:cNvSpPr>
          <p:nvPr>
            <p:ph type="dt" sz="half" idx="10"/>
          </p:nvPr>
        </p:nvSpPr>
        <p:spPr/>
        <p:txBody>
          <a:bodyPr/>
          <a:lstStyle/>
          <a:p>
            <a:fld id="{8E573E7F-3B8A-43B5-B631-583B759073C8}" type="datetime3">
              <a:rPr lang="en-US" smtClean="0"/>
              <a:t>29 November 2023</a:t>
            </a:fld>
            <a:endParaRPr lang="en-US"/>
          </a:p>
        </p:txBody>
      </p:sp>
      <p:sp>
        <p:nvSpPr>
          <p:cNvPr id="5" name="Footer Placeholder 4">
            <a:extLst>
              <a:ext uri="{FF2B5EF4-FFF2-40B4-BE49-F238E27FC236}">
                <a16:creationId xmlns:a16="http://schemas.microsoft.com/office/drawing/2014/main" id="{801ED4ED-5BD9-C59D-EC12-8B096B6C2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B6A3D-D8B7-BDF7-BA55-E0906AA93B38}"/>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289041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AED4-DA8C-CE1F-8347-973A481F7C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F17578-0FB8-2881-D5D0-70CC8B2B15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84E3A9-D2FB-EE0E-40AF-A100A602ED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B62201-F0DB-F7FA-6515-82B85B20D666}"/>
              </a:ext>
            </a:extLst>
          </p:cNvPr>
          <p:cNvSpPr>
            <a:spLocks noGrp="1"/>
          </p:cNvSpPr>
          <p:nvPr>
            <p:ph type="dt" sz="half" idx="10"/>
          </p:nvPr>
        </p:nvSpPr>
        <p:spPr/>
        <p:txBody>
          <a:bodyPr/>
          <a:lstStyle/>
          <a:p>
            <a:fld id="{695DD391-35D3-4107-9946-472E8AA6AAC4}" type="datetime3">
              <a:rPr lang="en-US" smtClean="0"/>
              <a:t>29 November 2023</a:t>
            </a:fld>
            <a:endParaRPr lang="en-US"/>
          </a:p>
        </p:txBody>
      </p:sp>
      <p:sp>
        <p:nvSpPr>
          <p:cNvPr id="6" name="Footer Placeholder 5">
            <a:extLst>
              <a:ext uri="{FF2B5EF4-FFF2-40B4-BE49-F238E27FC236}">
                <a16:creationId xmlns:a16="http://schemas.microsoft.com/office/drawing/2014/main" id="{ED0FE794-DFE4-8047-0196-5620745F9E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64C9FD-27D8-DC9A-0056-0058522DC187}"/>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241487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0105D-9A1A-DF6B-ED13-97118BB9A1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7DA4E1-A34F-D073-82F6-9296EB25C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29422A-1B96-EE45-9E0D-2EF0B93CC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E4211-AC3F-D71B-3998-ED3590070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DC0337-A0A7-31A9-9F5F-F66EFE2DE9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1F6965-37CB-287E-3CDE-4658250454A3}"/>
              </a:ext>
            </a:extLst>
          </p:cNvPr>
          <p:cNvSpPr>
            <a:spLocks noGrp="1"/>
          </p:cNvSpPr>
          <p:nvPr>
            <p:ph type="dt" sz="half" idx="10"/>
          </p:nvPr>
        </p:nvSpPr>
        <p:spPr/>
        <p:txBody>
          <a:bodyPr/>
          <a:lstStyle/>
          <a:p>
            <a:fld id="{A615C3E5-1DF8-4E3B-B560-D7393C9DB4A3}" type="datetime3">
              <a:rPr lang="en-US" smtClean="0"/>
              <a:t>29 November 2023</a:t>
            </a:fld>
            <a:endParaRPr lang="en-US"/>
          </a:p>
        </p:txBody>
      </p:sp>
      <p:sp>
        <p:nvSpPr>
          <p:cNvPr id="8" name="Footer Placeholder 7">
            <a:extLst>
              <a:ext uri="{FF2B5EF4-FFF2-40B4-BE49-F238E27FC236}">
                <a16:creationId xmlns:a16="http://schemas.microsoft.com/office/drawing/2014/main" id="{8A025C81-178F-C428-D1CA-77240A1711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27E301-CA49-57F7-8134-B24AA39C2143}"/>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2362861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E5ED2-D0A4-DE20-36EE-F3AE413460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7ADBF8-0828-60DA-F5A2-C7B7F35F45A6}"/>
              </a:ext>
            </a:extLst>
          </p:cNvPr>
          <p:cNvSpPr>
            <a:spLocks noGrp="1"/>
          </p:cNvSpPr>
          <p:nvPr>
            <p:ph type="dt" sz="half" idx="10"/>
          </p:nvPr>
        </p:nvSpPr>
        <p:spPr/>
        <p:txBody>
          <a:bodyPr/>
          <a:lstStyle/>
          <a:p>
            <a:fld id="{808AC2A1-31E2-43A6-9EDD-81907D1EF660}" type="datetime3">
              <a:rPr lang="en-US" smtClean="0"/>
              <a:t>29 November 2023</a:t>
            </a:fld>
            <a:endParaRPr lang="en-US"/>
          </a:p>
        </p:txBody>
      </p:sp>
      <p:sp>
        <p:nvSpPr>
          <p:cNvPr id="4" name="Footer Placeholder 3">
            <a:extLst>
              <a:ext uri="{FF2B5EF4-FFF2-40B4-BE49-F238E27FC236}">
                <a16:creationId xmlns:a16="http://schemas.microsoft.com/office/drawing/2014/main" id="{5EC6FA45-2159-8CE4-DF0F-3D1D764FF6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F53DED-C613-4FBF-8E39-A68653FB963D}"/>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261618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7F011A-5260-FB33-0D02-11E66FA35B2C}"/>
              </a:ext>
            </a:extLst>
          </p:cNvPr>
          <p:cNvSpPr>
            <a:spLocks noGrp="1"/>
          </p:cNvSpPr>
          <p:nvPr>
            <p:ph type="dt" sz="half" idx="10"/>
          </p:nvPr>
        </p:nvSpPr>
        <p:spPr/>
        <p:txBody>
          <a:bodyPr/>
          <a:lstStyle/>
          <a:p>
            <a:fld id="{89A6C4E2-3475-4C06-822C-9A71C0C29921}" type="datetime3">
              <a:rPr lang="en-US" smtClean="0"/>
              <a:t>29 November 2023</a:t>
            </a:fld>
            <a:endParaRPr lang="en-US"/>
          </a:p>
        </p:txBody>
      </p:sp>
      <p:sp>
        <p:nvSpPr>
          <p:cNvPr id="3" name="Footer Placeholder 2">
            <a:extLst>
              <a:ext uri="{FF2B5EF4-FFF2-40B4-BE49-F238E27FC236}">
                <a16:creationId xmlns:a16="http://schemas.microsoft.com/office/drawing/2014/main" id="{BC0098D4-13AB-FDF3-3565-B4383BA7F9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E2CD27-E5C0-8816-7CAE-E77DB1B8F389}"/>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3213928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BC97D-55B5-D7D5-DA1E-8E91504568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3B6AD5-29B2-E036-58DF-0B056B9827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18417B-6A88-8F9B-23E7-C7B7D7C6FC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21D59E-831F-E036-AEF1-C2617433EAED}"/>
              </a:ext>
            </a:extLst>
          </p:cNvPr>
          <p:cNvSpPr>
            <a:spLocks noGrp="1"/>
          </p:cNvSpPr>
          <p:nvPr>
            <p:ph type="dt" sz="half" idx="10"/>
          </p:nvPr>
        </p:nvSpPr>
        <p:spPr/>
        <p:txBody>
          <a:bodyPr/>
          <a:lstStyle/>
          <a:p>
            <a:fld id="{3A32D3A4-AE2D-49A9-9409-AAAC81064E51}" type="datetime3">
              <a:rPr lang="en-US" smtClean="0"/>
              <a:t>29 November 2023</a:t>
            </a:fld>
            <a:endParaRPr lang="en-US"/>
          </a:p>
        </p:txBody>
      </p:sp>
      <p:sp>
        <p:nvSpPr>
          <p:cNvPr id="6" name="Footer Placeholder 5">
            <a:extLst>
              <a:ext uri="{FF2B5EF4-FFF2-40B4-BE49-F238E27FC236}">
                <a16:creationId xmlns:a16="http://schemas.microsoft.com/office/drawing/2014/main" id="{69B1DC23-51D1-E0B2-3519-80F96A1F54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277A8-8E49-F8FD-CCA2-71F6830E7EBA}"/>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2865317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2268-EAE9-6B73-7419-7463FE51F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F0BFEF-4079-032C-AB37-5F450EDDCE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7F32F1-3603-2D8E-4BE9-3BE3CD6D4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582DE6-29F0-A1C7-E92E-FAD84B9A0B38}"/>
              </a:ext>
            </a:extLst>
          </p:cNvPr>
          <p:cNvSpPr>
            <a:spLocks noGrp="1"/>
          </p:cNvSpPr>
          <p:nvPr>
            <p:ph type="dt" sz="half" idx="10"/>
          </p:nvPr>
        </p:nvSpPr>
        <p:spPr/>
        <p:txBody>
          <a:bodyPr/>
          <a:lstStyle/>
          <a:p>
            <a:fld id="{5F16064E-2BF6-4BD2-A6AF-CBFBAD1208B8}" type="datetime3">
              <a:rPr lang="en-US" smtClean="0"/>
              <a:t>29 November 2023</a:t>
            </a:fld>
            <a:endParaRPr lang="en-US"/>
          </a:p>
        </p:txBody>
      </p:sp>
      <p:sp>
        <p:nvSpPr>
          <p:cNvPr id="6" name="Footer Placeholder 5">
            <a:extLst>
              <a:ext uri="{FF2B5EF4-FFF2-40B4-BE49-F238E27FC236}">
                <a16:creationId xmlns:a16="http://schemas.microsoft.com/office/drawing/2014/main" id="{2A9BCEC2-5C34-0D98-4B08-BCAC346C5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62209-52E2-C1CB-D6F8-F5D0032C72C9}"/>
              </a:ext>
            </a:extLst>
          </p:cNvPr>
          <p:cNvSpPr>
            <a:spLocks noGrp="1"/>
          </p:cNvSpPr>
          <p:nvPr>
            <p:ph type="sldNum" sz="quarter" idx="12"/>
          </p:nvPr>
        </p:nvSpPr>
        <p:spPr/>
        <p:txBody>
          <a:bodyPr/>
          <a:lstStyle/>
          <a:p>
            <a:fld id="{BD876923-C4D6-481B-8362-DF1BC6EBA9CA}" type="slidenum">
              <a:rPr lang="en-US" smtClean="0"/>
              <a:t>‹#›</a:t>
            </a:fld>
            <a:endParaRPr lang="en-US"/>
          </a:p>
        </p:txBody>
      </p:sp>
    </p:spTree>
    <p:extLst>
      <p:ext uri="{BB962C8B-B14F-4D97-AF65-F5344CB8AC3E}">
        <p14:creationId xmlns:p14="http://schemas.microsoft.com/office/powerpoint/2010/main" val="279043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4AA00D-C845-DE43-4CD0-74FF6F1DE1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C07164-5DE0-878F-A7F3-58BC80B4E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6AA903-A27D-1A06-2E78-46A1D9E2F2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E08E31-EE11-4AC5-B10A-9EB32B218B2E}" type="datetime3">
              <a:rPr lang="en-US" smtClean="0"/>
              <a:t>29 November 2023</a:t>
            </a:fld>
            <a:endParaRPr lang="en-US"/>
          </a:p>
        </p:txBody>
      </p:sp>
      <p:sp>
        <p:nvSpPr>
          <p:cNvPr id="5" name="Footer Placeholder 4">
            <a:extLst>
              <a:ext uri="{FF2B5EF4-FFF2-40B4-BE49-F238E27FC236}">
                <a16:creationId xmlns:a16="http://schemas.microsoft.com/office/drawing/2014/main" id="{A811F8CE-11E9-F527-3D7D-671A8E020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5357C82-037A-87EC-B262-0918EC530E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76923-C4D6-481B-8362-DF1BC6EBA9CA}" type="slidenum">
              <a:rPr lang="en-US" smtClean="0"/>
              <a:t>‹#›</a:t>
            </a:fld>
            <a:endParaRPr lang="en-US"/>
          </a:p>
        </p:txBody>
      </p:sp>
    </p:spTree>
    <p:extLst>
      <p:ext uri="{BB962C8B-B14F-4D97-AF65-F5344CB8AC3E}">
        <p14:creationId xmlns:p14="http://schemas.microsoft.com/office/powerpoint/2010/main" val="2302677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9DDFCA-9E1F-4E72-934D-76B1F09347C4}" type="datetime3">
              <a:rPr lang="en-US" smtClean="0"/>
              <a:t>29 November 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876923-C4D6-481B-8362-DF1BC6EBA9CA}" type="slidenum">
              <a:rPr lang="en-US" smtClean="0"/>
              <a:t>‹#›</a:t>
            </a:fld>
            <a:endParaRPr lang="en-US"/>
          </a:p>
        </p:txBody>
      </p:sp>
    </p:spTree>
    <p:extLst>
      <p:ext uri="{BB962C8B-B14F-4D97-AF65-F5344CB8AC3E}">
        <p14:creationId xmlns:p14="http://schemas.microsoft.com/office/powerpoint/2010/main" val="3135885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search?q=smart+home+system&amp;client=ms-android-realme-terr1-rso2&amp;sca_esv=585968432&amp;tbm=isch&amp;prmd=isvn&amp;source=lnms&amp;sa=X&amp;ved=2ahUKEwjC9cH9jueCAxWjS2wGHeBuDwUQ_AUoAXoECAMQAQ&amp;biw=360&amp;bih=672&amp;dpr=3#imgrc=PauIh13nKnLDuM" TargetMode="External"/><Relationship Id="rId2" Type="http://schemas.openxmlformats.org/officeDocument/2006/relationships/hyperlink" Target="Images:%20All%20the%20images%20of%20this%20document%20are%20taken%20by%20searching%20Google%20images." TargetMode="External"/><Relationship Id="rId1" Type="http://schemas.openxmlformats.org/officeDocument/2006/relationships/slideLayout" Target="../slideLayouts/slideLayout7.xml"/><Relationship Id="rId5" Type="http://schemas.openxmlformats.org/officeDocument/2006/relationships/hyperlink" Target="https://www.adroitmarketresearch.com/industry-reports/home-automation-market" TargetMode="External"/><Relationship Id="rId4" Type="http://schemas.openxmlformats.org/officeDocument/2006/relationships/hyperlink" Target="https://www.google.com/imgres?imgurl=https%3A%2F%2Fwww.prosegur.com%2Fdam%2Fjcr%3A4736fb2f-26f2-40f6-ade9-cdc4d134fe1f%2FEficiencia%2520Energ%25C3%25A9tica.jpg&amp;tbnid=hM7eXhXjddk7qM&amp;vet=1&amp;imgrefurl=https%3A%2F%2Fwww.prosegur.com%2Fen%2Finnovation%2Ftransformation%2Fseven-key-points-regarding-the-world-energy-efficiency-day-and-how-prosegur-is-committed-to-it&amp;docid=Ho2jQ9b2NAteMM&amp;w=609&amp;h=368&amp;source=sh%2Fx%2Fim%2Fm4%2F2#imgrc=hM7eXhXjddk7q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 Id="rId4" Type="http://schemas.openxmlformats.org/officeDocument/2006/relationships/image" Target="../media/image8.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71;p2">
            <a:extLst>
              <a:ext uri="{FF2B5EF4-FFF2-40B4-BE49-F238E27FC236}">
                <a16:creationId xmlns:a16="http://schemas.microsoft.com/office/drawing/2014/main" id="{D1CF985C-5545-FC9F-5777-47B9E2BEC637}"/>
              </a:ext>
            </a:extLst>
          </p:cNvPr>
          <p:cNvPicPr preferRelativeResize="0"/>
          <p:nvPr/>
        </p:nvPicPr>
        <p:blipFill rotWithShape="1">
          <a:blip r:embed="rId2">
            <a:alphaModFix/>
          </a:blip>
          <a:srcRect/>
          <a:stretch/>
        </p:blipFill>
        <p:spPr>
          <a:xfrm>
            <a:off x="10116635" y="119871"/>
            <a:ext cx="1715071" cy="1979720"/>
          </a:xfrm>
          <a:prstGeom prst="rect">
            <a:avLst/>
          </a:prstGeom>
          <a:noFill/>
          <a:ln>
            <a:noFill/>
          </a:ln>
        </p:spPr>
      </p:pic>
      <p:sp>
        <p:nvSpPr>
          <p:cNvPr id="5" name="Google Shape;70;p2">
            <a:extLst>
              <a:ext uri="{FF2B5EF4-FFF2-40B4-BE49-F238E27FC236}">
                <a16:creationId xmlns:a16="http://schemas.microsoft.com/office/drawing/2014/main" id="{68F2B7BB-BC69-C83A-1EAA-3773616A18C1}"/>
              </a:ext>
            </a:extLst>
          </p:cNvPr>
          <p:cNvSpPr txBox="1"/>
          <p:nvPr/>
        </p:nvSpPr>
        <p:spPr>
          <a:xfrm>
            <a:off x="981731" y="315648"/>
            <a:ext cx="8637947" cy="61552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800" b="0" i="0" u="none" strike="noStrike" cap="none" dirty="0">
                <a:solidFill>
                  <a:srgbClr val="000000"/>
                </a:solidFill>
                <a:latin typeface="Questrial"/>
                <a:ea typeface="Questrial"/>
                <a:cs typeface="Questrial"/>
                <a:sym typeface="Questrial"/>
              </a:rPr>
              <a:t>Chittagong University of Engineering and Technology</a:t>
            </a:r>
            <a:endParaRPr sz="2800" b="0" i="0" u="none" strike="noStrike" cap="none" dirty="0">
              <a:solidFill>
                <a:srgbClr val="000000"/>
              </a:solidFill>
              <a:latin typeface="Questrial"/>
              <a:ea typeface="Questrial"/>
              <a:cs typeface="Questrial"/>
              <a:sym typeface="Questrial"/>
            </a:endParaRPr>
          </a:p>
        </p:txBody>
      </p:sp>
      <p:sp>
        <p:nvSpPr>
          <p:cNvPr id="6" name="Google Shape;69;p2">
            <a:extLst>
              <a:ext uri="{FF2B5EF4-FFF2-40B4-BE49-F238E27FC236}">
                <a16:creationId xmlns:a16="http://schemas.microsoft.com/office/drawing/2014/main" id="{A682DEEF-EAA7-A11A-BEE5-ADC2E3096E5B}"/>
              </a:ext>
            </a:extLst>
          </p:cNvPr>
          <p:cNvSpPr txBox="1">
            <a:spLocks/>
          </p:cNvSpPr>
          <p:nvPr/>
        </p:nvSpPr>
        <p:spPr>
          <a:xfrm>
            <a:off x="1986175" y="713251"/>
            <a:ext cx="6888000" cy="735600"/>
          </a:xfrm>
          <a:prstGeom prst="rect">
            <a:avLst/>
          </a:prstGeom>
          <a:noFill/>
          <a:ln>
            <a:noFill/>
          </a:ln>
        </p:spPr>
        <p:txBody>
          <a:bodyPr spcFirstLastPara="1" vert="horz" wrap="square" lIns="91425" tIns="91425" rIns="91425" bIns="91425" rtlCol="0" anchor="ctr"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5400"/>
            </a:pPr>
            <a:r>
              <a:rPr lang="en-US" sz="1800" dirty="0">
                <a:solidFill>
                  <a:schemeClr val="dk1"/>
                </a:solidFill>
                <a:latin typeface="Roboto Medium"/>
                <a:ea typeface="Roboto Medium"/>
                <a:cs typeface="Roboto Medium"/>
                <a:sym typeface="Roboto Medium"/>
              </a:rPr>
              <a:t>Department of Electronics and Telecommunication Engineering</a:t>
            </a:r>
          </a:p>
        </p:txBody>
      </p:sp>
      <p:sp>
        <p:nvSpPr>
          <p:cNvPr id="7" name="Google Shape;72;p2">
            <a:extLst>
              <a:ext uri="{FF2B5EF4-FFF2-40B4-BE49-F238E27FC236}">
                <a16:creationId xmlns:a16="http://schemas.microsoft.com/office/drawing/2014/main" id="{B9151CAB-806E-A8F8-7473-64C7FFC4A4CC}"/>
              </a:ext>
            </a:extLst>
          </p:cNvPr>
          <p:cNvSpPr txBox="1"/>
          <p:nvPr/>
        </p:nvSpPr>
        <p:spPr>
          <a:xfrm>
            <a:off x="2235163" y="1384804"/>
            <a:ext cx="5189832" cy="92329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 sz="1600" i="0" u="none" strike="noStrike" cap="none" dirty="0">
                <a:solidFill>
                  <a:srgbClr val="002060"/>
                </a:solidFill>
                <a:latin typeface="Arial"/>
                <a:ea typeface="Arial"/>
                <a:cs typeface="Arial"/>
                <a:sym typeface="Arial"/>
              </a:rPr>
              <a:t>Course Name : Digital Logic Design Sessional</a:t>
            </a:r>
            <a:endParaRPr sz="1600" i="0" u="none" strike="noStrike" cap="none" dirty="0">
              <a:solidFill>
                <a:srgbClr val="00206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600" i="0" u="none" strike="noStrike" cap="none" dirty="0">
                <a:solidFill>
                  <a:srgbClr val="002060"/>
                </a:solidFill>
                <a:latin typeface="Arial"/>
                <a:ea typeface="Arial"/>
                <a:cs typeface="Arial"/>
                <a:sym typeface="Arial"/>
              </a:rPr>
              <a:t>Course Code : ETE 206</a:t>
            </a:r>
            <a:endParaRPr sz="1600" i="0" u="none" strike="noStrike" cap="none" dirty="0">
              <a:solidFill>
                <a:srgbClr val="00206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 sz="1600" i="0" u="none" strike="noStrike" cap="none" dirty="0">
                <a:solidFill>
                  <a:srgbClr val="002060"/>
                </a:solidFill>
                <a:latin typeface="Arial"/>
                <a:ea typeface="Arial"/>
                <a:cs typeface="Arial"/>
                <a:sym typeface="Arial"/>
              </a:rPr>
              <a:t>Group : </a:t>
            </a:r>
            <a:r>
              <a:rPr lang="en" sz="1600" dirty="0">
                <a:solidFill>
                  <a:srgbClr val="002060"/>
                </a:solidFill>
                <a:latin typeface="Arial"/>
                <a:ea typeface="Arial"/>
                <a:cs typeface="Arial"/>
                <a:sym typeface="Arial"/>
              </a:rPr>
              <a:t>1</a:t>
            </a:r>
            <a:r>
              <a:rPr lang="en" sz="1600" i="0" u="none" strike="noStrike" cap="none" dirty="0">
                <a:solidFill>
                  <a:srgbClr val="002060"/>
                </a:solidFill>
                <a:latin typeface="Arial"/>
                <a:ea typeface="Arial"/>
                <a:cs typeface="Arial"/>
                <a:sym typeface="Arial"/>
              </a:rPr>
              <a:t>(</a:t>
            </a:r>
            <a:r>
              <a:rPr lang="en" sz="1600" dirty="0">
                <a:solidFill>
                  <a:srgbClr val="002060"/>
                </a:solidFill>
                <a:latin typeface="Arial"/>
                <a:ea typeface="Arial"/>
                <a:cs typeface="Arial"/>
                <a:sym typeface="Arial"/>
              </a:rPr>
              <a:t>B</a:t>
            </a:r>
            <a:r>
              <a:rPr lang="en" sz="1600" i="0" u="none" strike="noStrike" cap="none" dirty="0">
                <a:solidFill>
                  <a:srgbClr val="002060"/>
                </a:solidFill>
                <a:latin typeface="Arial"/>
                <a:ea typeface="Arial"/>
                <a:cs typeface="Arial"/>
                <a:sym typeface="Arial"/>
              </a:rPr>
              <a:t>)</a:t>
            </a:r>
            <a:endParaRPr sz="1600" i="0" u="none" strike="noStrike" cap="none" dirty="0">
              <a:solidFill>
                <a:srgbClr val="002060"/>
              </a:solidFill>
              <a:latin typeface="Arial"/>
              <a:ea typeface="Arial"/>
              <a:cs typeface="Arial"/>
              <a:sym typeface="Arial"/>
            </a:endParaRPr>
          </a:p>
        </p:txBody>
      </p:sp>
      <p:sp>
        <p:nvSpPr>
          <p:cNvPr id="8" name="Rectangle: Beveled 7">
            <a:extLst>
              <a:ext uri="{FF2B5EF4-FFF2-40B4-BE49-F238E27FC236}">
                <a16:creationId xmlns:a16="http://schemas.microsoft.com/office/drawing/2014/main" id="{75865F95-FC6C-36CE-73FA-4D8F04F680C5}"/>
              </a:ext>
            </a:extLst>
          </p:cNvPr>
          <p:cNvSpPr/>
          <p:nvPr/>
        </p:nvSpPr>
        <p:spPr>
          <a:xfrm>
            <a:off x="0" y="2505701"/>
            <a:ext cx="12192000" cy="923299"/>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rgbClr val="002060"/>
                </a:solidFill>
              </a:rPr>
              <a:t>Project Presentation</a:t>
            </a:r>
          </a:p>
        </p:txBody>
      </p:sp>
      <p:sp>
        <p:nvSpPr>
          <p:cNvPr id="10" name="Google Shape;74;p2">
            <a:extLst>
              <a:ext uri="{FF2B5EF4-FFF2-40B4-BE49-F238E27FC236}">
                <a16:creationId xmlns:a16="http://schemas.microsoft.com/office/drawing/2014/main" id="{C8C943DA-359B-8A70-8071-4EB40CCEC9B5}"/>
              </a:ext>
            </a:extLst>
          </p:cNvPr>
          <p:cNvSpPr txBox="1"/>
          <p:nvPr/>
        </p:nvSpPr>
        <p:spPr>
          <a:xfrm>
            <a:off x="7919421" y="3906131"/>
            <a:ext cx="3258935" cy="1738907"/>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1500"/>
              <a:buFont typeface="Arial"/>
              <a:buNone/>
            </a:pPr>
            <a:r>
              <a:rPr lang="en" sz="2400" b="1" i="0" u="none" strike="noStrike" cap="none" dirty="0">
                <a:solidFill>
                  <a:srgbClr val="000000"/>
                </a:solidFill>
                <a:latin typeface="Old Standard TT"/>
                <a:ea typeface="Old Standard TT"/>
                <a:cs typeface="Times New Roman" panose="02020603050405020304" pitchFamily="18" charset="0"/>
                <a:sym typeface="Old Standard TT"/>
              </a:rPr>
              <a:t>Presented To :</a:t>
            </a:r>
            <a:endParaRPr sz="2400" b="1" i="0" u="none" strike="noStrike" cap="none" dirty="0">
              <a:solidFill>
                <a:srgbClr val="000000"/>
              </a:solidFill>
              <a:latin typeface="Old Standard TT"/>
              <a:ea typeface="Old Standard TT"/>
              <a:cs typeface="Times New Roman" panose="02020603050405020304" pitchFamily="18" charset="0"/>
              <a:sym typeface="Old Standard TT"/>
            </a:endParaRPr>
          </a:p>
          <a:p>
            <a:pPr marL="0" marR="0" lvl="0" indent="0" rtl="0">
              <a:lnSpc>
                <a:spcPct val="100000"/>
              </a:lnSpc>
              <a:spcBef>
                <a:spcPts val="0"/>
              </a:spcBef>
              <a:spcAft>
                <a:spcPts val="0"/>
              </a:spcAft>
              <a:buClr>
                <a:srgbClr val="000000"/>
              </a:buClr>
              <a:buSzPts val="1500"/>
              <a:buFont typeface="Arial"/>
              <a:buNone/>
            </a:pPr>
            <a:endParaRPr sz="1500" b="1" i="0" u="none" strike="noStrike" cap="none" dirty="0">
              <a:solidFill>
                <a:srgbClr val="000000"/>
              </a:solidFill>
              <a:latin typeface="Old Standard TT"/>
              <a:ea typeface="Old Standard TT"/>
              <a:cs typeface="Times New Roman" panose="02020603050405020304" pitchFamily="18" charset="0"/>
              <a:sym typeface="Old Standard TT"/>
            </a:endParaRPr>
          </a:p>
          <a:p>
            <a:pPr marL="0" marR="0" lvl="0" indent="0" rtl="0">
              <a:lnSpc>
                <a:spcPct val="100000"/>
              </a:lnSpc>
              <a:spcBef>
                <a:spcPts val="0"/>
              </a:spcBef>
              <a:spcAft>
                <a:spcPts val="0"/>
              </a:spcAft>
              <a:buClr>
                <a:srgbClr val="000000"/>
              </a:buClr>
              <a:buSzPts val="1500"/>
              <a:buFont typeface="Arial"/>
              <a:buNone/>
            </a:pPr>
            <a:r>
              <a:rPr lang="en" sz="2000" b="1" i="0" u="none" strike="noStrike" cap="none" dirty="0">
                <a:solidFill>
                  <a:srgbClr val="000000"/>
                </a:solidFill>
                <a:latin typeface="Old Standard TT"/>
                <a:ea typeface="Old Standard TT"/>
                <a:cs typeface="Times New Roman" panose="02020603050405020304" pitchFamily="18" charset="0"/>
                <a:sym typeface="Old Standard TT"/>
              </a:rPr>
              <a:t>Khadija Akter</a:t>
            </a:r>
            <a:endParaRPr sz="2000" b="1" i="0" u="none" strike="noStrike" cap="none" dirty="0">
              <a:solidFill>
                <a:srgbClr val="000000"/>
              </a:solidFill>
              <a:latin typeface="Old Standard TT"/>
              <a:ea typeface="Old Standard TT"/>
              <a:cs typeface="Times New Roman" panose="02020603050405020304" pitchFamily="18" charset="0"/>
              <a:sym typeface="Old Standard TT"/>
            </a:endParaRPr>
          </a:p>
          <a:p>
            <a:pPr marL="0" marR="0" lvl="0" indent="0" rtl="0">
              <a:lnSpc>
                <a:spcPct val="100000"/>
              </a:lnSpc>
              <a:spcBef>
                <a:spcPts val="0"/>
              </a:spcBef>
              <a:spcAft>
                <a:spcPts val="0"/>
              </a:spcAft>
              <a:buClr>
                <a:srgbClr val="000000"/>
              </a:buClr>
              <a:buSzPts val="1300"/>
              <a:buFont typeface="Arial"/>
              <a:buNone/>
            </a:pPr>
            <a:r>
              <a:rPr lang="en" sz="1400" b="0" i="0" u="none" strike="noStrike" cap="none" dirty="0">
                <a:solidFill>
                  <a:srgbClr val="000000"/>
                </a:solidFill>
                <a:latin typeface="Old Standard TT"/>
                <a:ea typeface="Old Standard TT"/>
                <a:cs typeface="Times New Roman" panose="02020603050405020304" pitchFamily="18" charset="0"/>
                <a:sym typeface="Old Standard TT"/>
              </a:rPr>
              <a:t>Assistant Professor</a:t>
            </a:r>
            <a:endParaRPr sz="1400" b="0" i="0" u="none" strike="noStrike" cap="none" dirty="0">
              <a:solidFill>
                <a:srgbClr val="000000"/>
              </a:solidFill>
              <a:latin typeface="Old Standard TT"/>
              <a:ea typeface="Old Standard TT"/>
              <a:cs typeface="Times New Roman" panose="02020603050405020304" pitchFamily="18" charset="0"/>
              <a:sym typeface="Old Standard TT"/>
            </a:endParaRPr>
          </a:p>
          <a:p>
            <a:pPr marL="0" marR="0" lvl="0" indent="0" rtl="0">
              <a:lnSpc>
                <a:spcPct val="100000"/>
              </a:lnSpc>
              <a:spcBef>
                <a:spcPts val="0"/>
              </a:spcBef>
              <a:spcAft>
                <a:spcPts val="0"/>
              </a:spcAft>
              <a:buClr>
                <a:srgbClr val="000000"/>
              </a:buClr>
              <a:buSzPts val="1200"/>
              <a:buFont typeface="Arial"/>
              <a:buNone/>
            </a:pPr>
            <a:r>
              <a:rPr lang="en" sz="1400" b="0" i="0" u="none" strike="noStrike" cap="none" dirty="0">
                <a:solidFill>
                  <a:srgbClr val="000000"/>
                </a:solidFill>
                <a:latin typeface="Old Standard TT"/>
                <a:ea typeface="Old Standard TT"/>
                <a:cs typeface="Times New Roman" panose="02020603050405020304" pitchFamily="18" charset="0"/>
                <a:sym typeface="Old Standard TT"/>
              </a:rPr>
              <a:t>Department of Electronics and Telecommunication Engineering , CUET</a:t>
            </a:r>
            <a:endParaRPr sz="1400" b="0" i="0" u="none" strike="noStrike" cap="none" dirty="0">
              <a:solidFill>
                <a:srgbClr val="000000"/>
              </a:solidFill>
              <a:latin typeface="Old Standard TT"/>
              <a:ea typeface="Old Standard TT"/>
              <a:cs typeface="Times New Roman" panose="02020603050405020304" pitchFamily="18" charset="0"/>
              <a:sym typeface="Old Standard TT"/>
            </a:endParaRPr>
          </a:p>
        </p:txBody>
      </p:sp>
      <p:sp>
        <p:nvSpPr>
          <p:cNvPr id="2" name="Slide Number Placeholder 1">
            <a:extLst>
              <a:ext uri="{FF2B5EF4-FFF2-40B4-BE49-F238E27FC236}">
                <a16:creationId xmlns:a16="http://schemas.microsoft.com/office/drawing/2014/main" id="{C855CC79-CCFF-6EB1-D510-47B9D060B63A}"/>
              </a:ext>
            </a:extLst>
          </p:cNvPr>
          <p:cNvSpPr>
            <a:spLocks noGrp="1"/>
          </p:cNvSpPr>
          <p:nvPr>
            <p:ph type="sldNum" sz="quarter" idx="12"/>
          </p:nvPr>
        </p:nvSpPr>
        <p:spPr/>
        <p:txBody>
          <a:bodyPr/>
          <a:lstStyle/>
          <a:p>
            <a:fld id="{BD876923-C4D6-481B-8362-DF1BC6EBA9CA}" type="slidenum">
              <a:rPr lang="en-US" smtClean="0"/>
              <a:t>1</a:t>
            </a:fld>
            <a:endParaRPr lang="en-US"/>
          </a:p>
        </p:txBody>
      </p:sp>
      <p:sp>
        <p:nvSpPr>
          <p:cNvPr id="3" name="Google Shape;73;p2">
            <a:extLst>
              <a:ext uri="{FF2B5EF4-FFF2-40B4-BE49-F238E27FC236}">
                <a16:creationId xmlns:a16="http://schemas.microsoft.com/office/drawing/2014/main" id="{606D8F7C-F9BD-21D8-9E5C-ABF3451AA35D}"/>
              </a:ext>
            </a:extLst>
          </p:cNvPr>
          <p:cNvSpPr txBox="1"/>
          <p:nvPr/>
        </p:nvSpPr>
        <p:spPr>
          <a:xfrm>
            <a:off x="653257" y="3977153"/>
            <a:ext cx="4570632" cy="1477297"/>
          </a:xfrm>
          <a:prstGeom prst="rect">
            <a:avLst/>
          </a:prstGeom>
          <a:noFill/>
          <a:ln>
            <a:noFill/>
          </a:ln>
        </p:spPr>
        <p:txBody>
          <a:bodyPr spcFirstLastPara="1" wrap="square" lIns="91425" tIns="91425" rIns="91425" bIns="91425" anchor="t" anchorCtr="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rtl="0">
              <a:lnSpc>
                <a:spcPct val="100000"/>
              </a:lnSpc>
              <a:spcBef>
                <a:spcPts val="0"/>
              </a:spcBef>
              <a:spcAft>
                <a:spcPts val="0"/>
              </a:spcAft>
              <a:buClr>
                <a:srgbClr val="000000"/>
              </a:buClr>
              <a:buSzPts val="1500"/>
              <a:buFont typeface="Arial"/>
              <a:buNone/>
            </a:pPr>
            <a:r>
              <a:rPr lang="en" sz="2400" b="1" i="0" u="none" strike="noStrike" cap="none" dirty="0">
                <a:solidFill>
                  <a:srgbClr val="000000"/>
                </a:solidFill>
                <a:latin typeface="Times New Roman" panose="02020603050405020304" pitchFamily="18" charset="0"/>
                <a:ea typeface="Old Standard TT"/>
                <a:cs typeface="Times New Roman" panose="02020603050405020304" pitchFamily="18" charset="0"/>
                <a:sym typeface="Old Standard TT"/>
              </a:rPr>
              <a:t>Presented By :</a:t>
            </a:r>
            <a:endParaRPr sz="2400" b="1" i="0" u="none" strike="noStrike" cap="none" dirty="0">
              <a:solidFill>
                <a:srgbClr val="000000"/>
              </a:solidFill>
              <a:latin typeface="Times New Roman" panose="02020603050405020304" pitchFamily="18" charset="0"/>
              <a:ea typeface="Old Standard TT"/>
              <a:cs typeface="Times New Roman" panose="02020603050405020304" pitchFamily="18" charset="0"/>
              <a:sym typeface="Old Standard TT"/>
            </a:endParaRPr>
          </a:p>
          <a:p>
            <a:pPr marL="0" marR="0" lvl="0" indent="0" algn="l" rtl="0">
              <a:lnSpc>
                <a:spcPct val="100000"/>
              </a:lnSpc>
              <a:spcBef>
                <a:spcPts val="0"/>
              </a:spcBef>
              <a:spcAft>
                <a:spcPts val="0"/>
              </a:spcAft>
              <a:buClr>
                <a:srgbClr val="000000"/>
              </a:buClr>
              <a:buSzPts val="1400"/>
              <a:buFont typeface="Arial"/>
              <a:buNone/>
            </a:pPr>
            <a:r>
              <a:rPr lang="en-US" sz="2000" dirty="0">
                <a:solidFill>
                  <a:srgbClr val="000000"/>
                </a:solidFill>
                <a:latin typeface="Times New Roman" panose="02020603050405020304" pitchFamily="18" charset="0"/>
                <a:ea typeface="Old Standard TT"/>
                <a:cs typeface="Times New Roman" panose="02020603050405020304" pitchFamily="18" charset="0"/>
                <a:sym typeface="Old Standard TT"/>
              </a:rPr>
              <a:t>Sachin Biswas</a:t>
            </a:r>
          </a:p>
          <a:p>
            <a:pPr marL="0" marR="0" lvl="0" indent="0" algn="l" rtl="0">
              <a:lnSpc>
                <a:spcPct val="100000"/>
              </a:lnSpc>
              <a:spcBef>
                <a:spcPts val="0"/>
              </a:spcBef>
              <a:spcAft>
                <a:spcPts val="0"/>
              </a:spcAft>
              <a:buClr>
                <a:srgbClr val="000000"/>
              </a:buClr>
              <a:buSzPts val="1400"/>
              <a:buFont typeface="Arial"/>
              <a:buNone/>
            </a:pPr>
            <a:r>
              <a:rPr lang="en-US" sz="2000" b="0" i="0" u="none" strike="noStrike" cap="none" dirty="0">
                <a:solidFill>
                  <a:srgbClr val="000000"/>
                </a:solidFill>
                <a:latin typeface="Times New Roman" panose="02020603050405020304" pitchFamily="18" charset="0"/>
                <a:ea typeface="Old Standard TT"/>
                <a:cs typeface="Times New Roman" panose="02020603050405020304" pitchFamily="18" charset="0"/>
                <a:sym typeface="Old Standard TT"/>
              </a:rPr>
              <a:t>ID: 2008016</a:t>
            </a:r>
          </a:p>
          <a:p>
            <a:pPr>
              <a:buClr>
                <a:srgbClr val="000000"/>
              </a:buClr>
              <a:buSzPts val="1400"/>
            </a:pPr>
            <a:r>
              <a:rPr lang="en-US" sz="2000" dirty="0">
                <a:solidFill>
                  <a:srgbClr val="000000"/>
                </a:solidFill>
                <a:latin typeface="Times New Roman" panose="02020603050405020304" pitchFamily="18" charset="0"/>
                <a:ea typeface="Old Standard TT"/>
                <a:cs typeface="Times New Roman" panose="02020603050405020304" pitchFamily="18" charset="0"/>
                <a:sym typeface="Old Standard TT"/>
              </a:rPr>
              <a:t>Group: 1(B)</a:t>
            </a:r>
            <a:endParaRPr sz="2000" b="0" i="0" u="none" strike="noStrike" cap="none" dirty="0">
              <a:solidFill>
                <a:srgbClr val="000000"/>
              </a:solidFill>
              <a:latin typeface="Times New Roman" panose="02020603050405020304" pitchFamily="18" charset="0"/>
              <a:ea typeface="Old Standard TT"/>
              <a:cs typeface="Times New Roman" panose="02020603050405020304" pitchFamily="18" charset="0"/>
              <a:sym typeface="Old Standard TT"/>
            </a:endParaRPr>
          </a:p>
        </p:txBody>
      </p:sp>
      <p:sp>
        <p:nvSpPr>
          <p:cNvPr id="11" name="Date Placeholder 10">
            <a:extLst>
              <a:ext uri="{FF2B5EF4-FFF2-40B4-BE49-F238E27FC236}">
                <a16:creationId xmlns:a16="http://schemas.microsoft.com/office/drawing/2014/main" id="{8314976D-2FA8-1A04-AF23-C582CF11CCC4}"/>
              </a:ext>
            </a:extLst>
          </p:cNvPr>
          <p:cNvSpPr>
            <a:spLocks noGrp="1"/>
          </p:cNvSpPr>
          <p:nvPr>
            <p:ph type="dt" sz="half" idx="10"/>
          </p:nvPr>
        </p:nvSpPr>
        <p:spPr/>
        <p:txBody>
          <a:bodyPr/>
          <a:lstStyle/>
          <a:p>
            <a:fld id="{BBA9D8E0-1665-41EF-A2B6-02C2568941F6}" type="datetime3">
              <a:rPr lang="en-US" smtClean="0"/>
              <a:t>29 November 2023</a:t>
            </a:fld>
            <a:endParaRPr lang="en-US"/>
          </a:p>
        </p:txBody>
      </p:sp>
    </p:spTree>
    <p:extLst>
      <p:ext uri="{BB962C8B-B14F-4D97-AF65-F5344CB8AC3E}">
        <p14:creationId xmlns:p14="http://schemas.microsoft.com/office/powerpoint/2010/main" val="33601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house with wires and wires&#10;&#10;Description automatically generated">
            <a:extLst>
              <a:ext uri="{FF2B5EF4-FFF2-40B4-BE49-F238E27FC236}">
                <a16:creationId xmlns:a16="http://schemas.microsoft.com/office/drawing/2014/main" id="{8DE0AC79-0DF6-A6BB-D745-E4419A81DEED}"/>
              </a:ext>
            </a:extLst>
          </p:cNvPr>
          <p:cNvPicPr>
            <a:picLocks noChangeAspect="1"/>
          </p:cNvPicPr>
          <p:nvPr/>
        </p:nvPicPr>
        <p:blipFill rotWithShape="1">
          <a:blip r:embed="rId2">
            <a:extLst>
              <a:ext uri="{28A0092B-C50C-407E-A947-70E740481C1C}">
                <a14:useLocalDpi xmlns:a14="http://schemas.microsoft.com/office/drawing/2010/main" val="0"/>
              </a:ext>
            </a:extLst>
          </a:blip>
          <a:srcRect r="7999" b="1"/>
          <a:stretch/>
        </p:blipFill>
        <p:spPr>
          <a:xfrm>
            <a:off x="3775779" y="10"/>
            <a:ext cx="9669642" cy="6857990"/>
          </a:xfrm>
          <a:prstGeom prst="rect">
            <a:avLst/>
          </a:prstGeom>
        </p:spPr>
      </p:pic>
      <p:sp>
        <p:nvSpPr>
          <p:cNvPr id="23" name="Rectangle 22">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298BF07-0C59-6842-3E9D-14F284B4CA52}"/>
              </a:ext>
            </a:extLst>
          </p:cNvPr>
          <p:cNvSpPr/>
          <p:nvPr/>
        </p:nvSpPr>
        <p:spPr>
          <a:xfrm>
            <a:off x="952228" y="743447"/>
            <a:ext cx="3973385" cy="369202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marL="0" marR="0" lvl="0" indent="0">
              <a:lnSpc>
                <a:spcPct val="90000"/>
              </a:lnSpc>
              <a:spcBef>
                <a:spcPct val="0"/>
              </a:spcBef>
              <a:spcAft>
                <a:spcPts val="600"/>
              </a:spcAft>
              <a:buClr>
                <a:schemeClr val="dk1"/>
              </a:buClr>
              <a:buSzPts val="1100"/>
            </a:pPr>
            <a:r>
              <a:rPr lang="en-US" sz="5200" b="1">
                <a:solidFill>
                  <a:schemeClr val="tx1"/>
                </a:solidFill>
                <a:latin typeface="+mj-lt"/>
                <a:ea typeface="+mj-ea"/>
                <a:cs typeface="+mj-cs"/>
                <a:sym typeface="Lexend"/>
              </a:rPr>
              <a:t>Practical circuit :</a:t>
            </a:r>
            <a:r>
              <a:rPr lang="en-US" sz="5200" b="1" i="0" u="none" strike="noStrike" cap="none">
                <a:solidFill>
                  <a:schemeClr val="tx1"/>
                </a:solidFill>
                <a:latin typeface="+mj-lt"/>
                <a:ea typeface="+mj-ea"/>
                <a:cs typeface="+mj-cs"/>
                <a:sym typeface="Lexend"/>
              </a:rPr>
              <a:t> </a:t>
            </a:r>
          </a:p>
        </p:txBody>
      </p:sp>
      <p:sp>
        <p:nvSpPr>
          <p:cNvPr id="2" name="Slide Number Placeholder 1">
            <a:extLst>
              <a:ext uri="{FF2B5EF4-FFF2-40B4-BE49-F238E27FC236}">
                <a16:creationId xmlns:a16="http://schemas.microsoft.com/office/drawing/2014/main" id="{E2D3D629-E7A9-52EE-E343-044D4D47F87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BD876923-C4D6-481B-8362-DF1BC6EBA9CA}" type="slidenum">
              <a:rPr lang="en-US">
                <a:solidFill>
                  <a:srgbClr val="FFFFFF"/>
                </a:solidFill>
                <a:latin typeface="Calibri" panose="020F0502020204030204"/>
              </a:rPr>
              <a:pPr>
                <a:spcAft>
                  <a:spcPts val="600"/>
                </a:spcAft>
                <a:defRPr/>
              </a:pPr>
              <a:t>10</a:t>
            </a:fld>
            <a:endParaRPr lang="en-US">
              <a:solidFill>
                <a:srgbClr val="FFFFFF"/>
              </a:solidFill>
              <a:latin typeface="Calibri" panose="020F0502020204030204"/>
            </a:endParaRPr>
          </a:p>
        </p:txBody>
      </p:sp>
      <p:sp>
        <p:nvSpPr>
          <p:cNvPr id="3" name="Date Placeholder 2">
            <a:extLst>
              <a:ext uri="{FF2B5EF4-FFF2-40B4-BE49-F238E27FC236}">
                <a16:creationId xmlns:a16="http://schemas.microsoft.com/office/drawing/2014/main" id="{D18B8C58-1A36-4D5D-E643-8A3D90BCBD91}"/>
              </a:ext>
            </a:extLst>
          </p:cNvPr>
          <p:cNvSpPr>
            <a:spLocks noGrp="1"/>
          </p:cNvSpPr>
          <p:nvPr>
            <p:ph type="dt" sz="half" idx="10"/>
          </p:nvPr>
        </p:nvSpPr>
        <p:spPr/>
        <p:txBody>
          <a:bodyPr/>
          <a:lstStyle/>
          <a:p>
            <a:fld id="{17E59965-D81B-464F-8C1C-85772C5F8686}" type="datetime3">
              <a:rPr lang="en-US" smtClean="0"/>
              <a:t>29 November 2023</a:t>
            </a:fld>
            <a:endParaRPr lang="en-US"/>
          </a:p>
        </p:txBody>
      </p:sp>
    </p:spTree>
    <p:extLst>
      <p:ext uri="{BB962C8B-B14F-4D97-AF65-F5344CB8AC3E}">
        <p14:creationId xmlns:p14="http://schemas.microsoft.com/office/powerpoint/2010/main" val="15612633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FE38AE-03E5-65A0-559B-C6A3D4C86466}"/>
              </a:ext>
            </a:extLst>
          </p:cNvPr>
          <p:cNvSpPr txBox="1"/>
          <p:nvPr/>
        </p:nvSpPr>
        <p:spPr>
          <a:xfrm>
            <a:off x="740781" y="648183"/>
            <a:ext cx="3680749" cy="646331"/>
          </a:xfrm>
          <a:prstGeom prst="rect">
            <a:avLst/>
          </a:prstGeom>
          <a:solidFill>
            <a:schemeClr val="accent1"/>
          </a:solidFill>
          <a:ln w="38100">
            <a:solidFill>
              <a:schemeClr val="tx1"/>
            </a:solidFill>
          </a:ln>
        </p:spPr>
        <p:txBody>
          <a:bodyPr wrap="square" rtlCol="0">
            <a:spAutoFit/>
          </a:bodyPr>
          <a:lstStyle/>
          <a:p>
            <a:r>
              <a:rPr lang="en-US" sz="3600" dirty="0">
                <a:solidFill>
                  <a:schemeClr val="tx2">
                    <a:lumMod val="25000"/>
                  </a:schemeClr>
                </a:solidFill>
                <a:latin typeface="Times New Roman" panose="02020603050405020304" pitchFamily="18" charset="0"/>
                <a:cs typeface="Times New Roman" panose="02020603050405020304" pitchFamily="18" charset="0"/>
              </a:rPr>
              <a:t>Methodology :</a:t>
            </a:r>
          </a:p>
        </p:txBody>
      </p:sp>
      <p:sp>
        <p:nvSpPr>
          <p:cNvPr id="5" name="Slide Number Placeholder 4">
            <a:extLst>
              <a:ext uri="{FF2B5EF4-FFF2-40B4-BE49-F238E27FC236}">
                <a16:creationId xmlns:a16="http://schemas.microsoft.com/office/drawing/2014/main" id="{A9E07F81-467E-F948-ED96-6E9F3CFE9C55}"/>
              </a:ext>
            </a:extLst>
          </p:cNvPr>
          <p:cNvSpPr>
            <a:spLocks noGrp="1"/>
          </p:cNvSpPr>
          <p:nvPr>
            <p:ph type="sldNum" sz="quarter" idx="12"/>
          </p:nvPr>
        </p:nvSpPr>
        <p:spPr/>
        <p:txBody>
          <a:bodyPr/>
          <a:lstStyle/>
          <a:p>
            <a:fld id="{BD876923-C4D6-481B-8362-DF1BC6EBA9CA}" type="slidenum">
              <a:rPr lang="en-US" smtClean="0"/>
              <a:t>11</a:t>
            </a:fld>
            <a:endParaRPr lang="en-US"/>
          </a:p>
        </p:txBody>
      </p:sp>
      <p:sp>
        <p:nvSpPr>
          <p:cNvPr id="2" name="Rectangle: Rounded Corners 1">
            <a:extLst>
              <a:ext uri="{FF2B5EF4-FFF2-40B4-BE49-F238E27FC236}">
                <a16:creationId xmlns:a16="http://schemas.microsoft.com/office/drawing/2014/main" id="{1CCD1883-54C2-6B84-506D-93FD0A3069C5}"/>
              </a:ext>
            </a:extLst>
          </p:cNvPr>
          <p:cNvSpPr/>
          <p:nvPr/>
        </p:nvSpPr>
        <p:spPr>
          <a:xfrm>
            <a:off x="1047565" y="1796716"/>
            <a:ext cx="10306235" cy="4382681"/>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1F55E0D9-5EFD-FCC8-B584-468953BCB179}"/>
              </a:ext>
            </a:extLst>
          </p:cNvPr>
          <p:cNvSpPr txBox="1"/>
          <p:nvPr/>
        </p:nvSpPr>
        <p:spPr>
          <a:xfrm>
            <a:off x="1578777" y="2407971"/>
            <a:ext cx="9243810" cy="341632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marL="0" marR="0" algn="just">
              <a:spcBef>
                <a:spcPts val="0"/>
              </a:spcBef>
              <a:spcAft>
                <a:spcPts val="0"/>
              </a:spcAft>
            </a:pPr>
            <a:r>
              <a:rPr lang="en-US" sz="2400" dirty="0">
                <a:solidFill>
                  <a:schemeClr val="tx1"/>
                </a:solidFill>
                <a:effectLst/>
                <a:latin typeface="Times New Roman" panose="02020603050405020304" pitchFamily="18" charset="0"/>
                <a:ea typeface="Times New Roman" panose="02020603050405020304" pitchFamily="18" charset="0"/>
              </a:rPr>
              <a:t>The smart home system crafted through the utilization of logic gates encompasses three primary functions. It includes a Motion-Detected Light circuit that triggers an LED upon motion detection, a Gas Detection Alarm circuit that activates a Buzzer when gas is sensed, and a Darkness Detector Light circuit wherein an LED adjusts according to ambient light levels. These circuits, powered by a DC supply, work synergistically to elevate both home automation and energy efficiency, fostering a more streamlined and adaptive living environment that promptly responds to varying conditions.</a:t>
            </a:r>
          </a:p>
        </p:txBody>
      </p:sp>
      <p:sp>
        <p:nvSpPr>
          <p:cNvPr id="4" name="Date Placeholder 3">
            <a:extLst>
              <a:ext uri="{FF2B5EF4-FFF2-40B4-BE49-F238E27FC236}">
                <a16:creationId xmlns:a16="http://schemas.microsoft.com/office/drawing/2014/main" id="{BF69263F-5DC9-6E0E-8C94-4E68D05CD80F}"/>
              </a:ext>
            </a:extLst>
          </p:cNvPr>
          <p:cNvSpPr>
            <a:spLocks noGrp="1"/>
          </p:cNvSpPr>
          <p:nvPr>
            <p:ph type="dt" sz="half" idx="10"/>
          </p:nvPr>
        </p:nvSpPr>
        <p:spPr/>
        <p:txBody>
          <a:bodyPr/>
          <a:lstStyle/>
          <a:p>
            <a:fld id="{F8388E8C-08A9-4FE1-98EE-4893E2C58895}" type="datetime3">
              <a:rPr lang="en-US" smtClean="0"/>
              <a:t>29 November 2023</a:t>
            </a:fld>
            <a:endParaRPr lang="en-US"/>
          </a:p>
        </p:txBody>
      </p:sp>
    </p:spTree>
    <p:extLst>
      <p:ext uri="{BB962C8B-B14F-4D97-AF65-F5344CB8AC3E}">
        <p14:creationId xmlns:p14="http://schemas.microsoft.com/office/powerpoint/2010/main" val="1110928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283C76E-172D-5D82-55C0-7539DD735E53}"/>
              </a:ext>
            </a:extLst>
          </p:cNvPr>
          <p:cNvSpPr/>
          <p:nvPr/>
        </p:nvSpPr>
        <p:spPr>
          <a:xfrm>
            <a:off x="141401" y="188532"/>
            <a:ext cx="2630078" cy="678730"/>
          </a:xfrm>
          <a:prstGeom prst="roundRect">
            <a:avLst/>
          </a:prstGeom>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w="0"/>
                <a:solidFill>
                  <a:schemeClr val="tx1"/>
                </a:solidFill>
                <a:effectLst>
                  <a:outerShdw blurRad="38100" dist="19050" dir="2700000" algn="tl" rotWithShape="0">
                    <a:schemeClr val="dk1">
                      <a:alpha val="40000"/>
                    </a:schemeClr>
                  </a:outerShdw>
                </a:effectLst>
              </a:rPr>
              <a:t>Application  </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8" name="Slide Number Placeholder 7">
            <a:extLst>
              <a:ext uri="{FF2B5EF4-FFF2-40B4-BE49-F238E27FC236}">
                <a16:creationId xmlns:a16="http://schemas.microsoft.com/office/drawing/2014/main" id="{B97029CC-D99C-2E4C-C147-AA01E4976686}"/>
              </a:ext>
            </a:extLst>
          </p:cNvPr>
          <p:cNvSpPr>
            <a:spLocks noGrp="1"/>
          </p:cNvSpPr>
          <p:nvPr>
            <p:ph type="sldNum" sz="quarter" idx="12"/>
          </p:nvPr>
        </p:nvSpPr>
        <p:spPr/>
        <p:txBody>
          <a:bodyPr/>
          <a:lstStyle/>
          <a:p>
            <a:fld id="{BD876923-C4D6-481B-8362-DF1BC6EBA9CA}" type="slidenum">
              <a:rPr lang="en-US" smtClean="0"/>
              <a:t>12</a:t>
            </a:fld>
            <a:endParaRPr lang="en-US"/>
          </a:p>
        </p:txBody>
      </p:sp>
      <p:sp>
        <p:nvSpPr>
          <p:cNvPr id="3" name="Rectangle: Rounded Corners 2">
            <a:extLst>
              <a:ext uri="{FF2B5EF4-FFF2-40B4-BE49-F238E27FC236}">
                <a16:creationId xmlns:a16="http://schemas.microsoft.com/office/drawing/2014/main" id="{2DD2536C-0A60-688E-2142-66049AE24A0C}"/>
              </a:ext>
            </a:extLst>
          </p:cNvPr>
          <p:cNvSpPr/>
          <p:nvPr/>
        </p:nvSpPr>
        <p:spPr>
          <a:xfrm>
            <a:off x="725863" y="1083257"/>
            <a:ext cx="9643621" cy="12726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u="sng">
                <a:solidFill>
                  <a:schemeClr val="tx1"/>
                </a:solidFill>
              </a:rPr>
              <a:t>Energy Efficiency</a:t>
            </a:r>
            <a:r>
              <a:rPr lang="en-US" sz="2000">
                <a:solidFill>
                  <a:schemeClr val="tx1"/>
                </a:solidFill>
              </a:rPr>
              <a:t>: </a:t>
            </a:r>
          </a:p>
          <a:p>
            <a:r>
              <a:rPr lang="en-US" sz="2000">
                <a:solidFill>
                  <a:schemeClr val="tx1"/>
                </a:solidFill>
              </a:rPr>
              <a:t>By automatically controlling lighting, energy can be saved by ensuring lights are only on when needed.</a:t>
            </a:r>
            <a:endParaRPr lang="en-US" sz="2000" dirty="0">
              <a:solidFill>
                <a:schemeClr val="tx1"/>
              </a:solidFill>
            </a:endParaRPr>
          </a:p>
        </p:txBody>
      </p:sp>
      <p:sp>
        <p:nvSpPr>
          <p:cNvPr id="4" name="Rectangle: Rounded Corners 3">
            <a:extLst>
              <a:ext uri="{FF2B5EF4-FFF2-40B4-BE49-F238E27FC236}">
                <a16:creationId xmlns:a16="http://schemas.microsoft.com/office/drawing/2014/main" id="{03AEC63A-829C-1343-18C7-6A07ED40AB95}"/>
              </a:ext>
            </a:extLst>
          </p:cNvPr>
          <p:cNvSpPr/>
          <p:nvPr/>
        </p:nvSpPr>
        <p:spPr>
          <a:xfrm>
            <a:off x="725863" y="2581516"/>
            <a:ext cx="9643621" cy="11830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u="sng">
                <a:solidFill>
                  <a:schemeClr val="tx1"/>
                </a:solidFill>
              </a:rPr>
              <a:t>Cost savings: </a:t>
            </a:r>
          </a:p>
          <a:p>
            <a:r>
              <a:rPr lang="en-US" sz="2000">
                <a:solidFill>
                  <a:schemeClr val="tx1"/>
                </a:solidFill>
              </a:rPr>
              <a:t>We are reducing the energy consumption with the project. Reduced energy usage leads to lower utility bills</a:t>
            </a:r>
            <a:r>
              <a:rPr lang="en-US" sz="2000"/>
              <a:t>.</a:t>
            </a:r>
            <a:endParaRPr lang="en-US" sz="2000" dirty="0"/>
          </a:p>
        </p:txBody>
      </p:sp>
      <p:sp>
        <p:nvSpPr>
          <p:cNvPr id="5" name="Rectangle: Rounded Corners 4">
            <a:extLst>
              <a:ext uri="{FF2B5EF4-FFF2-40B4-BE49-F238E27FC236}">
                <a16:creationId xmlns:a16="http://schemas.microsoft.com/office/drawing/2014/main" id="{E5195E23-8368-BA71-343C-CDBAB752B31C}"/>
              </a:ext>
            </a:extLst>
          </p:cNvPr>
          <p:cNvSpPr/>
          <p:nvPr/>
        </p:nvSpPr>
        <p:spPr>
          <a:xfrm>
            <a:off x="725862" y="3992786"/>
            <a:ext cx="9643621" cy="118306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u="sng">
                <a:solidFill>
                  <a:schemeClr val="tx1"/>
                </a:solidFill>
              </a:rPr>
              <a:t>Comfort and convenience :</a:t>
            </a:r>
          </a:p>
          <a:p>
            <a:r>
              <a:rPr lang="en-US" sz="2000">
                <a:solidFill>
                  <a:schemeClr val="tx1"/>
                </a:solidFill>
              </a:rPr>
              <a:t>When Lights and Fans are being controlled automatically, it saves our effort and give us more comfort compared to controlling them manually</a:t>
            </a:r>
            <a:r>
              <a:rPr lang="en-US" sz="2000"/>
              <a:t>. </a:t>
            </a:r>
            <a:endParaRPr lang="en-US" sz="2000" dirty="0"/>
          </a:p>
        </p:txBody>
      </p:sp>
      <p:sp>
        <p:nvSpPr>
          <p:cNvPr id="6" name="Rectangle: Rounded Corners 5">
            <a:extLst>
              <a:ext uri="{FF2B5EF4-FFF2-40B4-BE49-F238E27FC236}">
                <a16:creationId xmlns:a16="http://schemas.microsoft.com/office/drawing/2014/main" id="{65DB3BCC-4826-8644-836A-4ADB5171D6B5}"/>
              </a:ext>
            </a:extLst>
          </p:cNvPr>
          <p:cNvSpPr/>
          <p:nvPr/>
        </p:nvSpPr>
        <p:spPr>
          <a:xfrm>
            <a:off x="725862" y="5401490"/>
            <a:ext cx="9643621" cy="13715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u="sng">
                <a:solidFill>
                  <a:schemeClr val="tx1"/>
                </a:solidFill>
              </a:rPr>
              <a:t>Safety and Security :</a:t>
            </a:r>
          </a:p>
          <a:p>
            <a:r>
              <a:rPr lang="en-US" sz="2000">
                <a:solidFill>
                  <a:schemeClr val="tx1"/>
                </a:solidFill>
              </a:rPr>
              <a:t>In this automation system, we are using motion detection sensors. Motion detection can serve as a security feature, triggering lights or alarms in response to suspicious activity. Our security can be maintained without costing much</a:t>
            </a:r>
            <a:r>
              <a:rPr lang="en-US">
                <a:solidFill>
                  <a:schemeClr val="tx1"/>
                </a:solidFill>
              </a:rPr>
              <a:t>.</a:t>
            </a:r>
            <a:endParaRPr lang="en-US" dirty="0">
              <a:solidFill>
                <a:schemeClr val="tx1"/>
              </a:solidFill>
            </a:endParaRPr>
          </a:p>
        </p:txBody>
      </p:sp>
      <p:sp>
        <p:nvSpPr>
          <p:cNvPr id="7" name="Date Placeholder 6">
            <a:extLst>
              <a:ext uri="{FF2B5EF4-FFF2-40B4-BE49-F238E27FC236}">
                <a16:creationId xmlns:a16="http://schemas.microsoft.com/office/drawing/2014/main" id="{C748E3D8-00CA-F7B5-D258-34A6DE833425}"/>
              </a:ext>
            </a:extLst>
          </p:cNvPr>
          <p:cNvSpPr>
            <a:spLocks noGrp="1"/>
          </p:cNvSpPr>
          <p:nvPr>
            <p:ph type="dt" sz="half" idx="10"/>
          </p:nvPr>
        </p:nvSpPr>
        <p:spPr/>
        <p:txBody>
          <a:bodyPr/>
          <a:lstStyle/>
          <a:p>
            <a:fld id="{7EA2DD09-01CF-4281-9B6A-18818F6D143A}" type="datetime3">
              <a:rPr lang="en-US" smtClean="0"/>
              <a:t>29 November 2023</a:t>
            </a:fld>
            <a:endParaRPr lang="en-US"/>
          </a:p>
        </p:txBody>
      </p:sp>
    </p:spTree>
    <p:extLst>
      <p:ext uri="{BB962C8B-B14F-4D97-AF65-F5344CB8AC3E}">
        <p14:creationId xmlns:p14="http://schemas.microsoft.com/office/powerpoint/2010/main" val="371744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92248F7-226A-C974-0B3B-BA09098F7276}"/>
              </a:ext>
            </a:extLst>
          </p:cNvPr>
          <p:cNvSpPr/>
          <p:nvPr/>
        </p:nvSpPr>
        <p:spPr>
          <a:xfrm>
            <a:off x="254524" y="103694"/>
            <a:ext cx="3506771" cy="782424"/>
          </a:xfrm>
          <a:prstGeom prst="roundRect">
            <a:avLst/>
          </a:prstGeom>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Barriers </a:t>
            </a:r>
            <a:r>
              <a:rPr lang="en-US" sz="2800">
                <a:solidFill>
                  <a:schemeClr val="tx1"/>
                </a:solidFill>
              </a:rPr>
              <a:t>and</a:t>
            </a:r>
            <a:r>
              <a:rPr lang="en-US" sz="2400">
                <a:solidFill>
                  <a:schemeClr val="tx1"/>
                </a:solidFill>
              </a:rPr>
              <a:t> Limitations</a:t>
            </a:r>
            <a:endParaRPr lang="en-US" sz="2400" dirty="0">
              <a:solidFill>
                <a:schemeClr val="tx1"/>
              </a:solidFill>
            </a:endParaRPr>
          </a:p>
        </p:txBody>
      </p:sp>
      <p:sp>
        <p:nvSpPr>
          <p:cNvPr id="7" name="Slide Number Placeholder 6">
            <a:extLst>
              <a:ext uri="{FF2B5EF4-FFF2-40B4-BE49-F238E27FC236}">
                <a16:creationId xmlns:a16="http://schemas.microsoft.com/office/drawing/2014/main" id="{894DD738-E0E4-4C42-D46F-6680FCA1ADF0}"/>
              </a:ext>
            </a:extLst>
          </p:cNvPr>
          <p:cNvSpPr>
            <a:spLocks noGrp="1"/>
          </p:cNvSpPr>
          <p:nvPr>
            <p:ph type="sldNum" sz="quarter" idx="12"/>
          </p:nvPr>
        </p:nvSpPr>
        <p:spPr/>
        <p:txBody>
          <a:bodyPr/>
          <a:lstStyle/>
          <a:p>
            <a:fld id="{BD876923-C4D6-481B-8362-DF1BC6EBA9CA}" type="slidenum">
              <a:rPr lang="en-US" smtClean="0"/>
              <a:t>13</a:t>
            </a:fld>
            <a:endParaRPr lang="en-US"/>
          </a:p>
        </p:txBody>
      </p:sp>
      <p:sp>
        <p:nvSpPr>
          <p:cNvPr id="8" name="Rectangle: Rounded Corners 7">
            <a:extLst>
              <a:ext uri="{FF2B5EF4-FFF2-40B4-BE49-F238E27FC236}">
                <a16:creationId xmlns:a16="http://schemas.microsoft.com/office/drawing/2014/main" id="{4157B9BA-110A-653B-DEA5-3845C59A79A3}"/>
              </a:ext>
            </a:extLst>
          </p:cNvPr>
          <p:cNvSpPr/>
          <p:nvPr/>
        </p:nvSpPr>
        <p:spPr>
          <a:xfrm>
            <a:off x="169682" y="1130036"/>
            <a:ext cx="9643621" cy="12726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u="sng">
                <a:solidFill>
                  <a:schemeClr val="tx1"/>
                </a:solidFill>
              </a:rPr>
              <a:t>Initial Cost: </a:t>
            </a:r>
            <a:r>
              <a:rPr lang="en-US" sz="2000">
                <a:solidFill>
                  <a:schemeClr val="tx1"/>
                </a:solidFill>
              </a:rPr>
              <a:t>Setting up a smart home automation system can involve an initial investment in sensors, controllers, and devices, which may not be feasible for everyone.</a:t>
            </a:r>
            <a:endParaRPr lang="en-US" sz="2000" dirty="0">
              <a:solidFill>
                <a:schemeClr val="tx1"/>
              </a:solidFill>
            </a:endParaRPr>
          </a:p>
        </p:txBody>
      </p:sp>
      <p:sp>
        <p:nvSpPr>
          <p:cNvPr id="9" name="Rectangle: Rounded Corners 8">
            <a:extLst>
              <a:ext uri="{FF2B5EF4-FFF2-40B4-BE49-F238E27FC236}">
                <a16:creationId xmlns:a16="http://schemas.microsoft.com/office/drawing/2014/main" id="{018CF921-716F-F810-C291-EF1A6196DC91}"/>
              </a:ext>
            </a:extLst>
          </p:cNvPr>
          <p:cNvSpPr/>
          <p:nvPr/>
        </p:nvSpPr>
        <p:spPr>
          <a:xfrm>
            <a:off x="2356698" y="2505172"/>
            <a:ext cx="9643621" cy="12726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u="sng">
                <a:solidFill>
                  <a:schemeClr val="tx1"/>
                </a:solidFill>
              </a:rPr>
              <a:t>Complexity: </a:t>
            </a:r>
            <a:r>
              <a:rPr lang="en-US" sz="2000">
                <a:solidFill>
                  <a:schemeClr val="tx1"/>
                </a:solidFill>
              </a:rPr>
              <a:t>Designing and implementing the system can be complex, especially if you have limited experience with electronics and programming.</a:t>
            </a:r>
            <a:endParaRPr lang="en-US" sz="2000" dirty="0">
              <a:solidFill>
                <a:schemeClr val="tx1"/>
              </a:solidFill>
            </a:endParaRPr>
          </a:p>
        </p:txBody>
      </p:sp>
      <p:sp>
        <p:nvSpPr>
          <p:cNvPr id="10" name="Rectangle: Rounded Corners 9">
            <a:extLst>
              <a:ext uri="{FF2B5EF4-FFF2-40B4-BE49-F238E27FC236}">
                <a16:creationId xmlns:a16="http://schemas.microsoft.com/office/drawing/2014/main" id="{1F226F7A-03DD-2052-9396-3C74F7D83EDB}"/>
              </a:ext>
            </a:extLst>
          </p:cNvPr>
          <p:cNvSpPr/>
          <p:nvPr/>
        </p:nvSpPr>
        <p:spPr>
          <a:xfrm>
            <a:off x="254524" y="3919194"/>
            <a:ext cx="9643621" cy="12726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u="sng">
                <a:solidFill>
                  <a:schemeClr val="tx1"/>
                </a:solidFill>
              </a:rPr>
              <a:t>Maintenance:</a:t>
            </a:r>
            <a:r>
              <a:rPr lang="en-US" sz="2000">
                <a:solidFill>
                  <a:schemeClr val="tx1"/>
                </a:solidFill>
              </a:rPr>
              <a:t> Smart home systems require periodic maintenance and updates to ensure they continue to function correctly and securely.</a:t>
            </a:r>
            <a:endParaRPr lang="en-US" sz="2000" dirty="0">
              <a:solidFill>
                <a:schemeClr val="tx1"/>
              </a:solidFill>
            </a:endParaRPr>
          </a:p>
        </p:txBody>
      </p:sp>
      <p:sp>
        <p:nvSpPr>
          <p:cNvPr id="11" name="Rectangle: Rounded Corners 10">
            <a:extLst>
              <a:ext uri="{FF2B5EF4-FFF2-40B4-BE49-F238E27FC236}">
                <a16:creationId xmlns:a16="http://schemas.microsoft.com/office/drawing/2014/main" id="{2B70B578-2EAC-191C-EA87-C672EADE29D4}"/>
              </a:ext>
            </a:extLst>
          </p:cNvPr>
          <p:cNvSpPr/>
          <p:nvPr/>
        </p:nvSpPr>
        <p:spPr>
          <a:xfrm>
            <a:off x="2356698" y="5435732"/>
            <a:ext cx="9643621" cy="12726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u="sng">
                <a:solidFill>
                  <a:schemeClr val="tx1"/>
                </a:solidFill>
              </a:rPr>
              <a:t>False Triggers: </a:t>
            </a:r>
            <a:r>
              <a:rPr lang="en-US" sz="2000">
                <a:solidFill>
                  <a:schemeClr val="tx1"/>
                </a:solidFill>
              </a:rPr>
              <a:t>Sensors like PIR sensors may sometimes produce false positives, triggering actions based on benign movements or changes in lighting.</a:t>
            </a:r>
            <a:endParaRPr lang="en-US" sz="2000" dirty="0">
              <a:solidFill>
                <a:schemeClr val="tx1"/>
              </a:solidFill>
            </a:endParaRPr>
          </a:p>
        </p:txBody>
      </p:sp>
      <p:sp>
        <p:nvSpPr>
          <p:cNvPr id="3" name="Date Placeholder 2">
            <a:extLst>
              <a:ext uri="{FF2B5EF4-FFF2-40B4-BE49-F238E27FC236}">
                <a16:creationId xmlns:a16="http://schemas.microsoft.com/office/drawing/2014/main" id="{C402F640-3B65-4EC0-1F2D-40112A9DFD92}"/>
              </a:ext>
            </a:extLst>
          </p:cNvPr>
          <p:cNvSpPr>
            <a:spLocks noGrp="1"/>
          </p:cNvSpPr>
          <p:nvPr>
            <p:ph type="dt" sz="half" idx="10"/>
          </p:nvPr>
        </p:nvSpPr>
        <p:spPr/>
        <p:txBody>
          <a:bodyPr/>
          <a:lstStyle/>
          <a:p>
            <a:fld id="{F05D15E4-0D05-44CE-8945-808144BDE49E}" type="datetime3">
              <a:rPr lang="en-US" smtClean="0"/>
              <a:t>29 November 2023</a:t>
            </a:fld>
            <a:endParaRPr lang="en-US"/>
          </a:p>
        </p:txBody>
      </p:sp>
    </p:spTree>
    <p:extLst>
      <p:ext uri="{BB962C8B-B14F-4D97-AF65-F5344CB8AC3E}">
        <p14:creationId xmlns:p14="http://schemas.microsoft.com/office/powerpoint/2010/main" val="37879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1587F75-373B-E693-51D6-A2A79D6EBB0F}"/>
              </a:ext>
            </a:extLst>
          </p:cNvPr>
          <p:cNvSpPr/>
          <p:nvPr/>
        </p:nvSpPr>
        <p:spPr>
          <a:xfrm>
            <a:off x="1084082" y="712852"/>
            <a:ext cx="2997724" cy="9521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rPr>
              <a:t>Conclusion:</a:t>
            </a:r>
          </a:p>
        </p:txBody>
      </p:sp>
      <p:sp>
        <p:nvSpPr>
          <p:cNvPr id="4" name="Frame 3">
            <a:extLst>
              <a:ext uri="{FF2B5EF4-FFF2-40B4-BE49-F238E27FC236}">
                <a16:creationId xmlns:a16="http://schemas.microsoft.com/office/drawing/2014/main" id="{6659073D-2829-D8C2-5639-B53D25149D48}"/>
              </a:ext>
            </a:extLst>
          </p:cNvPr>
          <p:cNvSpPr/>
          <p:nvPr/>
        </p:nvSpPr>
        <p:spPr>
          <a:xfrm>
            <a:off x="358218" y="-51848"/>
            <a:ext cx="11472421" cy="6909848"/>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Box 5">
            <a:extLst>
              <a:ext uri="{FF2B5EF4-FFF2-40B4-BE49-F238E27FC236}">
                <a16:creationId xmlns:a16="http://schemas.microsoft.com/office/drawing/2014/main" id="{5F8989BB-6B4C-FE60-F6FD-5E5CD04BF2F1}"/>
              </a:ext>
            </a:extLst>
          </p:cNvPr>
          <p:cNvSpPr txBox="1"/>
          <p:nvPr/>
        </p:nvSpPr>
        <p:spPr>
          <a:xfrm>
            <a:off x="3047214" y="1871123"/>
            <a:ext cx="6094428" cy="3785652"/>
          </a:xfrm>
          <a:prstGeom prst="rect">
            <a:avLst/>
          </a:prstGeom>
          <a:noFill/>
        </p:spPr>
        <p:txBody>
          <a:bodyPr wrap="square">
            <a:spAutoFit/>
          </a:bodyPr>
          <a:lstStyle/>
          <a:p>
            <a:r>
              <a:rPr lang="en-US" sz="2000" dirty="0"/>
              <a:t>In conclusion, our little effort will fall short for a fully setup "smart home automation project". Although this project offers numerous benefits such as convenience, energy savings, and enhanced comfort, it's important to be aware of the project's limitations, including initial costs, complexity, and the need for ongoing maintenance. By understanding these limitations and addressing them effectively, we can create a smart home system, with a view to not only improving our daily life but also providing a secure and efficient living environment. We plan to work longer on this project to learn more and properly implement the system.</a:t>
            </a:r>
          </a:p>
        </p:txBody>
      </p:sp>
      <p:sp>
        <p:nvSpPr>
          <p:cNvPr id="3" name="Slide Number Placeholder 2">
            <a:extLst>
              <a:ext uri="{FF2B5EF4-FFF2-40B4-BE49-F238E27FC236}">
                <a16:creationId xmlns:a16="http://schemas.microsoft.com/office/drawing/2014/main" id="{B81B30D7-F6B9-647C-5E84-2D3B3DAB4FB3}"/>
              </a:ext>
            </a:extLst>
          </p:cNvPr>
          <p:cNvSpPr>
            <a:spLocks noGrp="1"/>
          </p:cNvSpPr>
          <p:nvPr>
            <p:ph type="sldNum" sz="quarter" idx="12"/>
          </p:nvPr>
        </p:nvSpPr>
        <p:spPr/>
        <p:txBody>
          <a:bodyPr/>
          <a:lstStyle/>
          <a:p>
            <a:fld id="{BD876923-C4D6-481B-8362-DF1BC6EBA9CA}" type="slidenum">
              <a:rPr lang="en-US" smtClean="0"/>
              <a:t>14</a:t>
            </a:fld>
            <a:endParaRPr lang="en-US"/>
          </a:p>
        </p:txBody>
      </p:sp>
      <p:sp>
        <p:nvSpPr>
          <p:cNvPr id="5" name="Date Placeholder 4">
            <a:extLst>
              <a:ext uri="{FF2B5EF4-FFF2-40B4-BE49-F238E27FC236}">
                <a16:creationId xmlns:a16="http://schemas.microsoft.com/office/drawing/2014/main" id="{A8C57C2A-5275-E2C0-BEEC-7A63F1619119}"/>
              </a:ext>
            </a:extLst>
          </p:cNvPr>
          <p:cNvSpPr>
            <a:spLocks noGrp="1"/>
          </p:cNvSpPr>
          <p:nvPr>
            <p:ph type="dt" sz="half" idx="10"/>
          </p:nvPr>
        </p:nvSpPr>
        <p:spPr/>
        <p:txBody>
          <a:bodyPr/>
          <a:lstStyle/>
          <a:p>
            <a:fld id="{6E2975E3-DAE6-42D8-9054-D4361F160771}" type="datetime3">
              <a:rPr lang="en-US" smtClean="0"/>
              <a:t>29 November 2023</a:t>
            </a:fld>
            <a:endParaRPr lang="en-US"/>
          </a:p>
        </p:txBody>
      </p:sp>
    </p:spTree>
    <p:extLst>
      <p:ext uri="{BB962C8B-B14F-4D97-AF65-F5344CB8AC3E}">
        <p14:creationId xmlns:p14="http://schemas.microsoft.com/office/powerpoint/2010/main" val="3726097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9126A0-4D6B-187B-DE2C-FB132D091818}"/>
              </a:ext>
            </a:extLst>
          </p:cNvPr>
          <p:cNvSpPr>
            <a:spLocks noGrp="1"/>
          </p:cNvSpPr>
          <p:nvPr>
            <p:ph type="sldNum" sz="quarter" idx="12"/>
          </p:nvPr>
        </p:nvSpPr>
        <p:spPr/>
        <p:txBody>
          <a:bodyPr/>
          <a:lstStyle/>
          <a:p>
            <a:fld id="{BD876923-C4D6-481B-8362-DF1BC6EBA9CA}" type="slidenum">
              <a:rPr lang="en-US" smtClean="0"/>
              <a:t>15</a:t>
            </a:fld>
            <a:endParaRPr lang="en-US"/>
          </a:p>
        </p:txBody>
      </p:sp>
      <p:sp>
        <p:nvSpPr>
          <p:cNvPr id="3" name="Rectangle 2">
            <a:extLst>
              <a:ext uri="{FF2B5EF4-FFF2-40B4-BE49-F238E27FC236}">
                <a16:creationId xmlns:a16="http://schemas.microsoft.com/office/drawing/2014/main" id="{D28B9039-CCD3-2E2C-A1DE-F39DD3B57609}"/>
              </a:ext>
            </a:extLst>
          </p:cNvPr>
          <p:cNvSpPr/>
          <p:nvPr/>
        </p:nvSpPr>
        <p:spPr>
          <a:xfrm>
            <a:off x="284480" y="182880"/>
            <a:ext cx="2448560"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Bold"/>
              </a:rPr>
              <a:t>Reference:</a:t>
            </a:r>
          </a:p>
          <a:p>
            <a:pPr algn="ctr"/>
            <a:endParaRPr lang="en-US" dirty="0"/>
          </a:p>
        </p:txBody>
      </p:sp>
      <p:sp>
        <p:nvSpPr>
          <p:cNvPr id="4" name="Rectangle: Rounded Corners 3">
            <a:extLst>
              <a:ext uri="{FF2B5EF4-FFF2-40B4-BE49-F238E27FC236}">
                <a16:creationId xmlns:a16="http://schemas.microsoft.com/office/drawing/2014/main" id="{2C33590A-6414-7022-E644-523DA31FBAD5}"/>
              </a:ext>
            </a:extLst>
          </p:cNvPr>
          <p:cNvSpPr/>
          <p:nvPr/>
        </p:nvSpPr>
        <p:spPr>
          <a:xfrm>
            <a:off x="863600" y="1391920"/>
            <a:ext cx="9946640" cy="4578350"/>
          </a:xfrm>
          <a:prstGeom prst="roundRect">
            <a:avLst/>
          </a:prstGeom>
          <a:solidFill>
            <a:schemeClr val="bg1"/>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lnSpc>
                <a:spcPts val="3353"/>
              </a:lnSpc>
              <a:spcBef>
                <a:spcPct val="0"/>
              </a:spcBef>
            </a:pPr>
            <a:r>
              <a:rPr lang="en-US" sz="1800" dirty="0">
                <a:solidFill>
                  <a:schemeClr val="tx1"/>
                </a:solidFill>
                <a:latin typeface="Times New Roman"/>
              </a:rPr>
              <a:t> All the images of this document are taken by searching Google images.</a:t>
            </a:r>
          </a:p>
          <a:p>
            <a:pPr algn="just">
              <a:lnSpc>
                <a:spcPts val="3353"/>
              </a:lnSpc>
              <a:spcBef>
                <a:spcPct val="0"/>
              </a:spcBef>
            </a:pPr>
            <a:r>
              <a:rPr lang="en-US" sz="1800" dirty="0">
                <a:solidFill>
                  <a:schemeClr val="tx1"/>
                </a:solidFill>
                <a:latin typeface="Times New Roman"/>
              </a:rPr>
              <a:t>The links are provided below :</a:t>
            </a:r>
          </a:p>
          <a:p>
            <a:pPr algn="just">
              <a:lnSpc>
                <a:spcPts val="3353"/>
              </a:lnSpc>
              <a:spcBef>
                <a:spcPct val="0"/>
              </a:spcBef>
            </a:pPr>
            <a:r>
              <a:rPr lang="en-US" dirty="0">
                <a:solidFill>
                  <a:schemeClr val="tx1"/>
                </a:solidFill>
                <a:latin typeface="Times New Roman"/>
                <a:hlinkClick r:id="rId2"/>
              </a:rPr>
              <a:t>Smart home system – 1</a:t>
            </a:r>
            <a:endParaRPr lang="en-US" sz="1800" dirty="0">
              <a:solidFill>
                <a:schemeClr val="tx1"/>
              </a:solidFill>
              <a:latin typeface="Times New Roman"/>
            </a:endParaRPr>
          </a:p>
          <a:p>
            <a:pPr algn="just">
              <a:lnSpc>
                <a:spcPts val="3353"/>
              </a:lnSpc>
              <a:spcBef>
                <a:spcPct val="0"/>
              </a:spcBef>
            </a:pPr>
            <a:r>
              <a:rPr lang="en-US" dirty="0">
                <a:solidFill>
                  <a:schemeClr val="tx1"/>
                </a:solidFill>
                <a:latin typeface="Times New Roman"/>
                <a:hlinkClick r:id="rId3"/>
              </a:rPr>
              <a:t>Home automation – 2</a:t>
            </a:r>
            <a:endParaRPr lang="en-US" dirty="0">
              <a:solidFill>
                <a:schemeClr val="tx1"/>
              </a:solidFill>
              <a:latin typeface="Times New Roman"/>
            </a:endParaRPr>
          </a:p>
          <a:p>
            <a:pPr algn="just">
              <a:lnSpc>
                <a:spcPts val="3353"/>
              </a:lnSpc>
              <a:spcBef>
                <a:spcPct val="0"/>
              </a:spcBef>
            </a:pPr>
            <a:r>
              <a:rPr lang="en-US" dirty="0">
                <a:solidFill>
                  <a:schemeClr val="tx1"/>
                </a:solidFill>
                <a:latin typeface="Times New Roman"/>
                <a:hlinkClick r:id="rId4"/>
              </a:rPr>
              <a:t>Energy efficiency</a:t>
            </a:r>
            <a:r>
              <a:rPr lang="en-US" sz="1800" dirty="0">
                <a:solidFill>
                  <a:schemeClr val="tx1"/>
                </a:solidFill>
                <a:latin typeface="Times New Roman"/>
                <a:hlinkClick r:id="rId4"/>
              </a:rPr>
              <a:t>– 3</a:t>
            </a:r>
            <a:endParaRPr lang="en-US" sz="1800" dirty="0">
              <a:solidFill>
                <a:schemeClr val="tx1"/>
              </a:solidFill>
              <a:latin typeface="Times New Roman"/>
            </a:endParaRPr>
          </a:p>
          <a:p>
            <a:pPr algn="just">
              <a:lnSpc>
                <a:spcPts val="3353"/>
              </a:lnSpc>
              <a:spcBef>
                <a:spcPct val="0"/>
              </a:spcBef>
            </a:pPr>
            <a:r>
              <a:rPr lang="en-US" dirty="0">
                <a:solidFill>
                  <a:schemeClr val="tx1"/>
                </a:solidFill>
                <a:latin typeface="Times New Roman"/>
                <a:hlinkClick r:id="rId5"/>
              </a:rPr>
              <a:t>Security and safety -4 </a:t>
            </a:r>
            <a:endParaRPr lang="en-US" sz="1800" dirty="0">
              <a:solidFill>
                <a:schemeClr val="tx1"/>
              </a:solidFill>
              <a:latin typeface="Times New Roman"/>
            </a:endParaRPr>
          </a:p>
          <a:p>
            <a:pPr algn="just">
              <a:lnSpc>
                <a:spcPts val="3353"/>
              </a:lnSpc>
              <a:spcBef>
                <a:spcPct val="0"/>
              </a:spcBef>
            </a:pPr>
            <a:endParaRPr lang="en-US" sz="1800" dirty="0">
              <a:solidFill>
                <a:schemeClr val="tx1"/>
              </a:solidFill>
              <a:latin typeface="Times New Roman"/>
            </a:endParaRPr>
          </a:p>
        </p:txBody>
      </p:sp>
      <p:sp>
        <p:nvSpPr>
          <p:cNvPr id="5" name="Date Placeholder 4">
            <a:extLst>
              <a:ext uri="{FF2B5EF4-FFF2-40B4-BE49-F238E27FC236}">
                <a16:creationId xmlns:a16="http://schemas.microsoft.com/office/drawing/2014/main" id="{8996422D-8B98-71E7-8E97-F127669A9161}"/>
              </a:ext>
            </a:extLst>
          </p:cNvPr>
          <p:cNvSpPr>
            <a:spLocks noGrp="1"/>
          </p:cNvSpPr>
          <p:nvPr>
            <p:ph type="dt" sz="half" idx="10"/>
          </p:nvPr>
        </p:nvSpPr>
        <p:spPr/>
        <p:txBody>
          <a:bodyPr/>
          <a:lstStyle/>
          <a:p>
            <a:fld id="{0F99D066-341C-4863-9C2F-1DB28B6CAAC4}" type="datetime3">
              <a:rPr lang="en-US" smtClean="0"/>
              <a:t>29 November 2023</a:t>
            </a:fld>
            <a:endParaRPr lang="en-US"/>
          </a:p>
        </p:txBody>
      </p:sp>
    </p:spTree>
    <p:extLst>
      <p:ext uri="{BB962C8B-B14F-4D97-AF65-F5344CB8AC3E}">
        <p14:creationId xmlns:p14="http://schemas.microsoft.com/office/powerpoint/2010/main" val="457728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Beveled 1">
            <a:extLst>
              <a:ext uri="{FF2B5EF4-FFF2-40B4-BE49-F238E27FC236}">
                <a16:creationId xmlns:a16="http://schemas.microsoft.com/office/drawing/2014/main" id="{A49F9172-07EA-55B2-5747-4EF64B301C8D}"/>
              </a:ext>
            </a:extLst>
          </p:cNvPr>
          <p:cNvSpPr/>
          <p:nvPr/>
        </p:nvSpPr>
        <p:spPr>
          <a:xfrm>
            <a:off x="821703" y="1809945"/>
            <a:ext cx="10548594" cy="3544479"/>
          </a:xfrm>
          <a:prstGeom prst="bevel">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3800" dirty="0"/>
              <a:t>Thank you.</a:t>
            </a:r>
          </a:p>
        </p:txBody>
      </p:sp>
      <p:sp>
        <p:nvSpPr>
          <p:cNvPr id="3" name="Slide Number Placeholder 2">
            <a:extLst>
              <a:ext uri="{FF2B5EF4-FFF2-40B4-BE49-F238E27FC236}">
                <a16:creationId xmlns:a16="http://schemas.microsoft.com/office/drawing/2014/main" id="{1B62137B-E958-42FF-7E4A-7AD06D9DF10E}"/>
              </a:ext>
            </a:extLst>
          </p:cNvPr>
          <p:cNvSpPr>
            <a:spLocks noGrp="1"/>
          </p:cNvSpPr>
          <p:nvPr>
            <p:ph type="sldNum" sz="quarter" idx="12"/>
          </p:nvPr>
        </p:nvSpPr>
        <p:spPr/>
        <p:txBody>
          <a:bodyPr/>
          <a:lstStyle/>
          <a:p>
            <a:fld id="{BD876923-C4D6-481B-8362-DF1BC6EBA9CA}" type="slidenum">
              <a:rPr lang="en-US" smtClean="0"/>
              <a:t>16</a:t>
            </a:fld>
            <a:endParaRPr lang="en-US"/>
          </a:p>
        </p:txBody>
      </p:sp>
      <p:sp>
        <p:nvSpPr>
          <p:cNvPr id="4" name="Date Placeholder 3">
            <a:extLst>
              <a:ext uri="{FF2B5EF4-FFF2-40B4-BE49-F238E27FC236}">
                <a16:creationId xmlns:a16="http://schemas.microsoft.com/office/drawing/2014/main" id="{FA44A1D2-F0F3-4C66-5C2D-336FD91745BE}"/>
              </a:ext>
            </a:extLst>
          </p:cNvPr>
          <p:cNvSpPr>
            <a:spLocks noGrp="1"/>
          </p:cNvSpPr>
          <p:nvPr>
            <p:ph type="dt" sz="half" idx="10"/>
          </p:nvPr>
        </p:nvSpPr>
        <p:spPr/>
        <p:txBody>
          <a:bodyPr/>
          <a:lstStyle/>
          <a:p>
            <a:fld id="{C7A8C3BF-6CF5-4D14-A3DE-C178FE206E49}" type="datetime3">
              <a:rPr lang="en-US" smtClean="0"/>
              <a:t>29 November 2023</a:t>
            </a:fld>
            <a:endParaRPr lang="en-US"/>
          </a:p>
        </p:txBody>
      </p:sp>
    </p:spTree>
    <p:extLst>
      <p:ext uri="{BB962C8B-B14F-4D97-AF65-F5344CB8AC3E}">
        <p14:creationId xmlns:p14="http://schemas.microsoft.com/office/powerpoint/2010/main" val="9746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09289E0-9ABF-1B11-F027-B3ADF77E8D87}"/>
              </a:ext>
            </a:extLst>
          </p:cNvPr>
          <p:cNvSpPr/>
          <p:nvPr/>
        </p:nvSpPr>
        <p:spPr>
          <a:xfrm>
            <a:off x="622166" y="1453292"/>
            <a:ext cx="3063711" cy="8861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Project introduction</a:t>
            </a:r>
            <a:endParaRPr lang="en-US" sz="2400" dirty="0">
              <a:solidFill>
                <a:schemeClr val="tx1"/>
              </a:solidFill>
            </a:endParaRPr>
          </a:p>
        </p:txBody>
      </p:sp>
      <p:sp>
        <p:nvSpPr>
          <p:cNvPr id="10" name="Rectangle: Rounded Corners 9">
            <a:extLst>
              <a:ext uri="{FF2B5EF4-FFF2-40B4-BE49-F238E27FC236}">
                <a16:creationId xmlns:a16="http://schemas.microsoft.com/office/drawing/2014/main" id="{D47C0DD1-4240-7564-60E3-9C882DC9FEED}"/>
              </a:ext>
            </a:extLst>
          </p:cNvPr>
          <p:cNvSpPr/>
          <p:nvPr/>
        </p:nvSpPr>
        <p:spPr>
          <a:xfrm>
            <a:off x="8234314" y="1596012"/>
            <a:ext cx="3063711" cy="8358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Reason behind choosing this Project</a:t>
            </a:r>
            <a:endParaRPr lang="en-US" sz="2400" dirty="0">
              <a:solidFill>
                <a:schemeClr val="tx1"/>
              </a:solidFill>
            </a:endParaRPr>
          </a:p>
        </p:txBody>
      </p:sp>
      <p:sp>
        <p:nvSpPr>
          <p:cNvPr id="11" name="Rectangle: Rounded Corners 10">
            <a:extLst>
              <a:ext uri="{FF2B5EF4-FFF2-40B4-BE49-F238E27FC236}">
                <a16:creationId xmlns:a16="http://schemas.microsoft.com/office/drawing/2014/main" id="{ACC806ED-9877-B191-CA57-7701961DA023}"/>
              </a:ext>
            </a:extLst>
          </p:cNvPr>
          <p:cNvSpPr/>
          <p:nvPr/>
        </p:nvSpPr>
        <p:spPr>
          <a:xfrm>
            <a:off x="8245311" y="2852467"/>
            <a:ext cx="3063711" cy="8861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Required  Equipments</a:t>
            </a:r>
            <a:endParaRPr lang="en-US" sz="2400" dirty="0">
              <a:solidFill>
                <a:schemeClr val="tx1"/>
              </a:solidFill>
            </a:endParaRPr>
          </a:p>
        </p:txBody>
      </p:sp>
      <p:sp>
        <p:nvSpPr>
          <p:cNvPr id="12" name="Rectangle: Rounded Corners 11">
            <a:extLst>
              <a:ext uri="{FF2B5EF4-FFF2-40B4-BE49-F238E27FC236}">
                <a16:creationId xmlns:a16="http://schemas.microsoft.com/office/drawing/2014/main" id="{65C75761-0226-9B07-4AFD-CEC12564470A}"/>
              </a:ext>
            </a:extLst>
          </p:cNvPr>
          <p:cNvSpPr/>
          <p:nvPr/>
        </p:nvSpPr>
        <p:spPr>
          <a:xfrm>
            <a:off x="4465947" y="1560916"/>
            <a:ext cx="3063711" cy="8358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Objectives</a:t>
            </a:r>
            <a:endParaRPr lang="en-US" sz="2400" dirty="0">
              <a:solidFill>
                <a:schemeClr val="tx1"/>
              </a:solidFill>
            </a:endParaRPr>
          </a:p>
        </p:txBody>
      </p:sp>
      <p:sp>
        <p:nvSpPr>
          <p:cNvPr id="13" name="Rectangle: Beveled 12">
            <a:extLst>
              <a:ext uri="{FF2B5EF4-FFF2-40B4-BE49-F238E27FC236}">
                <a16:creationId xmlns:a16="http://schemas.microsoft.com/office/drawing/2014/main" id="{4EBDDA2B-2EDA-6EF7-F96D-75846B5E1C76}"/>
              </a:ext>
            </a:extLst>
          </p:cNvPr>
          <p:cNvSpPr/>
          <p:nvPr/>
        </p:nvSpPr>
        <p:spPr>
          <a:xfrm>
            <a:off x="348791" y="245097"/>
            <a:ext cx="4072379" cy="886121"/>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rPr>
              <a:t>Presentation Outline </a:t>
            </a:r>
            <a:endParaRPr lang="en-US" sz="3200" b="1" dirty="0">
              <a:solidFill>
                <a:schemeClr val="tx1"/>
              </a:solidFill>
            </a:endParaRPr>
          </a:p>
        </p:txBody>
      </p:sp>
      <p:sp>
        <p:nvSpPr>
          <p:cNvPr id="16" name="Rectangle: Rounded Corners 15">
            <a:extLst>
              <a:ext uri="{FF2B5EF4-FFF2-40B4-BE49-F238E27FC236}">
                <a16:creationId xmlns:a16="http://schemas.microsoft.com/office/drawing/2014/main" id="{D9639178-1601-39A9-6919-8A7A3F7DB502}"/>
              </a:ext>
            </a:extLst>
          </p:cNvPr>
          <p:cNvSpPr/>
          <p:nvPr/>
        </p:nvSpPr>
        <p:spPr>
          <a:xfrm>
            <a:off x="4439443" y="2881457"/>
            <a:ext cx="3063711" cy="8861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Circuit Diagram</a:t>
            </a:r>
            <a:endParaRPr lang="en-US" sz="2400" dirty="0">
              <a:solidFill>
                <a:schemeClr val="tx1"/>
              </a:solidFill>
            </a:endParaRPr>
          </a:p>
        </p:txBody>
      </p:sp>
      <p:sp>
        <p:nvSpPr>
          <p:cNvPr id="17" name="Rectangle: Rounded Corners 16">
            <a:extLst>
              <a:ext uri="{FF2B5EF4-FFF2-40B4-BE49-F238E27FC236}">
                <a16:creationId xmlns:a16="http://schemas.microsoft.com/office/drawing/2014/main" id="{F3A46C1C-8206-BE41-BA6B-41BEF51EFB7A}"/>
              </a:ext>
            </a:extLst>
          </p:cNvPr>
          <p:cNvSpPr/>
          <p:nvPr/>
        </p:nvSpPr>
        <p:spPr>
          <a:xfrm>
            <a:off x="685008" y="2881457"/>
            <a:ext cx="3063711" cy="8861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nSpc>
                <a:spcPct val="90000"/>
              </a:lnSpc>
              <a:spcBef>
                <a:spcPct val="0"/>
              </a:spcBef>
              <a:spcAft>
                <a:spcPts val="600"/>
              </a:spcAft>
              <a:buClr>
                <a:schemeClr val="dk1"/>
              </a:buClr>
              <a:buSzPts val="1100"/>
            </a:pPr>
            <a:r>
              <a:rPr lang="en-US" sz="1800" b="1" i="0" u="none" strike="noStrike" kern="1200" cap="none" dirty="0">
                <a:solidFill>
                  <a:srgbClr val="FFFFFF"/>
                </a:solidFill>
                <a:latin typeface="+mj-lt"/>
                <a:ea typeface="+mj-ea"/>
                <a:cs typeface="+mj-cs"/>
                <a:sym typeface="Lexend"/>
              </a:rPr>
              <a:t>         </a:t>
            </a:r>
            <a:r>
              <a:rPr lang="en-US" sz="2400" b="1" dirty="0">
                <a:solidFill>
                  <a:schemeClr val="tx1"/>
                </a:solidFill>
                <a:latin typeface="+mj-lt"/>
                <a:ea typeface="+mj-ea"/>
                <a:cs typeface="+mj-cs"/>
                <a:sym typeface="Lexend"/>
              </a:rPr>
              <a:t>practical</a:t>
            </a:r>
            <a:r>
              <a:rPr lang="en-US" sz="2400" b="1" i="0" u="none" strike="noStrike" kern="1200" cap="none" dirty="0">
                <a:solidFill>
                  <a:schemeClr val="tx1"/>
                </a:solidFill>
                <a:latin typeface="+mj-lt"/>
                <a:ea typeface="+mj-ea"/>
                <a:cs typeface="+mj-cs"/>
                <a:sym typeface="Lexend"/>
              </a:rPr>
              <a:t> Circuit</a:t>
            </a:r>
            <a:endParaRPr lang="en-US" sz="1800" b="1" i="0" u="none" strike="noStrike" kern="1200" cap="none" dirty="0">
              <a:solidFill>
                <a:schemeClr val="tx1"/>
              </a:solidFill>
              <a:latin typeface="+mj-lt"/>
              <a:ea typeface="+mj-ea"/>
              <a:cs typeface="+mj-cs"/>
              <a:sym typeface="Lexend"/>
            </a:endParaRPr>
          </a:p>
        </p:txBody>
      </p:sp>
      <p:sp>
        <p:nvSpPr>
          <p:cNvPr id="2" name="Rectangle: Rounded Corners 1">
            <a:extLst>
              <a:ext uri="{FF2B5EF4-FFF2-40B4-BE49-F238E27FC236}">
                <a16:creationId xmlns:a16="http://schemas.microsoft.com/office/drawing/2014/main" id="{8FEC612B-B8B4-100E-0607-FF5F15B7E047}"/>
              </a:ext>
            </a:extLst>
          </p:cNvPr>
          <p:cNvSpPr/>
          <p:nvPr/>
        </p:nvSpPr>
        <p:spPr>
          <a:xfrm>
            <a:off x="622166" y="4221636"/>
            <a:ext cx="3063711" cy="8861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w="0"/>
                <a:solidFill>
                  <a:schemeClr val="tx1"/>
                </a:solidFill>
              </a:rPr>
              <a:t>Methodology</a:t>
            </a:r>
            <a:r>
              <a:rPr lang="en-US" sz="2400">
                <a:ln w="0"/>
                <a:solidFill>
                  <a:schemeClr val="tx1"/>
                </a:solidFill>
                <a:effectLst>
                  <a:outerShdw blurRad="38100" dist="19050" dir="2700000" algn="tl" rotWithShape="0">
                    <a:schemeClr val="dk1">
                      <a:alpha val="40000"/>
                    </a:schemeClr>
                  </a:outerShdw>
                </a:effectLst>
              </a:rPr>
              <a:t> </a:t>
            </a:r>
            <a:endParaRPr lang="en-US" sz="2400" dirty="0">
              <a:ln w="0"/>
              <a:solidFill>
                <a:schemeClr val="tx1"/>
              </a:solidFill>
              <a:effectLst>
                <a:outerShdw blurRad="38100" dist="19050" dir="2700000" algn="tl" rotWithShape="0">
                  <a:schemeClr val="dk1">
                    <a:alpha val="40000"/>
                  </a:schemeClr>
                </a:outerShdw>
              </a:effectLst>
            </a:endParaRPr>
          </a:p>
        </p:txBody>
      </p:sp>
      <p:sp>
        <p:nvSpPr>
          <p:cNvPr id="3" name="Rectangle: Rounded Corners 2">
            <a:extLst>
              <a:ext uri="{FF2B5EF4-FFF2-40B4-BE49-F238E27FC236}">
                <a16:creationId xmlns:a16="http://schemas.microsoft.com/office/drawing/2014/main" id="{B7E2AF7A-6588-AD7F-819B-D30A3780ABF4}"/>
              </a:ext>
            </a:extLst>
          </p:cNvPr>
          <p:cNvSpPr/>
          <p:nvPr/>
        </p:nvSpPr>
        <p:spPr>
          <a:xfrm>
            <a:off x="8333294" y="4352934"/>
            <a:ext cx="3082566" cy="8861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Barriers </a:t>
            </a:r>
            <a:r>
              <a:rPr lang="en-US" sz="2800">
                <a:solidFill>
                  <a:schemeClr val="tx1"/>
                </a:solidFill>
              </a:rPr>
              <a:t>and</a:t>
            </a:r>
            <a:r>
              <a:rPr lang="en-US" sz="2400">
                <a:solidFill>
                  <a:schemeClr val="tx1"/>
                </a:solidFill>
              </a:rPr>
              <a:t> Limitations</a:t>
            </a:r>
            <a:endParaRPr lang="en-US" sz="2400" dirty="0">
              <a:solidFill>
                <a:schemeClr val="tx1"/>
              </a:solidFill>
            </a:endParaRPr>
          </a:p>
        </p:txBody>
      </p:sp>
      <p:sp>
        <p:nvSpPr>
          <p:cNvPr id="4" name="Rectangle: Rounded Corners 3">
            <a:extLst>
              <a:ext uri="{FF2B5EF4-FFF2-40B4-BE49-F238E27FC236}">
                <a16:creationId xmlns:a16="http://schemas.microsoft.com/office/drawing/2014/main" id="{026BBD92-687F-13A6-6175-73BE80BE7939}"/>
              </a:ext>
            </a:extLst>
          </p:cNvPr>
          <p:cNvSpPr/>
          <p:nvPr/>
        </p:nvSpPr>
        <p:spPr>
          <a:xfrm>
            <a:off x="8234313" y="5611487"/>
            <a:ext cx="3063711" cy="8861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Conclusion</a:t>
            </a:r>
            <a:endParaRPr lang="en-US" sz="2400" dirty="0">
              <a:solidFill>
                <a:schemeClr val="tx1"/>
              </a:solidFill>
            </a:endParaRPr>
          </a:p>
        </p:txBody>
      </p:sp>
      <p:sp>
        <p:nvSpPr>
          <p:cNvPr id="7" name="Arrow: Curved Left 6">
            <a:extLst>
              <a:ext uri="{FF2B5EF4-FFF2-40B4-BE49-F238E27FC236}">
                <a16:creationId xmlns:a16="http://schemas.microsoft.com/office/drawing/2014/main" id="{57A17757-1454-C80C-428E-AEE88E0A79F0}"/>
              </a:ext>
            </a:extLst>
          </p:cNvPr>
          <p:cNvSpPr/>
          <p:nvPr/>
        </p:nvSpPr>
        <p:spPr>
          <a:xfrm>
            <a:off x="11415860" y="1734532"/>
            <a:ext cx="650449" cy="1451728"/>
          </a:xfrm>
          <a:prstGeom prst="curved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Right 7">
            <a:extLst>
              <a:ext uri="{FF2B5EF4-FFF2-40B4-BE49-F238E27FC236}">
                <a16:creationId xmlns:a16="http://schemas.microsoft.com/office/drawing/2014/main" id="{F563356D-F56C-BDE8-3B8A-37A89FEB8431}"/>
              </a:ext>
            </a:extLst>
          </p:cNvPr>
          <p:cNvSpPr/>
          <p:nvPr/>
        </p:nvSpPr>
        <p:spPr>
          <a:xfrm>
            <a:off x="3799002" y="1819373"/>
            <a:ext cx="603314" cy="25452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07A77C4E-F76C-52EF-94E5-102CF5BB5C94}"/>
              </a:ext>
            </a:extLst>
          </p:cNvPr>
          <p:cNvSpPr/>
          <p:nvPr/>
        </p:nvSpPr>
        <p:spPr>
          <a:xfrm>
            <a:off x="3772287" y="4575141"/>
            <a:ext cx="603314" cy="25452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46A55271-1D9D-A8E7-DCC0-FFC010D9CA46}"/>
              </a:ext>
            </a:extLst>
          </p:cNvPr>
          <p:cNvSpPr/>
          <p:nvPr/>
        </p:nvSpPr>
        <p:spPr>
          <a:xfrm rot="10800000">
            <a:off x="7535159" y="3142261"/>
            <a:ext cx="603314" cy="25452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455CA0B-A3FD-A294-C390-7E96D87B22D3}"/>
              </a:ext>
            </a:extLst>
          </p:cNvPr>
          <p:cNvSpPr/>
          <p:nvPr/>
        </p:nvSpPr>
        <p:spPr>
          <a:xfrm rot="10800000">
            <a:off x="3716609" y="3197256"/>
            <a:ext cx="603314" cy="25452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D11140BF-6B86-CED7-2F84-25AB13BCFA9A}"/>
              </a:ext>
            </a:extLst>
          </p:cNvPr>
          <p:cNvSpPr/>
          <p:nvPr/>
        </p:nvSpPr>
        <p:spPr>
          <a:xfrm>
            <a:off x="7602717" y="1769090"/>
            <a:ext cx="603314" cy="25452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366D6F71-97E3-BA4F-5364-54DB061D27DA}"/>
              </a:ext>
            </a:extLst>
          </p:cNvPr>
          <p:cNvSpPr/>
          <p:nvPr/>
        </p:nvSpPr>
        <p:spPr>
          <a:xfrm>
            <a:off x="7557941" y="4574346"/>
            <a:ext cx="603314" cy="254524"/>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Curved Right 24">
            <a:extLst>
              <a:ext uri="{FF2B5EF4-FFF2-40B4-BE49-F238E27FC236}">
                <a16:creationId xmlns:a16="http://schemas.microsoft.com/office/drawing/2014/main" id="{CCAE3B48-8B4E-F49D-5FE2-0679CC793FE1}"/>
              </a:ext>
            </a:extLst>
          </p:cNvPr>
          <p:cNvSpPr/>
          <p:nvPr/>
        </p:nvSpPr>
        <p:spPr>
          <a:xfrm>
            <a:off x="32987" y="3304101"/>
            <a:ext cx="534186" cy="1319753"/>
          </a:xfrm>
          <a:prstGeom prst="curved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6" name="Slide Number Placeholder 5">
            <a:extLst>
              <a:ext uri="{FF2B5EF4-FFF2-40B4-BE49-F238E27FC236}">
                <a16:creationId xmlns:a16="http://schemas.microsoft.com/office/drawing/2014/main" id="{05C62012-C5D1-0A9B-82B7-18E9E63C742B}"/>
              </a:ext>
            </a:extLst>
          </p:cNvPr>
          <p:cNvSpPr>
            <a:spLocks noGrp="1"/>
          </p:cNvSpPr>
          <p:nvPr>
            <p:ph type="sldNum" sz="quarter" idx="12"/>
          </p:nvPr>
        </p:nvSpPr>
        <p:spPr/>
        <p:txBody>
          <a:bodyPr/>
          <a:lstStyle/>
          <a:p>
            <a:fld id="{BD876923-C4D6-481B-8362-DF1BC6EBA9CA}" type="slidenum">
              <a:rPr lang="en-US" smtClean="0"/>
              <a:t>2</a:t>
            </a:fld>
            <a:endParaRPr lang="en-US"/>
          </a:p>
        </p:txBody>
      </p:sp>
      <p:sp>
        <p:nvSpPr>
          <p:cNvPr id="5" name="Rectangle: Rounded Corners 4">
            <a:extLst>
              <a:ext uri="{FF2B5EF4-FFF2-40B4-BE49-F238E27FC236}">
                <a16:creationId xmlns:a16="http://schemas.microsoft.com/office/drawing/2014/main" id="{A3DDD824-562A-C4FD-FDE0-EF4CCEB2EDE4}"/>
              </a:ext>
            </a:extLst>
          </p:cNvPr>
          <p:cNvSpPr/>
          <p:nvPr/>
        </p:nvSpPr>
        <p:spPr>
          <a:xfrm>
            <a:off x="4439443" y="4274492"/>
            <a:ext cx="3063711" cy="88612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ln w="0"/>
                <a:solidFill>
                  <a:schemeClr val="tx1"/>
                </a:solidFill>
              </a:rPr>
              <a:t>Application </a:t>
            </a:r>
            <a:endParaRPr lang="en-US" sz="2400" dirty="0">
              <a:ln w="0"/>
              <a:solidFill>
                <a:schemeClr val="tx1"/>
              </a:solidFill>
            </a:endParaRPr>
          </a:p>
        </p:txBody>
      </p:sp>
      <p:sp>
        <p:nvSpPr>
          <p:cNvPr id="15" name="Arrow: Curved Left 14">
            <a:extLst>
              <a:ext uri="{FF2B5EF4-FFF2-40B4-BE49-F238E27FC236}">
                <a16:creationId xmlns:a16="http://schemas.microsoft.com/office/drawing/2014/main" id="{5CAF780B-C45A-FEE6-F179-FB35890A92B4}"/>
              </a:ext>
            </a:extLst>
          </p:cNvPr>
          <p:cNvSpPr/>
          <p:nvPr/>
        </p:nvSpPr>
        <p:spPr>
          <a:xfrm>
            <a:off x="11477715" y="4795994"/>
            <a:ext cx="650449" cy="1451728"/>
          </a:xfrm>
          <a:prstGeom prst="curvedLef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ate Placeholder 13">
            <a:extLst>
              <a:ext uri="{FF2B5EF4-FFF2-40B4-BE49-F238E27FC236}">
                <a16:creationId xmlns:a16="http://schemas.microsoft.com/office/drawing/2014/main" id="{4F1B9AD2-4CDB-79D3-72F1-E6C205C1CBB1}"/>
              </a:ext>
            </a:extLst>
          </p:cNvPr>
          <p:cNvSpPr>
            <a:spLocks noGrp="1"/>
          </p:cNvSpPr>
          <p:nvPr>
            <p:ph type="dt" sz="half" idx="10"/>
          </p:nvPr>
        </p:nvSpPr>
        <p:spPr/>
        <p:txBody>
          <a:bodyPr/>
          <a:lstStyle/>
          <a:p>
            <a:fld id="{C549BDDE-9D0C-4F44-89DE-D698C19B791D}" type="datetime3">
              <a:rPr lang="en-US" smtClean="0"/>
              <a:t>29 November 2023</a:t>
            </a:fld>
            <a:endParaRPr lang="en-US"/>
          </a:p>
        </p:txBody>
      </p:sp>
    </p:spTree>
    <p:extLst>
      <p:ext uri="{BB962C8B-B14F-4D97-AF65-F5344CB8AC3E}">
        <p14:creationId xmlns:p14="http://schemas.microsoft.com/office/powerpoint/2010/main" val="233783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roll: Horizontal 4">
            <a:extLst>
              <a:ext uri="{FF2B5EF4-FFF2-40B4-BE49-F238E27FC236}">
                <a16:creationId xmlns:a16="http://schemas.microsoft.com/office/drawing/2014/main" id="{05E125A7-853F-8A92-41D3-A8556491E21C}"/>
              </a:ext>
            </a:extLst>
          </p:cNvPr>
          <p:cNvSpPr/>
          <p:nvPr/>
        </p:nvSpPr>
        <p:spPr>
          <a:xfrm>
            <a:off x="130206" y="0"/>
            <a:ext cx="11931588" cy="1273946"/>
          </a:xfrm>
          <a:prstGeom prst="horizontalScroll">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Project Name :   Home Control using Logic gates</a:t>
            </a:r>
          </a:p>
        </p:txBody>
      </p:sp>
      <p:sp>
        <p:nvSpPr>
          <p:cNvPr id="6" name="Rectangle: Rounded Corners 5">
            <a:extLst>
              <a:ext uri="{FF2B5EF4-FFF2-40B4-BE49-F238E27FC236}">
                <a16:creationId xmlns:a16="http://schemas.microsoft.com/office/drawing/2014/main" id="{A02E10E3-47F6-E665-3EF3-FF710BDF3334}"/>
              </a:ext>
            </a:extLst>
          </p:cNvPr>
          <p:cNvSpPr/>
          <p:nvPr/>
        </p:nvSpPr>
        <p:spPr>
          <a:xfrm>
            <a:off x="381739" y="1393794"/>
            <a:ext cx="5131294" cy="510466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b="1" u="sng" dirty="0">
                <a:solidFill>
                  <a:schemeClr val="tx1"/>
                </a:solidFill>
              </a:rPr>
              <a:t>Introduction</a:t>
            </a:r>
            <a:r>
              <a:rPr lang="en-US" sz="2400" b="1" u="sng" dirty="0">
                <a:solidFill>
                  <a:schemeClr val="tx1"/>
                </a:solidFill>
              </a:rPr>
              <a:t> :</a:t>
            </a:r>
            <a:r>
              <a:rPr lang="en-US" sz="2400" dirty="0">
                <a:solidFill>
                  <a:schemeClr val="tx1"/>
                </a:solidFill>
              </a:rPr>
              <a:t> Smart technology changes how we do things without needing constant human help, improving industries and daily life. Home Automation uses tech to make homes more efficient, secure, and personalized, saving energy and making life easier</a:t>
            </a:r>
            <a:r>
              <a:rPr lang="en-US" sz="1600" dirty="0">
                <a:solidFill>
                  <a:schemeClr val="tx1"/>
                </a:solidFill>
              </a:rPr>
              <a:t>.</a:t>
            </a:r>
            <a:endParaRPr lang="en-US" sz="1600" dirty="0"/>
          </a:p>
        </p:txBody>
      </p:sp>
      <p:pic>
        <p:nvPicPr>
          <p:cNvPr id="8" name="Picture 7" descr="A diagram of a smart home system&#10;&#10;Description automatically generated">
            <a:extLst>
              <a:ext uri="{FF2B5EF4-FFF2-40B4-BE49-F238E27FC236}">
                <a16:creationId xmlns:a16="http://schemas.microsoft.com/office/drawing/2014/main" id="{7E7B7422-2E7B-852D-7F6E-2DA205EAEA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5681" y="1748901"/>
            <a:ext cx="5034580" cy="3826275"/>
          </a:xfrm>
          <a:prstGeom prst="rect">
            <a:avLst/>
          </a:prstGeom>
        </p:spPr>
      </p:pic>
      <p:sp>
        <p:nvSpPr>
          <p:cNvPr id="3" name="Slide Number Placeholder 2">
            <a:extLst>
              <a:ext uri="{FF2B5EF4-FFF2-40B4-BE49-F238E27FC236}">
                <a16:creationId xmlns:a16="http://schemas.microsoft.com/office/drawing/2014/main" id="{D117F739-BC7B-B6CD-51B3-2899ECE399CC}"/>
              </a:ext>
            </a:extLst>
          </p:cNvPr>
          <p:cNvSpPr>
            <a:spLocks noGrp="1"/>
          </p:cNvSpPr>
          <p:nvPr>
            <p:ph type="sldNum" sz="quarter" idx="12"/>
          </p:nvPr>
        </p:nvSpPr>
        <p:spPr/>
        <p:txBody>
          <a:bodyPr/>
          <a:lstStyle/>
          <a:p>
            <a:fld id="{BD876923-C4D6-481B-8362-DF1BC6EBA9CA}" type="slidenum">
              <a:rPr lang="en-US" smtClean="0"/>
              <a:t>3</a:t>
            </a:fld>
            <a:endParaRPr lang="en-US"/>
          </a:p>
        </p:txBody>
      </p:sp>
      <p:sp>
        <p:nvSpPr>
          <p:cNvPr id="2" name="Date Placeholder 1">
            <a:extLst>
              <a:ext uri="{FF2B5EF4-FFF2-40B4-BE49-F238E27FC236}">
                <a16:creationId xmlns:a16="http://schemas.microsoft.com/office/drawing/2014/main" id="{EC265F7B-B3EF-E2D1-51D1-6823F4A7462C}"/>
              </a:ext>
            </a:extLst>
          </p:cNvPr>
          <p:cNvSpPr>
            <a:spLocks noGrp="1"/>
          </p:cNvSpPr>
          <p:nvPr>
            <p:ph type="dt" sz="half" idx="10"/>
          </p:nvPr>
        </p:nvSpPr>
        <p:spPr/>
        <p:txBody>
          <a:bodyPr/>
          <a:lstStyle/>
          <a:p>
            <a:fld id="{5465E234-78D3-4451-A9D3-AE9340A80A57}" type="datetime3">
              <a:rPr lang="en-US" smtClean="0"/>
              <a:t>29 November 2023</a:t>
            </a:fld>
            <a:endParaRPr lang="en-US"/>
          </a:p>
        </p:txBody>
      </p:sp>
    </p:spTree>
    <p:extLst>
      <p:ext uri="{BB962C8B-B14F-4D97-AF65-F5344CB8AC3E}">
        <p14:creationId xmlns:p14="http://schemas.microsoft.com/office/powerpoint/2010/main" val="187245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49ED503-4B33-D738-43DF-8F49609E9C1A}"/>
              </a:ext>
            </a:extLst>
          </p:cNvPr>
          <p:cNvSpPr/>
          <p:nvPr/>
        </p:nvSpPr>
        <p:spPr>
          <a:xfrm>
            <a:off x="320511" y="207390"/>
            <a:ext cx="2573517" cy="829559"/>
          </a:xfrm>
          <a:prstGeom prst="roundRect">
            <a:avLst/>
          </a:prstGeom>
          <a:solidFill>
            <a:schemeClr val="accent6">
              <a:lumMod val="60000"/>
              <a:lumOff val="40000"/>
            </a:schemeClr>
          </a:solidFill>
          <a:ln w="38100"/>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600" dirty="0">
                <a:solidFill>
                  <a:schemeClr val="tx1"/>
                </a:solidFill>
              </a:rPr>
              <a:t>Objectives</a:t>
            </a:r>
          </a:p>
        </p:txBody>
      </p:sp>
      <p:sp>
        <p:nvSpPr>
          <p:cNvPr id="6" name="Rectangle: Rounded Corners 5">
            <a:extLst>
              <a:ext uri="{FF2B5EF4-FFF2-40B4-BE49-F238E27FC236}">
                <a16:creationId xmlns:a16="http://schemas.microsoft.com/office/drawing/2014/main" id="{3A7FCD61-DA5B-389B-FAF5-CC38A5E69432}"/>
              </a:ext>
            </a:extLst>
          </p:cNvPr>
          <p:cNvSpPr/>
          <p:nvPr/>
        </p:nvSpPr>
        <p:spPr>
          <a:xfrm>
            <a:off x="1607269" y="1579775"/>
            <a:ext cx="9285402" cy="93325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1.  Develop a motion detection system using PIR sensor which trigger an output when                 motion is detected</a:t>
            </a:r>
          </a:p>
        </p:txBody>
      </p:sp>
      <p:sp>
        <p:nvSpPr>
          <p:cNvPr id="7" name="Rectangle: Rounded Corners 6">
            <a:extLst>
              <a:ext uri="{FF2B5EF4-FFF2-40B4-BE49-F238E27FC236}">
                <a16:creationId xmlns:a16="http://schemas.microsoft.com/office/drawing/2014/main" id="{041F45E3-E0F8-64CE-8B94-5C1C86D6A4C1}"/>
              </a:ext>
            </a:extLst>
          </p:cNvPr>
          <p:cNvSpPr/>
          <p:nvPr/>
        </p:nvSpPr>
        <p:spPr>
          <a:xfrm>
            <a:off x="1607269" y="2725917"/>
            <a:ext cx="9285402" cy="93325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000" dirty="0">
                <a:solidFill>
                  <a:schemeClr val="tx1"/>
                </a:solidFill>
              </a:rPr>
              <a:t>2. Design a Darkness detection circuit using LDR to get some counter output when           darkness exceeds a predefined threshold</a:t>
            </a:r>
          </a:p>
        </p:txBody>
      </p:sp>
      <p:sp>
        <p:nvSpPr>
          <p:cNvPr id="8" name="Rectangle: Rounded Corners 7">
            <a:extLst>
              <a:ext uri="{FF2B5EF4-FFF2-40B4-BE49-F238E27FC236}">
                <a16:creationId xmlns:a16="http://schemas.microsoft.com/office/drawing/2014/main" id="{74D21B65-CA6E-2A59-38AF-B4E5772D0D36}"/>
              </a:ext>
            </a:extLst>
          </p:cNvPr>
          <p:cNvSpPr/>
          <p:nvPr/>
        </p:nvSpPr>
        <p:spPr>
          <a:xfrm>
            <a:off x="1607269" y="3989109"/>
            <a:ext cx="9285402" cy="93325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3.  Create a fan control circuit using a temperature sensor for implementing logic to activate the fan when the temperature rises above a set point and deactivate it when it falls below</a:t>
            </a:r>
            <a:r>
              <a:rPr lang="en-US" dirty="0">
                <a:solidFill>
                  <a:schemeClr val="tx1"/>
                </a:solidFill>
              </a:rPr>
              <a:t>.</a:t>
            </a:r>
          </a:p>
        </p:txBody>
      </p:sp>
      <p:sp>
        <p:nvSpPr>
          <p:cNvPr id="9" name="Rectangle: Rounded Corners 8">
            <a:extLst>
              <a:ext uri="{FF2B5EF4-FFF2-40B4-BE49-F238E27FC236}">
                <a16:creationId xmlns:a16="http://schemas.microsoft.com/office/drawing/2014/main" id="{ECEB4C28-EB0B-75F5-FAC3-578E39C5DCF5}"/>
              </a:ext>
            </a:extLst>
          </p:cNvPr>
          <p:cNvSpPr/>
          <p:nvPr/>
        </p:nvSpPr>
        <p:spPr>
          <a:xfrm>
            <a:off x="1607269" y="5252301"/>
            <a:ext cx="9285402" cy="93325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4.  Interconnecting those three circuits to work harmoniously within the smart home system</a:t>
            </a:r>
          </a:p>
        </p:txBody>
      </p:sp>
      <p:sp>
        <p:nvSpPr>
          <p:cNvPr id="3" name="Slide Number Placeholder 2">
            <a:extLst>
              <a:ext uri="{FF2B5EF4-FFF2-40B4-BE49-F238E27FC236}">
                <a16:creationId xmlns:a16="http://schemas.microsoft.com/office/drawing/2014/main" id="{24B61C9C-DC02-C864-1933-7043B45896F0}"/>
              </a:ext>
            </a:extLst>
          </p:cNvPr>
          <p:cNvSpPr>
            <a:spLocks noGrp="1"/>
          </p:cNvSpPr>
          <p:nvPr>
            <p:ph type="sldNum" sz="quarter" idx="12"/>
          </p:nvPr>
        </p:nvSpPr>
        <p:spPr/>
        <p:txBody>
          <a:bodyPr/>
          <a:lstStyle/>
          <a:p>
            <a:fld id="{BD876923-C4D6-481B-8362-DF1BC6EBA9CA}" type="slidenum">
              <a:rPr lang="en-US" smtClean="0"/>
              <a:t>4</a:t>
            </a:fld>
            <a:endParaRPr lang="en-US"/>
          </a:p>
        </p:txBody>
      </p:sp>
      <p:sp>
        <p:nvSpPr>
          <p:cNvPr id="2" name="Date Placeholder 1">
            <a:extLst>
              <a:ext uri="{FF2B5EF4-FFF2-40B4-BE49-F238E27FC236}">
                <a16:creationId xmlns:a16="http://schemas.microsoft.com/office/drawing/2014/main" id="{3E19C905-2BC4-5630-D807-DB4F515623FC}"/>
              </a:ext>
            </a:extLst>
          </p:cNvPr>
          <p:cNvSpPr>
            <a:spLocks noGrp="1"/>
          </p:cNvSpPr>
          <p:nvPr>
            <p:ph type="dt" sz="half" idx="10"/>
          </p:nvPr>
        </p:nvSpPr>
        <p:spPr/>
        <p:txBody>
          <a:bodyPr/>
          <a:lstStyle/>
          <a:p>
            <a:fld id="{9ABF5244-7386-42F0-ACBE-D23D059193C3}" type="datetime3">
              <a:rPr lang="en-US" smtClean="0"/>
              <a:t>29 November 2023</a:t>
            </a:fld>
            <a:endParaRPr lang="en-US"/>
          </a:p>
        </p:txBody>
      </p:sp>
    </p:spTree>
    <p:extLst>
      <p:ext uri="{BB962C8B-B14F-4D97-AF65-F5344CB8AC3E}">
        <p14:creationId xmlns:p14="http://schemas.microsoft.com/office/powerpoint/2010/main" val="814559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Notched Right 4">
            <a:extLst>
              <a:ext uri="{FF2B5EF4-FFF2-40B4-BE49-F238E27FC236}">
                <a16:creationId xmlns:a16="http://schemas.microsoft.com/office/drawing/2014/main" id="{B34AF485-8A25-77BF-A413-B960F7063A1D}"/>
              </a:ext>
            </a:extLst>
          </p:cNvPr>
          <p:cNvSpPr/>
          <p:nvPr/>
        </p:nvSpPr>
        <p:spPr>
          <a:xfrm>
            <a:off x="88777" y="-106531"/>
            <a:ext cx="4767308" cy="1127462"/>
          </a:xfrm>
          <a:prstGeom prst="notched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Why we </a:t>
            </a:r>
            <a:r>
              <a:rPr lang="en-US" sz="2000" b="1" dirty="0" err="1">
                <a:solidFill>
                  <a:schemeClr val="tx1"/>
                </a:solidFill>
              </a:rPr>
              <a:t>choosed</a:t>
            </a:r>
            <a:r>
              <a:rPr lang="en-US" sz="2000" b="1" dirty="0">
                <a:solidFill>
                  <a:schemeClr val="tx1"/>
                </a:solidFill>
              </a:rPr>
              <a:t> Home Automation</a:t>
            </a:r>
          </a:p>
        </p:txBody>
      </p:sp>
      <p:sp>
        <p:nvSpPr>
          <p:cNvPr id="8" name="Rectangle: Rounded Corners 7">
            <a:extLst>
              <a:ext uri="{FF2B5EF4-FFF2-40B4-BE49-F238E27FC236}">
                <a16:creationId xmlns:a16="http://schemas.microsoft.com/office/drawing/2014/main" id="{2187CB69-2822-9572-FCA1-86EC5F9B90B7}"/>
              </a:ext>
            </a:extLst>
          </p:cNvPr>
          <p:cNvSpPr/>
          <p:nvPr/>
        </p:nvSpPr>
        <p:spPr>
          <a:xfrm>
            <a:off x="88777" y="1231406"/>
            <a:ext cx="8114190" cy="112746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Lifestyle Enhancement</a:t>
            </a:r>
            <a:r>
              <a:rPr lang="en-US" dirty="0">
                <a:solidFill>
                  <a:schemeClr val="tx1"/>
                </a:solidFill>
              </a:rPr>
              <a:t>: </a:t>
            </a:r>
            <a:r>
              <a:rPr lang="en-US" sz="1600" dirty="0">
                <a:solidFill>
                  <a:schemeClr val="tx1"/>
                </a:solidFill>
              </a:rPr>
              <a:t>Home automation has the potential to significantly improve the quality of life by making daily routines more streamlined and convenient. From controlling lighting and temperature to managing appliances, automation adds ease and comfort to our daily lives</a:t>
            </a:r>
            <a:r>
              <a:rPr lang="en-US" sz="1400" dirty="0">
                <a:solidFill>
                  <a:schemeClr val="tx1"/>
                </a:solidFill>
              </a:rPr>
              <a:t>.</a:t>
            </a:r>
          </a:p>
        </p:txBody>
      </p:sp>
      <p:pic>
        <p:nvPicPr>
          <p:cNvPr id="10" name="Picture 9" descr="A hand holding a tablet with a house and icons&#10;&#10;Description automatically generated">
            <a:extLst>
              <a:ext uri="{FF2B5EF4-FFF2-40B4-BE49-F238E27FC236}">
                <a16:creationId xmlns:a16="http://schemas.microsoft.com/office/drawing/2014/main" id="{65581812-8506-C99C-5AFC-C363BF3687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8675" y="840378"/>
            <a:ext cx="3743325" cy="1536248"/>
          </a:xfrm>
          <a:prstGeom prst="rect">
            <a:avLst/>
          </a:prstGeom>
        </p:spPr>
      </p:pic>
      <p:sp>
        <p:nvSpPr>
          <p:cNvPr id="11" name="Rectangle: Rounded Corners 10">
            <a:extLst>
              <a:ext uri="{FF2B5EF4-FFF2-40B4-BE49-F238E27FC236}">
                <a16:creationId xmlns:a16="http://schemas.microsoft.com/office/drawing/2014/main" id="{D5EDA016-D210-19A0-A084-ED43EEEECA13}"/>
              </a:ext>
            </a:extLst>
          </p:cNvPr>
          <p:cNvSpPr/>
          <p:nvPr/>
        </p:nvSpPr>
        <p:spPr>
          <a:xfrm>
            <a:off x="3872421" y="3145682"/>
            <a:ext cx="8114190" cy="112746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Energy Efficiency and Sustainability</a:t>
            </a:r>
            <a:r>
              <a:rPr lang="en-US" sz="1600" dirty="0">
                <a:solidFill>
                  <a:schemeClr val="tx1"/>
                </a:solidFill>
              </a:rPr>
              <a:t>: In a world increasingly focused on sustainability, home automation offers a platform to optimize energy usage. Smart systems can regulate energy consumption, reduce wastage, and contribute to a greener and more sustainable lifestyle</a:t>
            </a:r>
            <a:r>
              <a:rPr lang="en-US" sz="1400" dirty="0">
                <a:solidFill>
                  <a:schemeClr val="tx1"/>
                </a:solidFill>
              </a:rPr>
              <a:t>.</a:t>
            </a:r>
          </a:p>
        </p:txBody>
      </p:sp>
      <p:sp>
        <p:nvSpPr>
          <p:cNvPr id="12" name="Rectangle: Rounded Corners 11">
            <a:extLst>
              <a:ext uri="{FF2B5EF4-FFF2-40B4-BE49-F238E27FC236}">
                <a16:creationId xmlns:a16="http://schemas.microsoft.com/office/drawing/2014/main" id="{4EA94D6B-8852-6D0B-1277-E2B42BD34AAA}"/>
              </a:ext>
            </a:extLst>
          </p:cNvPr>
          <p:cNvSpPr/>
          <p:nvPr/>
        </p:nvSpPr>
        <p:spPr>
          <a:xfrm>
            <a:off x="88777" y="4899364"/>
            <a:ext cx="8114190" cy="112746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Security and Safety Enhancement: </a:t>
            </a:r>
            <a:r>
              <a:rPr lang="en-US" sz="1400" dirty="0">
                <a:solidFill>
                  <a:schemeClr val="tx1"/>
                </a:solidFill>
              </a:rPr>
              <a:t>Home automation systems provide advanced security features, such as smart surveillance, remote monitoring, and automated alarm systems. Implementing these features not only enhances safety but also provides peace of mind to homeowners.</a:t>
            </a:r>
          </a:p>
        </p:txBody>
      </p:sp>
      <p:pic>
        <p:nvPicPr>
          <p:cNvPr id="14" name="Picture 13" descr="A hand holding a light bulb&#10;&#10;Description automatically generated">
            <a:extLst>
              <a:ext uri="{FF2B5EF4-FFF2-40B4-BE49-F238E27FC236}">
                <a16:creationId xmlns:a16="http://schemas.microsoft.com/office/drawing/2014/main" id="{E5B286C5-75CC-3E01-EAFE-2F3957F6B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718" y="2883398"/>
            <a:ext cx="3148614" cy="1652032"/>
          </a:xfrm>
          <a:prstGeom prst="rect">
            <a:avLst/>
          </a:prstGeom>
        </p:spPr>
      </p:pic>
      <p:pic>
        <p:nvPicPr>
          <p:cNvPr id="16" name="Picture 15">
            <a:extLst>
              <a:ext uri="{FF2B5EF4-FFF2-40B4-BE49-F238E27FC236}">
                <a16:creationId xmlns:a16="http://schemas.microsoft.com/office/drawing/2014/main" id="{E35B822A-1F3B-D281-423A-B972C5827D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8675" y="4644783"/>
            <a:ext cx="3537936" cy="1856953"/>
          </a:xfrm>
          <a:prstGeom prst="rect">
            <a:avLst/>
          </a:prstGeom>
        </p:spPr>
      </p:pic>
      <p:sp>
        <p:nvSpPr>
          <p:cNvPr id="2" name="Date Placeholder 1">
            <a:extLst>
              <a:ext uri="{FF2B5EF4-FFF2-40B4-BE49-F238E27FC236}">
                <a16:creationId xmlns:a16="http://schemas.microsoft.com/office/drawing/2014/main" id="{23BDFEBF-9E5A-64F6-76C9-7B0A058D035C}"/>
              </a:ext>
            </a:extLst>
          </p:cNvPr>
          <p:cNvSpPr>
            <a:spLocks noGrp="1"/>
          </p:cNvSpPr>
          <p:nvPr>
            <p:ph type="dt" sz="half" idx="10"/>
          </p:nvPr>
        </p:nvSpPr>
        <p:spPr/>
        <p:txBody>
          <a:bodyPr/>
          <a:lstStyle/>
          <a:p>
            <a:fld id="{E95ED075-9401-4FEE-B42B-42B92BC774DE}" type="datetime3">
              <a:rPr lang="en-US" smtClean="0"/>
              <a:t>29 November 2023</a:t>
            </a:fld>
            <a:endParaRPr lang="en-US"/>
          </a:p>
        </p:txBody>
      </p:sp>
      <p:sp>
        <p:nvSpPr>
          <p:cNvPr id="3" name="Slide Number Placeholder 2">
            <a:extLst>
              <a:ext uri="{FF2B5EF4-FFF2-40B4-BE49-F238E27FC236}">
                <a16:creationId xmlns:a16="http://schemas.microsoft.com/office/drawing/2014/main" id="{F9FF40C8-DFCB-A088-3B84-22CDBC7427BD}"/>
              </a:ext>
            </a:extLst>
          </p:cNvPr>
          <p:cNvSpPr>
            <a:spLocks noGrp="1"/>
          </p:cNvSpPr>
          <p:nvPr>
            <p:ph type="sldNum" sz="quarter" idx="12"/>
          </p:nvPr>
        </p:nvSpPr>
        <p:spPr/>
        <p:txBody>
          <a:bodyPr/>
          <a:lstStyle/>
          <a:p>
            <a:fld id="{BD876923-C4D6-481B-8362-DF1BC6EBA9CA}" type="slidenum">
              <a:rPr lang="en-US" smtClean="0"/>
              <a:t>5</a:t>
            </a:fld>
            <a:endParaRPr lang="en-US"/>
          </a:p>
        </p:txBody>
      </p:sp>
    </p:spTree>
    <p:extLst>
      <p:ext uri="{BB962C8B-B14F-4D97-AF65-F5344CB8AC3E}">
        <p14:creationId xmlns:p14="http://schemas.microsoft.com/office/powerpoint/2010/main" val="2214365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425B78F-6342-D772-9407-D28370B47A4B}"/>
              </a:ext>
            </a:extLst>
          </p:cNvPr>
          <p:cNvSpPr/>
          <p:nvPr/>
        </p:nvSpPr>
        <p:spPr>
          <a:xfrm>
            <a:off x="171636" y="790852"/>
            <a:ext cx="8114190" cy="112746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Customization and Personalization</a:t>
            </a:r>
            <a:r>
              <a:rPr lang="en-US" dirty="0">
                <a:solidFill>
                  <a:schemeClr val="tx1"/>
                </a:solidFill>
              </a:rPr>
              <a:t>: </a:t>
            </a:r>
            <a:r>
              <a:rPr lang="en-US" sz="1600" dirty="0">
                <a:solidFill>
                  <a:schemeClr val="tx1"/>
                </a:solidFill>
              </a:rPr>
              <a:t>Home automation lets us tailor our living spaces to our preferences. Through programmable settings and personalization options, we can create environments that suit individual needs and preferences, making each home unique to its inhabitants.</a:t>
            </a:r>
          </a:p>
        </p:txBody>
      </p:sp>
      <p:sp>
        <p:nvSpPr>
          <p:cNvPr id="6" name="Rectangle: Rounded Corners 5">
            <a:extLst>
              <a:ext uri="{FF2B5EF4-FFF2-40B4-BE49-F238E27FC236}">
                <a16:creationId xmlns:a16="http://schemas.microsoft.com/office/drawing/2014/main" id="{6EFB1374-3E32-23F6-67B2-B2E523B9C866}"/>
              </a:ext>
            </a:extLst>
          </p:cNvPr>
          <p:cNvSpPr/>
          <p:nvPr/>
        </p:nvSpPr>
        <p:spPr>
          <a:xfrm>
            <a:off x="3996432" y="2865268"/>
            <a:ext cx="8114190" cy="112746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Market Demand and Future Prospects: </a:t>
            </a:r>
            <a:r>
              <a:rPr lang="en-US" sz="1600" dirty="0">
                <a:solidFill>
                  <a:schemeClr val="tx1"/>
                </a:solidFill>
              </a:rPr>
              <a:t>The growing market demand for smart homes and the increasing adoption of home automation technology underscore its relevance and potential. Exploring this field opens up opportunities for future careers and entrepreneurial ventures.</a:t>
            </a:r>
          </a:p>
        </p:txBody>
      </p:sp>
      <p:sp>
        <p:nvSpPr>
          <p:cNvPr id="7" name="Rectangle: Rounded Corners 6">
            <a:extLst>
              <a:ext uri="{FF2B5EF4-FFF2-40B4-BE49-F238E27FC236}">
                <a16:creationId xmlns:a16="http://schemas.microsoft.com/office/drawing/2014/main" id="{7A6439CA-6E8B-ADA5-5948-B46F9C5BE5B7}"/>
              </a:ext>
            </a:extLst>
          </p:cNvPr>
          <p:cNvSpPr/>
          <p:nvPr/>
        </p:nvSpPr>
        <p:spPr>
          <a:xfrm>
            <a:off x="171636" y="4910462"/>
            <a:ext cx="8114190" cy="112746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Interdisciplinary Collaboration</a:t>
            </a:r>
            <a:r>
              <a:rPr lang="en-US" sz="1600" b="1" dirty="0">
                <a:solidFill>
                  <a:schemeClr val="tx1"/>
                </a:solidFill>
              </a:rPr>
              <a:t>: </a:t>
            </a:r>
            <a:r>
              <a:rPr lang="en-US" sz="1600" dirty="0">
                <a:solidFill>
                  <a:schemeClr val="tx1"/>
                </a:solidFill>
              </a:rPr>
              <a:t>Home automation projects often involve collaboration between various disciplines like engineering, computer science, design, and environmental studies. This project provides a platform for interdisciplinary collaboration, fostering a holistic approach to problem-solving</a:t>
            </a:r>
          </a:p>
        </p:txBody>
      </p:sp>
      <p:pic>
        <p:nvPicPr>
          <p:cNvPr id="9" name="Picture 8" descr="A graph showing the growth of the market&#10;&#10;Description automatically generated">
            <a:extLst>
              <a:ext uri="{FF2B5EF4-FFF2-40B4-BE49-F238E27FC236}">
                <a16:creationId xmlns:a16="http://schemas.microsoft.com/office/drawing/2014/main" id="{95D67964-B9A5-1609-DC3B-709AAD55B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36" y="2577251"/>
            <a:ext cx="3574741" cy="1674275"/>
          </a:xfrm>
          <a:prstGeom prst="rect">
            <a:avLst/>
          </a:prstGeom>
        </p:spPr>
      </p:pic>
      <p:pic>
        <p:nvPicPr>
          <p:cNvPr id="11" name="Picture 10" descr="A smart home control system in a room&#10;&#10;Description automatically generated">
            <a:extLst>
              <a:ext uri="{FF2B5EF4-FFF2-40B4-BE49-F238E27FC236}">
                <a16:creationId xmlns:a16="http://schemas.microsoft.com/office/drawing/2014/main" id="{0E535A9F-3020-81CF-7BD0-EB9AA2461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625" y="334606"/>
            <a:ext cx="3368058" cy="2245372"/>
          </a:xfrm>
          <a:prstGeom prst="rect">
            <a:avLst/>
          </a:prstGeom>
        </p:spPr>
      </p:pic>
      <p:pic>
        <p:nvPicPr>
          <p:cNvPr id="13" name="Picture 12">
            <a:extLst>
              <a:ext uri="{FF2B5EF4-FFF2-40B4-BE49-F238E27FC236}">
                <a16:creationId xmlns:a16="http://schemas.microsoft.com/office/drawing/2014/main" id="{6D6F8B96-EC6B-3533-74A1-9D4DC7422F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3171" y="4164929"/>
            <a:ext cx="2474548" cy="2600195"/>
          </a:xfrm>
          <a:prstGeom prst="rect">
            <a:avLst/>
          </a:prstGeom>
        </p:spPr>
      </p:pic>
      <p:sp>
        <p:nvSpPr>
          <p:cNvPr id="2" name="Date Placeholder 1">
            <a:extLst>
              <a:ext uri="{FF2B5EF4-FFF2-40B4-BE49-F238E27FC236}">
                <a16:creationId xmlns:a16="http://schemas.microsoft.com/office/drawing/2014/main" id="{D1861A49-56F7-4F1E-404D-01257905D4AB}"/>
              </a:ext>
            </a:extLst>
          </p:cNvPr>
          <p:cNvSpPr>
            <a:spLocks noGrp="1"/>
          </p:cNvSpPr>
          <p:nvPr>
            <p:ph type="dt" sz="half" idx="10"/>
          </p:nvPr>
        </p:nvSpPr>
        <p:spPr/>
        <p:txBody>
          <a:bodyPr/>
          <a:lstStyle/>
          <a:p>
            <a:fld id="{BB4F2B50-BE9E-4463-878A-7DB68942ADAC}" type="datetime3">
              <a:rPr lang="en-US" smtClean="0"/>
              <a:t>29 November 2023</a:t>
            </a:fld>
            <a:endParaRPr lang="en-US"/>
          </a:p>
        </p:txBody>
      </p:sp>
      <p:sp>
        <p:nvSpPr>
          <p:cNvPr id="3" name="Slide Number Placeholder 2">
            <a:extLst>
              <a:ext uri="{FF2B5EF4-FFF2-40B4-BE49-F238E27FC236}">
                <a16:creationId xmlns:a16="http://schemas.microsoft.com/office/drawing/2014/main" id="{C1BC9251-6AB9-1888-E88A-665B6806FC7B}"/>
              </a:ext>
            </a:extLst>
          </p:cNvPr>
          <p:cNvSpPr>
            <a:spLocks noGrp="1"/>
          </p:cNvSpPr>
          <p:nvPr>
            <p:ph type="sldNum" sz="quarter" idx="12"/>
          </p:nvPr>
        </p:nvSpPr>
        <p:spPr/>
        <p:txBody>
          <a:bodyPr/>
          <a:lstStyle/>
          <a:p>
            <a:fld id="{BD876923-C4D6-481B-8362-DF1BC6EBA9CA}" type="slidenum">
              <a:rPr lang="en-US" smtClean="0"/>
              <a:t>6</a:t>
            </a:fld>
            <a:endParaRPr lang="en-US"/>
          </a:p>
        </p:txBody>
      </p:sp>
    </p:spTree>
    <p:extLst>
      <p:ext uri="{BB962C8B-B14F-4D97-AF65-F5344CB8AC3E}">
        <p14:creationId xmlns:p14="http://schemas.microsoft.com/office/powerpoint/2010/main" val="3644131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AD210C-13A8-6762-5A5B-B276DBC83EA8}"/>
              </a:ext>
            </a:extLst>
          </p:cNvPr>
          <p:cNvSpPr/>
          <p:nvPr/>
        </p:nvSpPr>
        <p:spPr>
          <a:xfrm>
            <a:off x="556532" y="643467"/>
            <a:ext cx="11210925" cy="7448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90000"/>
              </a:lnSpc>
              <a:spcBef>
                <a:spcPct val="0"/>
              </a:spcBef>
              <a:spcAft>
                <a:spcPts val="600"/>
              </a:spcAft>
            </a:pPr>
            <a:r>
              <a:rPr lang="en-US" sz="3200" kern="1200">
                <a:solidFill>
                  <a:schemeClr val="bg1"/>
                </a:solidFill>
                <a:latin typeface="+mj-lt"/>
                <a:ea typeface="+mj-ea"/>
                <a:cs typeface="+mj-cs"/>
              </a:rPr>
              <a:t>Required  Equipments </a:t>
            </a:r>
          </a:p>
        </p:txBody>
      </p:sp>
      <p:pic>
        <p:nvPicPr>
          <p:cNvPr id="12" name="Picture 11" descr="A close-up of a resistor">
            <a:extLst>
              <a:ext uri="{FF2B5EF4-FFF2-40B4-BE49-F238E27FC236}">
                <a16:creationId xmlns:a16="http://schemas.microsoft.com/office/drawing/2014/main" id="{DD25B59D-1B52-1E35-3A3F-3FF9A1220AEA}"/>
              </a:ext>
              <a:ext uri="{C183D7F6-B498-43B3-948B-1728B52AA6E4}">
                <adec:decorative xmlns:adec="http://schemas.microsoft.com/office/drawing/2017/decorative" val="0"/>
              </a:ext>
            </a:extLst>
          </p:cNvPr>
          <p:cNvPicPr>
            <a:picLocks noChangeAspect="1"/>
          </p:cNvPicPr>
          <p:nvPr/>
        </p:nvPicPr>
        <p:blipFill rotWithShape="1">
          <a:blip r:embed="rId2">
            <a:extLst>
              <a:ext uri="{28A0092B-C50C-407E-A947-70E740481C1C}">
                <a14:useLocalDpi xmlns:a14="http://schemas.microsoft.com/office/drawing/2010/main" val="0"/>
              </a:ext>
            </a:extLst>
          </a:blip>
          <a:srcRect t="21917"/>
          <a:stretch/>
        </p:blipFill>
        <p:spPr>
          <a:xfrm>
            <a:off x="4205703" y="1692302"/>
            <a:ext cx="2551867" cy="1992573"/>
          </a:xfrm>
          <a:prstGeom prst="rect">
            <a:avLst/>
          </a:prstGeom>
        </p:spPr>
      </p:pic>
      <p:pic>
        <p:nvPicPr>
          <p:cNvPr id="6" name="Picture 5" descr="A close-up of a transistor&#10;&#10;Description automatically generated">
            <a:extLst>
              <a:ext uri="{FF2B5EF4-FFF2-40B4-BE49-F238E27FC236}">
                <a16:creationId xmlns:a16="http://schemas.microsoft.com/office/drawing/2014/main" id="{EFF6B3A2-EFC8-2232-355C-4B743990EC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1554596"/>
            <a:ext cx="2131749" cy="1445326"/>
          </a:xfrm>
          <a:prstGeom prst="rect">
            <a:avLst/>
          </a:prstGeom>
        </p:spPr>
      </p:pic>
      <p:pic>
        <p:nvPicPr>
          <p:cNvPr id="8" name="Picture 7" descr="A diagram of a circuit&#10;&#10;Description automatically generated">
            <a:extLst>
              <a:ext uri="{FF2B5EF4-FFF2-40B4-BE49-F238E27FC236}">
                <a16:creationId xmlns:a16="http://schemas.microsoft.com/office/drawing/2014/main" id="{E0A4E773-9C57-FBEA-3AA2-71669B1144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7700" y="3858078"/>
            <a:ext cx="2762250" cy="2003520"/>
          </a:xfrm>
          <a:prstGeom prst="rect">
            <a:avLst/>
          </a:prstGeom>
        </p:spPr>
      </p:pic>
      <p:pic>
        <p:nvPicPr>
          <p:cNvPr id="10" name="Picture 9" descr="A diagram of a circuit&#10;&#10;Description automatically generated">
            <a:extLst>
              <a:ext uri="{FF2B5EF4-FFF2-40B4-BE49-F238E27FC236}">
                <a16:creationId xmlns:a16="http://schemas.microsoft.com/office/drawing/2014/main" id="{8BECE9EC-8D28-AC44-5D2E-7B51D27F9B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1773" y="3874075"/>
            <a:ext cx="3376612" cy="2016098"/>
          </a:xfrm>
          <a:prstGeom prst="rect">
            <a:avLst/>
          </a:prstGeom>
        </p:spPr>
      </p:pic>
      <p:sp>
        <p:nvSpPr>
          <p:cNvPr id="11" name="Rectangle 10">
            <a:extLst>
              <a:ext uri="{FF2B5EF4-FFF2-40B4-BE49-F238E27FC236}">
                <a16:creationId xmlns:a16="http://schemas.microsoft.com/office/drawing/2014/main" id="{D470C139-A593-B730-BEDC-6A3B1302F6C0}"/>
              </a:ext>
            </a:extLst>
          </p:cNvPr>
          <p:cNvSpPr/>
          <p:nvPr/>
        </p:nvSpPr>
        <p:spPr>
          <a:xfrm>
            <a:off x="4867275" y="3171825"/>
            <a:ext cx="1228725" cy="3238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Resistor</a:t>
            </a:r>
            <a:endParaRPr lang="en-US" sz="2400" dirty="0">
              <a:solidFill>
                <a:schemeClr val="tx1"/>
              </a:solidFill>
            </a:endParaRPr>
          </a:p>
        </p:txBody>
      </p:sp>
      <p:sp>
        <p:nvSpPr>
          <p:cNvPr id="15" name="TextBox 14">
            <a:extLst>
              <a:ext uri="{FF2B5EF4-FFF2-40B4-BE49-F238E27FC236}">
                <a16:creationId xmlns:a16="http://schemas.microsoft.com/office/drawing/2014/main" id="{D9CA0A68-A69C-2DE9-D05F-7007CF26BB0D}"/>
              </a:ext>
            </a:extLst>
          </p:cNvPr>
          <p:cNvSpPr txBox="1"/>
          <p:nvPr/>
        </p:nvSpPr>
        <p:spPr>
          <a:xfrm>
            <a:off x="9001494" y="3203975"/>
            <a:ext cx="1961412" cy="400110"/>
          </a:xfrm>
          <a:prstGeom prst="rect">
            <a:avLst/>
          </a:prstGeom>
          <a:noFill/>
        </p:spPr>
        <p:txBody>
          <a:bodyPr wrap="square" rtlCol="0">
            <a:spAutoFit/>
          </a:bodyPr>
          <a:lstStyle/>
          <a:p>
            <a:r>
              <a:rPr lang="en-US" sz="2000"/>
              <a:t>Photoresistor</a:t>
            </a:r>
            <a:endParaRPr lang="en-US" sz="2000" dirty="0"/>
          </a:p>
        </p:txBody>
      </p:sp>
      <p:sp>
        <p:nvSpPr>
          <p:cNvPr id="16" name="TextBox 15">
            <a:extLst>
              <a:ext uri="{FF2B5EF4-FFF2-40B4-BE49-F238E27FC236}">
                <a16:creationId xmlns:a16="http://schemas.microsoft.com/office/drawing/2014/main" id="{EC453596-E6BE-E9FE-AE89-02CF8C43AFC5}"/>
              </a:ext>
            </a:extLst>
          </p:cNvPr>
          <p:cNvSpPr txBox="1"/>
          <p:nvPr/>
        </p:nvSpPr>
        <p:spPr>
          <a:xfrm>
            <a:off x="4897828" y="5881459"/>
            <a:ext cx="1955733" cy="400110"/>
          </a:xfrm>
          <a:prstGeom prst="rect">
            <a:avLst/>
          </a:prstGeom>
          <a:noFill/>
        </p:spPr>
        <p:txBody>
          <a:bodyPr wrap="square" rtlCol="0">
            <a:spAutoFit/>
          </a:bodyPr>
          <a:lstStyle/>
          <a:p>
            <a:r>
              <a:rPr lang="en-US" sz="2000"/>
              <a:t>AND gate (7408)</a:t>
            </a:r>
            <a:endParaRPr lang="en-US" sz="2000" dirty="0"/>
          </a:p>
        </p:txBody>
      </p:sp>
      <p:sp>
        <p:nvSpPr>
          <p:cNvPr id="17" name="Slide Number Placeholder 4">
            <a:extLst>
              <a:ext uri="{FF2B5EF4-FFF2-40B4-BE49-F238E27FC236}">
                <a16:creationId xmlns:a16="http://schemas.microsoft.com/office/drawing/2014/main" id="{58172F6B-0EAE-95B5-CDFD-FC58A55D952D}"/>
              </a:ext>
            </a:extLst>
          </p:cNvPr>
          <p:cNvSpPr>
            <a:spLocks noGrp="1"/>
          </p:cNvSpPr>
          <p:nvPr>
            <p:ph type="sldNum" sz="quarter" idx="12"/>
          </p:nvPr>
        </p:nvSpPr>
        <p:spPr/>
        <p:txBody>
          <a:bodyPr/>
          <a:lstStyle/>
          <a:p>
            <a:fld id="{BD876923-C4D6-481B-8362-DF1BC6EBA9CA}" type="slidenum">
              <a:rPr lang="en-US" smtClean="0"/>
              <a:t>7</a:t>
            </a:fld>
            <a:endParaRPr lang="en-US"/>
          </a:p>
        </p:txBody>
      </p:sp>
      <p:sp>
        <p:nvSpPr>
          <p:cNvPr id="18" name="TextBox 17">
            <a:extLst>
              <a:ext uri="{FF2B5EF4-FFF2-40B4-BE49-F238E27FC236}">
                <a16:creationId xmlns:a16="http://schemas.microsoft.com/office/drawing/2014/main" id="{87E6323F-4212-9C6B-8AE9-E899E73D4892}"/>
              </a:ext>
            </a:extLst>
          </p:cNvPr>
          <p:cNvSpPr txBox="1"/>
          <p:nvPr/>
        </p:nvSpPr>
        <p:spPr>
          <a:xfrm>
            <a:off x="8655541" y="5908919"/>
            <a:ext cx="2166151" cy="400110"/>
          </a:xfrm>
          <a:prstGeom prst="rect">
            <a:avLst/>
          </a:prstGeom>
          <a:noFill/>
        </p:spPr>
        <p:txBody>
          <a:bodyPr wrap="square" rtlCol="0">
            <a:spAutoFit/>
          </a:bodyPr>
          <a:lstStyle/>
          <a:p>
            <a:r>
              <a:rPr lang="en-US" sz="2000"/>
              <a:t>NAND gate (7400)</a:t>
            </a:r>
            <a:endParaRPr lang="en-US" sz="2000" dirty="0"/>
          </a:p>
        </p:txBody>
      </p:sp>
      <p:graphicFrame>
        <p:nvGraphicFramePr>
          <p:cNvPr id="4" name="Table 3">
            <a:extLst>
              <a:ext uri="{FF2B5EF4-FFF2-40B4-BE49-F238E27FC236}">
                <a16:creationId xmlns:a16="http://schemas.microsoft.com/office/drawing/2014/main" id="{2652057B-57D6-9F48-4060-A8C49E987C90}"/>
              </a:ext>
            </a:extLst>
          </p:cNvPr>
          <p:cNvGraphicFramePr>
            <a:graphicFrameLocks noGrp="1"/>
          </p:cNvGraphicFramePr>
          <p:nvPr>
            <p:extLst>
              <p:ext uri="{D42A27DB-BD31-4B8C-83A1-F6EECF244321}">
                <p14:modId xmlns:p14="http://schemas.microsoft.com/office/powerpoint/2010/main" val="4105952050"/>
              </p:ext>
            </p:extLst>
          </p:nvPr>
        </p:nvGraphicFramePr>
        <p:xfrm>
          <a:off x="582627" y="1890944"/>
          <a:ext cx="2489831" cy="3497803"/>
        </p:xfrm>
        <a:graphic>
          <a:graphicData uri="http://schemas.openxmlformats.org/drawingml/2006/table">
            <a:tbl>
              <a:tblPr firstRow="1" bandRow="1">
                <a:tableStyleId>{5C22544A-7EE6-4342-B048-85BDC9FD1C3A}</a:tableStyleId>
              </a:tblPr>
              <a:tblGrid>
                <a:gridCol w="2489831">
                  <a:extLst>
                    <a:ext uri="{9D8B030D-6E8A-4147-A177-3AD203B41FA5}">
                      <a16:colId xmlns:a16="http://schemas.microsoft.com/office/drawing/2014/main" val="22079964"/>
                    </a:ext>
                  </a:extLst>
                </a:gridCol>
              </a:tblGrid>
              <a:tr h="520040">
                <a:tc>
                  <a:txBody>
                    <a:bodyPr/>
                    <a:lstStyle/>
                    <a:p>
                      <a:r>
                        <a:rPr lang="en-US" dirty="0"/>
                        <a:t> </a:t>
                      </a:r>
                      <a:r>
                        <a:rPr lang="en-US" dirty="0" err="1"/>
                        <a:t>Equipments</a:t>
                      </a:r>
                      <a:r>
                        <a:rPr lang="en-US" dirty="0"/>
                        <a:t> Name</a:t>
                      </a:r>
                    </a:p>
                  </a:txBody>
                  <a:tcPr/>
                </a:tc>
                <a:extLst>
                  <a:ext uri="{0D108BD9-81ED-4DB2-BD59-A6C34878D82A}">
                    <a16:rowId xmlns:a16="http://schemas.microsoft.com/office/drawing/2014/main" val="3451214062"/>
                  </a:ext>
                </a:extLst>
              </a:tr>
              <a:tr h="520040">
                <a:tc>
                  <a:txBody>
                    <a:bodyPr/>
                    <a:lstStyle/>
                    <a:p>
                      <a:r>
                        <a:rPr lang="en-US" dirty="0"/>
                        <a:t>LED</a:t>
                      </a:r>
                    </a:p>
                  </a:txBody>
                  <a:tcPr/>
                </a:tc>
                <a:extLst>
                  <a:ext uri="{0D108BD9-81ED-4DB2-BD59-A6C34878D82A}">
                    <a16:rowId xmlns:a16="http://schemas.microsoft.com/office/drawing/2014/main" val="4279172465"/>
                  </a:ext>
                </a:extLst>
              </a:tr>
              <a:tr h="897603">
                <a:tc>
                  <a:txBody>
                    <a:bodyPr/>
                    <a:lstStyle/>
                    <a:p>
                      <a:r>
                        <a:rPr lang="en-US" dirty="0" err="1"/>
                        <a:t>Resisitor</a:t>
                      </a:r>
                      <a:r>
                        <a:rPr lang="en-US" dirty="0"/>
                        <a:t> ( 500</a:t>
                      </a:r>
                      <a:r>
                        <a:rPr lang="en-US" dirty="0">
                          <a:sym typeface="Symbol" panose="05050102010706020507" pitchFamily="18" charset="2"/>
                        </a:rPr>
                        <a:t>,330,1k,220)</a:t>
                      </a:r>
                      <a:endParaRPr lang="en-US" dirty="0"/>
                    </a:p>
                  </a:txBody>
                  <a:tcPr/>
                </a:tc>
                <a:extLst>
                  <a:ext uri="{0D108BD9-81ED-4DB2-BD59-A6C34878D82A}">
                    <a16:rowId xmlns:a16="http://schemas.microsoft.com/office/drawing/2014/main" val="4142397850"/>
                  </a:ext>
                </a:extLst>
              </a:tr>
              <a:tr h="520040">
                <a:tc>
                  <a:txBody>
                    <a:bodyPr/>
                    <a:lstStyle/>
                    <a:p>
                      <a:r>
                        <a:rPr lang="en-US" dirty="0" err="1"/>
                        <a:t>Photoresisitor</a:t>
                      </a:r>
                      <a:endParaRPr lang="en-US" dirty="0"/>
                    </a:p>
                  </a:txBody>
                  <a:tcPr/>
                </a:tc>
                <a:extLst>
                  <a:ext uri="{0D108BD9-81ED-4DB2-BD59-A6C34878D82A}">
                    <a16:rowId xmlns:a16="http://schemas.microsoft.com/office/drawing/2014/main" val="3847234480"/>
                  </a:ext>
                </a:extLst>
              </a:tr>
              <a:tr h="520040">
                <a:tc>
                  <a:txBody>
                    <a:bodyPr/>
                    <a:lstStyle/>
                    <a:p>
                      <a:r>
                        <a:rPr lang="en-US" dirty="0"/>
                        <a:t>AND gate(7408)</a:t>
                      </a:r>
                    </a:p>
                  </a:txBody>
                  <a:tcPr/>
                </a:tc>
                <a:extLst>
                  <a:ext uri="{0D108BD9-81ED-4DB2-BD59-A6C34878D82A}">
                    <a16:rowId xmlns:a16="http://schemas.microsoft.com/office/drawing/2014/main" val="3233392825"/>
                  </a:ext>
                </a:extLst>
              </a:tr>
              <a:tr h="520040">
                <a:tc>
                  <a:txBody>
                    <a:bodyPr/>
                    <a:lstStyle/>
                    <a:p>
                      <a:r>
                        <a:rPr lang="en-US" dirty="0"/>
                        <a:t>NAND gate (7400)</a:t>
                      </a:r>
                    </a:p>
                  </a:txBody>
                  <a:tcPr/>
                </a:tc>
                <a:extLst>
                  <a:ext uri="{0D108BD9-81ED-4DB2-BD59-A6C34878D82A}">
                    <a16:rowId xmlns:a16="http://schemas.microsoft.com/office/drawing/2014/main" val="1949233607"/>
                  </a:ext>
                </a:extLst>
              </a:tr>
            </a:tbl>
          </a:graphicData>
        </a:graphic>
      </p:graphicFrame>
      <p:sp>
        <p:nvSpPr>
          <p:cNvPr id="3" name="Date Placeholder 2">
            <a:extLst>
              <a:ext uri="{FF2B5EF4-FFF2-40B4-BE49-F238E27FC236}">
                <a16:creationId xmlns:a16="http://schemas.microsoft.com/office/drawing/2014/main" id="{80A1EEAA-B5D2-4AB3-D3AC-906DF5E5E8EB}"/>
              </a:ext>
            </a:extLst>
          </p:cNvPr>
          <p:cNvSpPr>
            <a:spLocks noGrp="1"/>
          </p:cNvSpPr>
          <p:nvPr>
            <p:ph type="dt" sz="half" idx="10"/>
          </p:nvPr>
        </p:nvSpPr>
        <p:spPr/>
        <p:txBody>
          <a:bodyPr/>
          <a:lstStyle/>
          <a:p>
            <a:fld id="{C884AC57-FA1D-441C-931B-563BAFA96265}" type="datetime3">
              <a:rPr lang="en-US" smtClean="0"/>
              <a:t>29 November 2023</a:t>
            </a:fld>
            <a:endParaRPr lang="en-US"/>
          </a:p>
        </p:txBody>
      </p:sp>
    </p:spTree>
    <p:extLst>
      <p:ext uri="{BB962C8B-B14F-4D97-AF65-F5344CB8AC3E}">
        <p14:creationId xmlns:p14="http://schemas.microsoft.com/office/powerpoint/2010/main" val="4167932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ADF0C5-DEC8-2E7E-BA80-CF87EEA93528}"/>
              </a:ext>
            </a:extLst>
          </p:cNvPr>
          <p:cNvSpPr>
            <a:spLocks noGrp="1"/>
          </p:cNvSpPr>
          <p:nvPr>
            <p:ph type="sldNum" sz="quarter" idx="12"/>
          </p:nvPr>
        </p:nvSpPr>
        <p:spPr/>
        <p:txBody>
          <a:bodyPr/>
          <a:lstStyle/>
          <a:p>
            <a:fld id="{BD876923-C4D6-481B-8362-DF1BC6EBA9CA}" type="slidenum">
              <a:rPr lang="en-US" smtClean="0"/>
              <a:t>8</a:t>
            </a:fld>
            <a:endParaRPr lang="en-US"/>
          </a:p>
        </p:txBody>
      </p:sp>
      <p:graphicFrame>
        <p:nvGraphicFramePr>
          <p:cNvPr id="5" name="Table 4">
            <a:extLst>
              <a:ext uri="{FF2B5EF4-FFF2-40B4-BE49-F238E27FC236}">
                <a16:creationId xmlns:a16="http://schemas.microsoft.com/office/drawing/2014/main" id="{D3A4B443-3901-D876-76DA-21904F601F26}"/>
              </a:ext>
            </a:extLst>
          </p:cNvPr>
          <p:cNvGraphicFramePr>
            <a:graphicFrameLocks noGrp="1"/>
          </p:cNvGraphicFramePr>
          <p:nvPr>
            <p:extLst>
              <p:ext uri="{D42A27DB-BD31-4B8C-83A1-F6EECF244321}">
                <p14:modId xmlns:p14="http://schemas.microsoft.com/office/powerpoint/2010/main" val="136998445"/>
              </p:ext>
            </p:extLst>
          </p:nvPr>
        </p:nvGraphicFramePr>
        <p:xfrm>
          <a:off x="441739" y="586408"/>
          <a:ext cx="3017078" cy="4780720"/>
        </p:xfrm>
        <a:graphic>
          <a:graphicData uri="http://schemas.openxmlformats.org/drawingml/2006/table">
            <a:tbl>
              <a:tblPr firstRow="1" bandRow="1">
                <a:tableStyleId>{5C22544A-7EE6-4342-B048-85BDC9FD1C3A}</a:tableStyleId>
              </a:tblPr>
              <a:tblGrid>
                <a:gridCol w="3017078">
                  <a:extLst>
                    <a:ext uri="{9D8B030D-6E8A-4147-A177-3AD203B41FA5}">
                      <a16:colId xmlns:a16="http://schemas.microsoft.com/office/drawing/2014/main" val="2331364941"/>
                    </a:ext>
                  </a:extLst>
                </a:gridCol>
              </a:tblGrid>
              <a:tr h="682960">
                <a:tc>
                  <a:txBody>
                    <a:bodyPr/>
                    <a:lstStyle/>
                    <a:p>
                      <a:r>
                        <a:rPr lang="en-US" dirty="0"/>
                        <a:t>      Equipment Name</a:t>
                      </a:r>
                      <a:endParaRPr lang="en-US" dirty="0">
                        <a:solidFill>
                          <a:schemeClr val="tx1"/>
                        </a:solidFill>
                      </a:endParaRPr>
                    </a:p>
                  </a:txBody>
                  <a:tcPr/>
                </a:tc>
                <a:extLst>
                  <a:ext uri="{0D108BD9-81ED-4DB2-BD59-A6C34878D82A}">
                    <a16:rowId xmlns:a16="http://schemas.microsoft.com/office/drawing/2014/main" val="1293599524"/>
                  </a:ext>
                </a:extLst>
              </a:tr>
              <a:tr h="682960">
                <a:tc>
                  <a:txBody>
                    <a:bodyPr/>
                    <a:lstStyle/>
                    <a:p>
                      <a:r>
                        <a:rPr lang="en-US" dirty="0"/>
                        <a:t>   Breadboard</a:t>
                      </a:r>
                    </a:p>
                  </a:txBody>
                  <a:tcPr/>
                </a:tc>
                <a:extLst>
                  <a:ext uri="{0D108BD9-81ED-4DB2-BD59-A6C34878D82A}">
                    <a16:rowId xmlns:a16="http://schemas.microsoft.com/office/drawing/2014/main" val="1385386856"/>
                  </a:ext>
                </a:extLst>
              </a:tr>
              <a:tr h="682960">
                <a:tc>
                  <a:txBody>
                    <a:bodyPr/>
                    <a:lstStyle/>
                    <a:p>
                      <a:r>
                        <a:rPr lang="en-US" dirty="0"/>
                        <a:t> Battery(9V)</a:t>
                      </a:r>
                    </a:p>
                  </a:txBody>
                  <a:tcPr/>
                </a:tc>
                <a:extLst>
                  <a:ext uri="{0D108BD9-81ED-4DB2-BD59-A6C34878D82A}">
                    <a16:rowId xmlns:a16="http://schemas.microsoft.com/office/drawing/2014/main" val="633481554"/>
                  </a:ext>
                </a:extLst>
              </a:tr>
              <a:tr h="682960">
                <a:tc>
                  <a:txBody>
                    <a:bodyPr/>
                    <a:lstStyle/>
                    <a:p>
                      <a:r>
                        <a:rPr lang="en-US" dirty="0"/>
                        <a:t>MQ5 Gas Sensor</a:t>
                      </a:r>
                    </a:p>
                  </a:txBody>
                  <a:tcPr/>
                </a:tc>
                <a:extLst>
                  <a:ext uri="{0D108BD9-81ED-4DB2-BD59-A6C34878D82A}">
                    <a16:rowId xmlns:a16="http://schemas.microsoft.com/office/drawing/2014/main" val="4112084777"/>
                  </a:ext>
                </a:extLst>
              </a:tr>
              <a:tr h="682960">
                <a:tc>
                  <a:txBody>
                    <a:bodyPr/>
                    <a:lstStyle/>
                    <a:p>
                      <a:r>
                        <a:rPr lang="en-US" dirty="0"/>
                        <a:t>PIR Motion Sensor</a:t>
                      </a:r>
                    </a:p>
                  </a:txBody>
                  <a:tcPr/>
                </a:tc>
                <a:extLst>
                  <a:ext uri="{0D108BD9-81ED-4DB2-BD59-A6C34878D82A}">
                    <a16:rowId xmlns:a16="http://schemas.microsoft.com/office/drawing/2014/main" val="994416472"/>
                  </a:ext>
                </a:extLst>
              </a:tr>
              <a:tr h="682960">
                <a:tc>
                  <a:txBody>
                    <a:bodyPr/>
                    <a:lstStyle/>
                    <a:p>
                      <a:r>
                        <a:rPr lang="en-US" dirty="0"/>
                        <a:t> Switch</a:t>
                      </a:r>
                    </a:p>
                  </a:txBody>
                  <a:tcPr/>
                </a:tc>
                <a:extLst>
                  <a:ext uri="{0D108BD9-81ED-4DB2-BD59-A6C34878D82A}">
                    <a16:rowId xmlns:a16="http://schemas.microsoft.com/office/drawing/2014/main" val="3785857893"/>
                  </a:ext>
                </a:extLst>
              </a:tr>
              <a:tr h="682960">
                <a:tc>
                  <a:txBody>
                    <a:bodyPr/>
                    <a:lstStyle/>
                    <a:p>
                      <a:r>
                        <a:rPr lang="en-US" dirty="0"/>
                        <a:t>Connecting wires</a:t>
                      </a:r>
                    </a:p>
                  </a:txBody>
                  <a:tcPr/>
                </a:tc>
                <a:extLst>
                  <a:ext uri="{0D108BD9-81ED-4DB2-BD59-A6C34878D82A}">
                    <a16:rowId xmlns:a16="http://schemas.microsoft.com/office/drawing/2014/main" val="3091271357"/>
                  </a:ext>
                </a:extLst>
              </a:tr>
            </a:tbl>
          </a:graphicData>
        </a:graphic>
      </p:graphicFrame>
      <p:pic>
        <p:nvPicPr>
          <p:cNvPr id="13" name="Picture 12" descr="A small metal object with a wire mesh&#10;&#10;Description automatically generated">
            <a:extLst>
              <a:ext uri="{FF2B5EF4-FFF2-40B4-BE49-F238E27FC236}">
                <a16:creationId xmlns:a16="http://schemas.microsoft.com/office/drawing/2014/main" id="{AAB8E458-5BCA-4A09-6D2C-D39D4599F754}"/>
              </a:ext>
            </a:extLst>
          </p:cNvPr>
          <p:cNvPicPr>
            <a:picLocks noChangeAspect="1"/>
          </p:cNvPicPr>
          <p:nvPr/>
        </p:nvPicPr>
        <p:blipFill rotWithShape="1">
          <a:blip r:embed="rId2">
            <a:extLst>
              <a:ext uri="{28A0092B-C50C-407E-A947-70E740481C1C}">
                <a14:useLocalDpi xmlns:a14="http://schemas.microsoft.com/office/drawing/2010/main" val="0"/>
              </a:ext>
            </a:extLst>
          </a:blip>
          <a:srcRect l="12298" t="22172" r="11401" b="19134"/>
          <a:stretch/>
        </p:blipFill>
        <p:spPr>
          <a:xfrm>
            <a:off x="4244008" y="586408"/>
            <a:ext cx="2713383" cy="2087217"/>
          </a:xfrm>
          <a:prstGeom prst="rect">
            <a:avLst/>
          </a:prstGeom>
        </p:spPr>
      </p:pic>
      <p:pic>
        <p:nvPicPr>
          <p:cNvPr id="15" name="Picture 14" descr="A close-up of a sensor&#10;&#10;Description automatically generated">
            <a:extLst>
              <a:ext uri="{FF2B5EF4-FFF2-40B4-BE49-F238E27FC236}">
                <a16:creationId xmlns:a16="http://schemas.microsoft.com/office/drawing/2014/main" id="{BE37BB51-70AC-A3BC-2934-EED80F99E006}"/>
              </a:ext>
            </a:extLst>
          </p:cNvPr>
          <p:cNvPicPr>
            <a:picLocks noChangeAspect="1"/>
          </p:cNvPicPr>
          <p:nvPr/>
        </p:nvPicPr>
        <p:blipFill rotWithShape="1">
          <a:blip r:embed="rId3">
            <a:extLst>
              <a:ext uri="{28A0092B-C50C-407E-A947-70E740481C1C}">
                <a14:useLocalDpi xmlns:a14="http://schemas.microsoft.com/office/drawing/2010/main" val="0"/>
              </a:ext>
            </a:extLst>
          </a:blip>
          <a:srcRect l="7558" t="13271" r="5799" b="11576"/>
          <a:stretch/>
        </p:blipFill>
        <p:spPr>
          <a:xfrm>
            <a:off x="8610600" y="294198"/>
            <a:ext cx="2743200" cy="2379427"/>
          </a:xfrm>
          <a:prstGeom prst="rect">
            <a:avLst/>
          </a:prstGeom>
        </p:spPr>
      </p:pic>
      <p:pic>
        <p:nvPicPr>
          <p:cNvPr id="17" name="Picture 16" descr="A green and yellow battery&#10;&#10;Description automatically generated">
            <a:extLst>
              <a:ext uri="{FF2B5EF4-FFF2-40B4-BE49-F238E27FC236}">
                <a16:creationId xmlns:a16="http://schemas.microsoft.com/office/drawing/2014/main" id="{0A74D359-D2BA-C94A-BB67-E3A21D681B38}"/>
              </a:ext>
            </a:extLst>
          </p:cNvPr>
          <p:cNvPicPr>
            <a:picLocks noChangeAspect="1"/>
          </p:cNvPicPr>
          <p:nvPr/>
        </p:nvPicPr>
        <p:blipFill rotWithShape="1">
          <a:blip r:embed="rId4">
            <a:extLst>
              <a:ext uri="{28A0092B-C50C-407E-A947-70E740481C1C}">
                <a14:useLocalDpi xmlns:a14="http://schemas.microsoft.com/office/drawing/2010/main" val="0"/>
              </a:ext>
            </a:extLst>
          </a:blip>
          <a:srcRect l="31566" t="14521" r="29199" b="19531"/>
          <a:stretch/>
        </p:blipFill>
        <p:spPr>
          <a:xfrm>
            <a:off x="6589643" y="3007379"/>
            <a:ext cx="1868557" cy="3140765"/>
          </a:xfrm>
          <a:prstGeom prst="rect">
            <a:avLst/>
          </a:prstGeom>
        </p:spPr>
      </p:pic>
      <p:sp>
        <p:nvSpPr>
          <p:cNvPr id="19" name="TextBox 18">
            <a:extLst>
              <a:ext uri="{FF2B5EF4-FFF2-40B4-BE49-F238E27FC236}">
                <a16:creationId xmlns:a16="http://schemas.microsoft.com/office/drawing/2014/main" id="{6CD14732-390C-298A-E881-1B68DF8F0825}"/>
              </a:ext>
            </a:extLst>
          </p:cNvPr>
          <p:cNvSpPr txBox="1"/>
          <p:nvPr/>
        </p:nvSpPr>
        <p:spPr>
          <a:xfrm>
            <a:off x="4522304" y="2822713"/>
            <a:ext cx="2206487" cy="369332"/>
          </a:xfrm>
          <a:prstGeom prst="rect">
            <a:avLst/>
          </a:prstGeom>
          <a:noFill/>
        </p:spPr>
        <p:txBody>
          <a:bodyPr wrap="square" rtlCol="0">
            <a:spAutoFit/>
          </a:bodyPr>
          <a:lstStyle/>
          <a:p>
            <a:r>
              <a:rPr lang="en-US" dirty="0"/>
              <a:t>MQ5 Gas Sensor</a:t>
            </a:r>
          </a:p>
        </p:txBody>
      </p:sp>
      <p:sp>
        <p:nvSpPr>
          <p:cNvPr id="26" name="TextBox 25">
            <a:extLst>
              <a:ext uri="{FF2B5EF4-FFF2-40B4-BE49-F238E27FC236}">
                <a16:creationId xmlns:a16="http://schemas.microsoft.com/office/drawing/2014/main" id="{A02D4FD7-1248-F488-56BB-8AD3CD92EADE}"/>
              </a:ext>
            </a:extLst>
          </p:cNvPr>
          <p:cNvSpPr txBox="1"/>
          <p:nvPr/>
        </p:nvSpPr>
        <p:spPr>
          <a:xfrm>
            <a:off x="9084365" y="2822713"/>
            <a:ext cx="2348948" cy="369332"/>
          </a:xfrm>
          <a:prstGeom prst="rect">
            <a:avLst/>
          </a:prstGeom>
          <a:noFill/>
        </p:spPr>
        <p:txBody>
          <a:bodyPr wrap="square" rtlCol="0">
            <a:spAutoFit/>
          </a:bodyPr>
          <a:lstStyle/>
          <a:p>
            <a:r>
              <a:rPr lang="en-US" dirty="0"/>
              <a:t>PIR Motion Sensor</a:t>
            </a:r>
          </a:p>
        </p:txBody>
      </p:sp>
      <p:sp>
        <p:nvSpPr>
          <p:cNvPr id="28" name="TextBox 27">
            <a:extLst>
              <a:ext uri="{FF2B5EF4-FFF2-40B4-BE49-F238E27FC236}">
                <a16:creationId xmlns:a16="http://schemas.microsoft.com/office/drawing/2014/main" id="{27BDFD5E-0935-DF22-F9BA-4500BBA0CB07}"/>
              </a:ext>
            </a:extLst>
          </p:cNvPr>
          <p:cNvSpPr txBox="1"/>
          <p:nvPr/>
        </p:nvSpPr>
        <p:spPr>
          <a:xfrm>
            <a:off x="6877878" y="6118327"/>
            <a:ext cx="2206487" cy="369332"/>
          </a:xfrm>
          <a:prstGeom prst="rect">
            <a:avLst/>
          </a:prstGeom>
          <a:noFill/>
        </p:spPr>
        <p:txBody>
          <a:bodyPr wrap="square" rtlCol="0">
            <a:spAutoFit/>
          </a:bodyPr>
          <a:lstStyle/>
          <a:p>
            <a:r>
              <a:rPr lang="en-US" dirty="0"/>
              <a:t>Battery(9V)</a:t>
            </a:r>
          </a:p>
        </p:txBody>
      </p:sp>
      <p:sp>
        <p:nvSpPr>
          <p:cNvPr id="2" name="Date Placeholder 1">
            <a:extLst>
              <a:ext uri="{FF2B5EF4-FFF2-40B4-BE49-F238E27FC236}">
                <a16:creationId xmlns:a16="http://schemas.microsoft.com/office/drawing/2014/main" id="{A69D88DF-4473-6A46-F06D-66B18A8349C3}"/>
              </a:ext>
            </a:extLst>
          </p:cNvPr>
          <p:cNvSpPr>
            <a:spLocks noGrp="1"/>
          </p:cNvSpPr>
          <p:nvPr>
            <p:ph type="dt" sz="half" idx="10"/>
          </p:nvPr>
        </p:nvSpPr>
        <p:spPr/>
        <p:txBody>
          <a:bodyPr/>
          <a:lstStyle/>
          <a:p>
            <a:fld id="{09E321F4-DD25-4B89-8E1A-F8D55353F1DF}" type="datetime3">
              <a:rPr lang="en-US" smtClean="0"/>
              <a:t>29 November 2023</a:t>
            </a:fld>
            <a:endParaRPr lang="en-US"/>
          </a:p>
        </p:txBody>
      </p:sp>
    </p:spTree>
    <p:extLst>
      <p:ext uri="{BB962C8B-B14F-4D97-AF65-F5344CB8AC3E}">
        <p14:creationId xmlns:p14="http://schemas.microsoft.com/office/powerpoint/2010/main" val="223676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2" name="Rectangle 1">
            <a:extLst>
              <a:ext uri="{FF2B5EF4-FFF2-40B4-BE49-F238E27FC236}">
                <a16:creationId xmlns:a16="http://schemas.microsoft.com/office/drawing/2014/main" id="{AE6406F3-4903-0AE5-25B8-8C912F58B806}"/>
              </a:ext>
            </a:extLst>
          </p:cNvPr>
          <p:cNvSpPr/>
          <p:nvPr/>
        </p:nvSpPr>
        <p:spPr>
          <a:xfrm>
            <a:off x="930428" y="2262269"/>
            <a:ext cx="2020335" cy="21543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defTabSz="640080">
              <a:lnSpc>
                <a:spcPct val="90000"/>
              </a:lnSpc>
              <a:spcBef>
                <a:spcPct val="0"/>
              </a:spcBef>
              <a:spcAft>
                <a:spcPts val="420"/>
              </a:spcAft>
              <a:buClr>
                <a:schemeClr val="dk1"/>
              </a:buClr>
              <a:buSzPts val="1100"/>
            </a:pPr>
            <a:r>
              <a:rPr lang="en-US" sz="2800" b="1" kern="1200" dirty="0">
                <a:solidFill>
                  <a:schemeClr val="tx1"/>
                </a:solidFill>
                <a:latin typeface="+mj-lt"/>
                <a:ea typeface="+mj-ea"/>
                <a:cs typeface="+mj-cs"/>
                <a:sym typeface="Lexend"/>
              </a:rPr>
              <a:t>Circuit Diagram </a:t>
            </a:r>
            <a:endParaRPr lang="en-US" sz="4000" b="1" i="0" u="none" strike="noStrike" kern="1200" cap="none" dirty="0">
              <a:solidFill>
                <a:schemeClr val="tx1"/>
              </a:solidFill>
              <a:latin typeface="+mj-lt"/>
              <a:ea typeface="+mj-ea"/>
              <a:cs typeface="+mj-cs"/>
              <a:sym typeface="Lexend"/>
            </a:endParaRPr>
          </a:p>
        </p:txBody>
      </p:sp>
      <p:sp>
        <p:nvSpPr>
          <p:cNvPr id="5" name="Slide Number Placeholder 4">
            <a:extLst>
              <a:ext uri="{FF2B5EF4-FFF2-40B4-BE49-F238E27FC236}">
                <a16:creationId xmlns:a16="http://schemas.microsoft.com/office/drawing/2014/main" id="{56239734-77C2-F33F-81D2-F90BC7EBA1EF}"/>
              </a:ext>
            </a:extLst>
          </p:cNvPr>
          <p:cNvSpPr>
            <a:spLocks/>
          </p:cNvSpPr>
          <p:nvPr/>
        </p:nvSpPr>
        <p:spPr>
          <a:xfrm>
            <a:off x="8047438" y="5136819"/>
            <a:ext cx="1923816" cy="256064"/>
          </a:xfrm>
          <a:prstGeom prst="rect">
            <a:avLst/>
          </a:prstGeom>
        </p:spPr>
        <p:txBody>
          <a:bodyPr/>
          <a:lstStyle/>
          <a:p>
            <a:pPr defTabSz="640080">
              <a:spcAft>
                <a:spcPts val="600"/>
              </a:spcAft>
            </a:pPr>
            <a:fld id="{BD876923-C4D6-481B-8362-DF1BC6EBA9CA}" type="slidenum">
              <a:rPr lang="en-US" sz="1260" kern="1200">
                <a:solidFill>
                  <a:schemeClr val="tx1"/>
                </a:solidFill>
                <a:latin typeface="+mn-lt"/>
                <a:ea typeface="+mn-ea"/>
                <a:cs typeface="+mn-cs"/>
              </a:rPr>
              <a:pPr defTabSz="640080">
                <a:spcAft>
                  <a:spcPts val="600"/>
                </a:spcAft>
              </a:pPr>
              <a:t>9</a:t>
            </a:fld>
            <a:endParaRPr lang="en-US"/>
          </a:p>
        </p:txBody>
      </p:sp>
      <p:sp>
        <p:nvSpPr>
          <p:cNvPr id="3" name="Freeform 3">
            <a:extLst>
              <a:ext uri="{FF2B5EF4-FFF2-40B4-BE49-F238E27FC236}">
                <a16:creationId xmlns:a16="http://schemas.microsoft.com/office/drawing/2014/main" id="{0A26F2A5-0B6D-164C-259D-8888B214B327}"/>
              </a:ext>
            </a:extLst>
          </p:cNvPr>
          <p:cNvSpPr/>
          <p:nvPr/>
        </p:nvSpPr>
        <p:spPr>
          <a:xfrm>
            <a:off x="4196080" y="1046480"/>
            <a:ext cx="7203440" cy="4988931"/>
          </a:xfrm>
          <a:custGeom>
            <a:avLst/>
            <a:gdLst/>
            <a:ahLst/>
            <a:cxnLst/>
            <a:rect l="l" t="t" r="r" b="b"/>
            <a:pathLst>
              <a:path w="9313216" h="7732561">
                <a:moveTo>
                  <a:pt x="0" y="0"/>
                </a:moveTo>
                <a:lnTo>
                  <a:pt x="9313216" y="0"/>
                </a:lnTo>
                <a:lnTo>
                  <a:pt x="9313216" y="7732561"/>
                </a:lnTo>
                <a:lnTo>
                  <a:pt x="0" y="7732561"/>
                </a:lnTo>
                <a:lnTo>
                  <a:pt x="0" y="0"/>
                </a:lnTo>
                <a:close/>
              </a:path>
            </a:pathLst>
          </a:custGeom>
          <a:blipFill>
            <a:blip r:embed="rId2"/>
            <a:stretch>
              <a:fillRect l="-10897" r="-7881" b="-788"/>
            </a:stretch>
          </a:blipFill>
        </p:spPr>
        <p:txBody>
          <a:bodyPr/>
          <a:lstStyle/>
          <a:p>
            <a:endParaRPr lang="en-US"/>
          </a:p>
        </p:txBody>
      </p:sp>
      <p:sp>
        <p:nvSpPr>
          <p:cNvPr id="4" name="Date Placeholder 3">
            <a:extLst>
              <a:ext uri="{FF2B5EF4-FFF2-40B4-BE49-F238E27FC236}">
                <a16:creationId xmlns:a16="http://schemas.microsoft.com/office/drawing/2014/main" id="{A89E47ED-E3C4-45F3-A04E-9CCC50876E07}"/>
              </a:ext>
            </a:extLst>
          </p:cNvPr>
          <p:cNvSpPr>
            <a:spLocks noGrp="1"/>
          </p:cNvSpPr>
          <p:nvPr>
            <p:ph type="dt" sz="half" idx="10"/>
          </p:nvPr>
        </p:nvSpPr>
        <p:spPr/>
        <p:txBody>
          <a:bodyPr/>
          <a:lstStyle/>
          <a:p>
            <a:fld id="{5D7235B9-843D-4671-9BBD-B41617F2D1E1}" type="datetime3">
              <a:rPr lang="en-US" smtClean="0"/>
              <a:t>29 November 2023</a:t>
            </a:fld>
            <a:endParaRPr lang="en-US"/>
          </a:p>
        </p:txBody>
      </p:sp>
      <p:sp>
        <p:nvSpPr>
          <p:cNvPr id="6" name="Slide Number Placeholder 5">
            <a:extLst>
              <a:ext uri="{FF2B5EF4-FFF2-40B4-BE49-F238E27FC236}">
                <a16:creationId xmlns:a16="http://schemas.microsoft.com/office/drawing/2014/main" id="{DC6C62BC-67D0-FEF8-8C97-E0D7BEEF2F97}"/>
              </a:ext>
            </a:extLst>
          </p:cNvPr>
          <p:cNvSpPr>
            <a:spLocks noGrp="1"/>
          </p:cNvSpPr>
          <p:nvPr>
            <p:ph type="sldNum" sz="quarter" idx="12"/>
          </p:nvPr>
        </p:nvSpPr>
        <p:spPr/>
        <p:txBody>
          <a:bodyPr/>
          <a:lstStyle/>
          <a:p>
            <a:fld id="{BD876923-C4D6-481B-8362-DF1BC6EBA9CA}" type="slidenum">
              <a:rPr lang="en-US" smtClean="0"/>
              <a:t>9</a:t>
            </a:fld>
            <a:endParaRPr lang="en-US"/>
          </a:p>
        </p:txBody>
      </p:sp>
    </p:spTree>
    <p:extLst>
      <p:ext uri="{BB962C8B-B14F-4D97-AF65-F5344CB8AC3E}">
        <p14:creationId xmlns:p14="http://schemas.microsoft.com/office/powerpoint/2010/main" val="2153621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829</TotalTime>
  <Words>1058</Words>
  <Application>Microsoft Office PowerPoint</Application>
  <PresentationFormat>Widescreen</PresentationFormat>
  <Paragraphs>122</Paragraphs>
  <Slides>16</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Arial</vt:lpstr>
      <vt:lpstr>Calibri</vt:lpstr>
      <vt:lpstr>Calibri Light</vt:lpstr>
      <vt:lpstr>Old Standard TT</vt:lpstr>
      <vt:lpstr>Questrial</vt:lpstr>
      <vt:lpstr>Roboto Medium</vt:lpstr>
      <vt:lpstr>Symbol</vt:lpstr>
      <vt:lpstr>Times New Roman</vt:lpstr>
      <vt:lpstr>Times New Roman Bold</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Biswas</dc:creator>
  <cp:lastModifiedBy>Sachin Biswas</cp:lastModifiedBy>
  <cp:revision>3</cp:revision>
  <dcterms:created xsi:type="dcterms:W3CDTF">2023-10-04T04:42:19Z</dcterms:created>
  <dcterms:modified xsi:type="dcterms:W3CDTF">2023-11-28T20:38:09Z</dcterms:modified>
</cp:coreProperties>
</file>