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6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7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95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8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5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50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1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0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5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6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2090-1FC9-4E2A-A821-F082A3CA032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ECF9-9720-484A-9FB8-9700E497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43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0AE1-7302-403E-8F36-94368EDA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r="-3" b="31535"/>
          <a:stretch/>
        </p:blipFill>
        <p:spPr>
          <a:xfrm>
            <a:off x="20" y="10"/>
            <a:ext cx="7215381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F1CBE-C2B2-4D05-B389-0DB62D460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3" r="-3" b="15002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3760C-2DCA-457D-939C-EA759EA056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5" b="18256"/>
          <a:stretch/>
        </p:blipFill>
        <p:spPr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8B97B-9CDD-4E1A-89DE-6C9F28A559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980"/>
          <a:stretch/>
        </p:blipFill>
        <p:spPr>
          <a:xfrm>
            <a:off x="1" y="3106464"/>
            <a:ext cx="6209553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9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Dalvi</dc:creator>
  <cp:lastModifiedBy>Sachin Dalvi</cp:lastModifiedBy>
  <cp:revision>1</cp:revision>
  <dcterms:created xsi:type="dcterms:W3CDTF">2020-06-05T04:36:30Z</dcterms:created>
  <dcterms:modified xsi:type="dcterms:W3CDTF">2020-06-05T04:36:43Z</dcterms:modified>
</cp:coreProperties>
</file>