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58" r:id="rId9"/>
    <p:sldId id="259" r:id="rId10"/>
    <p:sldId id="265" r:id="rId11"/>
    <p:sldId id="266" r:id="rId12"/>
    <p:sldId id="267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A4160-EB25-AA1F-01B8-BDD39AF547AE}" v="226" dt="2023-07-19T23:28:50.290"/>
    <p1510:client id="{FC38A07B-A746-E9BE-693D-B961DB7BCC46}" v="211" dt="2023-07-19T22:56:4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BD100-0D60-4988-8AF5-CFD612168F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E1ABF4-E25D-406F-8BBA-F7CEBF113E78}">
      <dgm:prSet/>
      <dgm:spPr/>
      <dgm:t>
        <a:bodyPr/>
        <a:lstStyle/>
        <a:p>
          <a:r>
            <a:rPr lang="en-US"/>
            <a:t>Our solution just needs to track which customers have purchased which books, other Back End Accounting will be managed by the publisher itself, including paying authors, royalties, licensing etc.…</a:t>
          </a:r>
        </a:p>
      </dgm:t>
    </dgm:pt>
    <dgm:pt modelId="{8D01B7C8-7ED4-478F-9EA1-1399F7888781}" type="parTrans" cxnId="{CF1FE959-A5FB-4909-A01E-E69374D4C1E0}">
      <dgm:prSet/>
      <dgm:spPr/>
      <dgm:t>
        <a:bodyPr/>
        <a:lstStyle/>
        <a:p>
          <a:endParaRPr lang="en-US"/>
        </a:p>
      </dgm:t>
    </dgm:pt>
    <dgm:pt modelId="{395EB30B-6784-4E73-A3A3-8D5E69FA244C}" type="sibTrans" cxnId="{CF1FE959-A5FB-4909-A01E-E69374D4C1E0}">
      <dgm:prSet/>
      <dgm:spPr/>
      <dgm:t>
        <a:bodyPr/>
        <a:lstStyle/>
        <a:p>
          <a:endParaRPr lang="en-US"/>
        </a:p>
      </dgm:t>
    </dgm:pt>
    <dgm:pt modelId="{F4A50FDA-0E03-485E-87BA-94031952F602}">
      <dgm:prSet/>
      <dgm:spPr/>
      <dgm:t>
        <a:bodyPr/>
        <a:lstStyle/>
        <a:p>
          <a:r>
            <a:rPr lang="en-US"/>
            <a:t>We will use an out of the box payment processing system, </a:t>
          </a:r>
          <a:r>
            <a:rPr lang="en-US" b="1"/>
            <a:t>Stripe,</a:t>
          </a:r>
          <a:r>
            <a:rPr lang="en-US"/>
            <a:t> to handle customer payments.</a:t>
          </a:r>
        </a:p>
      </dgm:t>
    </dgm:pt>
    <dgm:pt modelId="{E53F622A-BE3B-402B-991F-EC0E231A8FEE}" type="parTrans" cxnId="{BF51D9F5-DB19-498B-8A8E-1E3C123C0A64}">
      <dgm:prSet/>
      <dgm:spPr/>
      <dgm:t>
        <a:bodyPr/>
        <a:lstStyle/>
        <a:p>
          <a:endParaRPr lang="en-US"/>
        </a:p>
      </dgm:t>
    </dgm:pt>
    <dgm:pt modelId="{1FB4AA56-7823-4122-9FDD-BEC228DD5487}" type="sibTrans" cxnId="{BF51D9F5-DB19-498B-8A8E-1E3C123C0A64}">
      <dgm:prSet/>
      <dgm:spPr/>
      <dgm:t>
        <a:bodyPr/>
        <a:lstStyle/>
        <a:p>
          <a:endParaRPr lang="en-US"/>
        </a:p>
      </dgm:t>
    </dgm:pt>
    <dgm:pt modelId="{46BB463A-4F6B-47F5-A345-BC8E9C8CC72C}">
      <dgm:prSet/>
      <dgm:spPr/>
      <dgm:t>
        <a:bodyPr/>
        <a:lstStyle/>
        <a:p>
          <a:r>
            <a:rPr lang="en-US"/>
            <a:t>Publisher Administrators have the information they need to create publisher, reviewer, and author accounts.</a:t>
          </a:r>
        </a:p>
      </dgm:t>
    </dgm:pt>
    <dgm:pt modelId="{6ACA4371-F06A-44B8-8F7F-F7C8941E0DDD}" type="parTrans" cxnId="{7C5B10CB-F348-4676-BD46-BA9AA1F8FC43}">
      <dgm:prSet/>
      <dgm:spPr/>
      <dgm:t>
        <a:bodyPr/>
        <a:lstStyle/>
        <a:p>
          <a:endParaRPr lang="en-US"/>
        </a:p>
      </dgm:t>
    </dgm:pt>
    <dgm:pt modelId="{47EC5B29-5EA5-4883-8818-151FD77E220E}" type="sibTrans" cxnId="{7C5B10CB-F348-4676-BD46-BA9AA1F8FC43}">
      <dgm:prSet/>
      <dgm:spPr/>
      <dgm:t>
        <a:bodyPr/>
        <a:lstStyle/>
        <a:p>
          <a:endParaRPr lang="en-US"/>
        </a:p>
      </dgm:t>
    </dgm:pt>
    <dgm:pt modelId="{B1CB8AF3-435A-4B05-A301-935996B6D6DD}">
      <dgm:prSet/>
      <dgm:spPr/>
      <dgm:t>
        <a:bodyPr/>
        <a:lstStyle/>
        <a:p>
          <a:r>
            <a:rPr lang="en-US"/>
            <a:t>Publisher handles delivery of physical copies of books</a:t>
          </a:r>
        </a:p>
      </dgm:t>
    </dgm:pt>
    <dgm:pt modelId="{5F336182-FD61-4D0A-853D-777EDCFD68C4}" type="parTrans" cxnId="{2FB465B4-89CC-4617-9B34-B83EC63C78EC}">
      <dgm:prSet/>
      <dgm:spPr/>
      <dgm:t>
        <a:bodyPr/>
        <a:lstStyle/>
        <a:p>
          <a:endParaRPr lang="en-US"/>
        </a:p>
      </dgm:t>
    </dgm:pt>
    <dgm:pt modelId="{9907619A-EAB6-42B0-B796-554FB86998A8}" type="sibTrans" cxnId="{2FB465B4-89CC-4617-9B34-B83EC63C78EC}">
      <dgm:prSet/>
      <dgm:spPr/>
      <dgm:t>
        <a:bodyPr/>
        <a:lstStyle/>
        <a:p>
          <a:endParaRPr lang="en-US"/>
        </a:p>
      </dgm:t>
    </dgm:pt>
    <dgm:pt modelId="{7AE12C66-B0A5-40C3-B028-AB2D215C4D68}">
      <dgm:prSet/>
      <dgm:spPr/>
      <dgm:t>
        <a:bodyPr/>
        <a:lstStyle/>
        <a:p>
          <a:r>
            <a:rPr lang="en-US"/>
            <a:t>The customer wants to get the product to market quickly, performance and price are not as important as key features and development speed.</a:t>
          </a:r>
        </a:p>
      </dgm:t>
    </dgm:pt>
    <dgm:pt modelId="{BA9D5BD7-6480-415E-928B-5A4679AEE1A5}" type="parTrans" cxnId="{540BC84F-7F93-44D0-9CE9-B525614AA38C}">
      <dgm:prSet/>
      <dgm:spPr/>
      <dgm:t>
        <a:bodyPr/>
        <a:lstStyle/>
        <a:p>
          <a:endParaRPr lang="en-US"/>
        </a:p>
      </dgm:t>
    </dgm:pt>
    <dgm:pt modelId="{9A709F42-2C35-48DA-BD83-DDFBEC41BF9C}" type="sibTrans" cxnId="{540BC84F-7F93-44D0-9CE9-B525614AA38C}">
      <dgm:prSet/>
      <dgm:spPr/>
      <dgm:t>
        <a:bodyPr/>
        <a:lstStyle/>
        <a:p>
          <a:endParaRPr lang="en-US"/>
        </a:p>
      </dgm:t>
    </dgm:pt>
    <dgm:pt modelId="{C6093F06-CD87-4D8C-AB90-CCB1F1ACCB73}">
      <dgm:prSet/>
      <dgm:spPr/>
      <dgm:t>
        <a:bodyPr/>
        <a:lstStyle/>
        <a:p>
          <a:r>
            <a:rPr lang="en-US"/>
            <a:t>The solution excludes development of software components and APIs used in architecture assuming that it will be available.</a:t>
          </a:r>
        </a:p>
      </dgm:t>
    </dgm:pt>
    <dgm:pt modelId="{658991F3-86F5-4958-B175-F1D4EFA6295A}" type="parTrans" cxnId="{D9AB912D-587F-498F-A5C7-8D4539C9CB70}">
      <dgm:prSet/>
      <dgm:spPr/>
      <dgm:t>
        <a:bodyPr/>
        <a:lstStyle/>
        <a:p>
          <a:endParaRPr lang="en-US"/>
        </a:p>
      </dgm:t>
    </dgm:pt>
    <dgm:pt modelId="{11A6D5A2-F322-4A1D-98F5-93D7E0B1659B}" type="sibTrans" cxnId="{D9AB912D-587F-498F-A5C7-8D4539C9CB70}">
      <dgm:prSet/>
      <dgm:spPr/>
      <dgm:t>
        <a:bodyPr/>
        <a:lstStyle/>
        <a:p>
          <a:endParaRPr lang="en-US"/>
        </a:p>
      </dgm:t>
    </dgm:pt>
    <dgm:pt modelId="{3736D873-59FB-436B-8A59-A202E9470CD1}" type="pres">
      <dgm:prSet presAssocID="{5D2BD100-0D60-4988-8AF5-CFD612168F56}" presName="root" presStyleCnt="0">
        <dgm:presLayoutVars>
          <dgm:dir/>
          <dgm:resizeHandles val="exact"/>
        </dgm:presLayoutVars>
      </dgm:prSet>
      <dgm:spPr/>
    </dgm:pt>
    <dgm:pt modelId="{80D26D36-6122-4674-A013-BE546E84C9D8}" type="pres">
      <dgm:prSet presAssocID="{95E1ABF4-E25D-406F-8BBA-F7CEBF113E78}" presName="compNode" presStyleCnt="0"/>
      <dgm:spPr/>
    </dgm:pt>
    <dgm:pt modelId="{2C15F08C-2807-4B85-BA25-C837A59F3816}" type="pres">
      <dgm:prSet presAssocID="{95E1ABF4-E25D-406F-8BBA-F7CEBF113E78}" presName="bgRect" presStyleLbl="bgShp" presStyleIdx="0" presStyleCnt="6"/>
      <dgm:spPr/>
    </dgm:pt>
    <dgm:pt modelId="{5DF585EE-CB16-4DA1-9B82-3BA39F6473DC}" type="pres">
      <dgm:prSet presAssocID="{95E1ABF4-E25D-406F-8BBA-F7CEBF113E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FEA9726-EBDB-4BB2-A533-7993AAA01BAD}" type="pres">
      <dgm:prSet presAssocID="{95E1ABF4-E25D-406F-8BBA-F7CEBF113E78}" presName="spaceRect" presStyleCnt="0"/>
      <dgm:spPr/>
    </dgm:pt>
    <dgm:pt modelId="{290EE697-4728-4CCB-9F5F-A3E00934FDFB}" type="pres">
      <dgm:prSet presAssocID="{95E1ABF4-E25D-406F-8BBA-F7CEBF113E78}" presName="parTx" presStyleLbl="revTx" presStyleIdx="0" presStyleCnt="6">
        <dgm:presLayoutVars>
          <dgm:chMax val="0"/>
          <dgm:chPref val="0"/>
        </dgm:presLayoutVars>
      </dgm:prSet>
      <dgm:spPr/>
    </dgm:pt>
    <dgm:pt modelId="{90CA1311-9581-4705-AC5D-7A42496BD218}" type="pres">
      <dgm:prSet presAssocID="{395EB30B-6784-4E73-A3A3-8D5E69FA244C}" presName="sibTrans" presStyleCnt="0"/>
      <dgm:spPr/>
    </dgm:pt>
    <dgm:pt modelId="{14D5D31F-FEBE-4A29-91B2-C4C2DEB4521D}" type="pres">
      <dgm:prSet presAssocID="{F4A50FDA-0E03-485E-87BA-94031952F602}" presName="compNode" presStyleCnt="0"/>
      <dgm:spPr/>
    </dgm:pt>
    <dgm:pt modelId="{B936FA97-405C-4875-B1BA-9811D89F172F}" type="pres">
      <dgm:prSet presAssocID="{F4A50FDA-0E03-485E-87BA-94031952F602}" presName="bgRect" presStyleLbl="bgShp" presStyleIdx="1" presStyleCnt="6"/>
      <dgm:spPr/>
    </dgm:pt>
    <dgm:pt modelId="{A3286E7C-DD4C-4D7B-A702-2FE54DDB7819}" type="pres">
      <dgm:prSet presAssocID="{F4A50FDA-0E03-485E-87BA-94031952F60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82E4C2B-8A76-4E47-AB07-9A91CA12212C}" type="pres">
      <dgm:prSet presAssocID="{F4A50FDA-0E03-485E-87BA-94031952F602}" presName="spaceRect" presStyleCnt="0"/>
      <dgm:spPr/>
    </dgm:pt>
    <dgm:pt modelId="{938D0E15-4680-47FD-8F22-E04B3EAF671E}" type="pres">
      <dgm:prSet presAssocID="{F4A50FDA-0E03-485E-87BA-94031952F602}" presName="parTx" presStyleLbl="revTx" presStyleIdx="1" presStyleCnt="6">
        <dgm:presLayoutVars>
          <dgm:chMax val="0"/>
          <dgm:chPref val="0"/>
        </dgm:presLayoutVars>
      </dgm:prSet>
      <dgm:spPr/>
    </dgm:pt>
    <dgm:pt modelId="{396D2D28-B1C7-4948-94F8-679D783A6153}" type="pres">
      <dgm:prSet presAssocID="{1FB4AA56-7823-4122-9FDD-BEC228DD5487}" presName="sibTrans" presStyleCnt="0"/>
      <dgm:spPr/>
    </dgm:pt>
    <dgm:pt modelId="{21150574-50B9-427A-9F91-23347295E46F}" type="pres">
      <dgm:prSet presAssocID="{46BB463A-4F6B-47F5-A345-BC8E9C8CC72C}" presName="compNode" presStyleCnt="0"/>
      <dgm:spPr/>
    </dgm:pt>
    <dgm:pt modelId="{EDF2B8B3-4F0F-43F8-98F1-FC07B0AAEA39}" type="pres">
      <dgm:prSet presAssocID="{46BB463A-4F6B-47F5-A345-BC8E9C8CC72C}" presName="bgRect" presStyleLbl="bgShp" presStyleIdx="2" presStyleCnt="6"/>
      <dgm:spPr/>
    </dgm:pt>
    <dgm:pt modelId="{A5419A25-9B07-4354-8665-24BB8B7EA808}" type="pres">
      <dgm:prSet presAssocID="{46BB463A-4F6B-47F5-A345-BC8E9C8CC7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BF8EC76-2036-4DEE-9855-0B87CC62A0F6}" type="pres">
      <dgm:prSet presAssocID="{46BB463A-4F6B-47F5-A345-BC8E9C8CC72C}" presName="spaceRect" presStyleCnt="0"/>
      <dgm:spPr/>
    </dgm:pt>
    <dgm:pt modelId="{7DB0E69F-84DA-406E-B511-8BDF50FDE57E}" type="pres">
      <dgm:prSet presAssocID="{46BB463A-4F6B-47F5-A345-BC8E9C8CC72C}" presName="parTx" presStyleLbl="revTx" presStyleIdx="2" presStyleCnt="6">
        <dgm:presLayoutVars>
          <dgm:chMax val="0"/>
          <dgm:chPref val="0"/>
        </dgm:presLayoutVars>
      </dgm:prSet>
      <dgm:spPr/>
    </dgm:pt>
    <dgm:pt modelId="{417E1206-270F-4FC3-B85A-B5ED85289044}" type="pres">
      <dgm:prSet presAssocID="{47EC5B29-5EA5-4883-8818-151FD77E220E}" presName="sibTrans" presStyleCnt="0"/>
      <dgm:spPr/>
    </dgm:pt>
    <dgm:pt modelId="{C71C1DDA-5D0B-4E35-BD40-3029B4DC3136}" type="pres">
      <dgm:prSet presAssocID="{B1CB8AF3-435A-4B05-A301-935996B6D6DD}" presName="compNode" presStyleCnt="0"/>
      <dgm:spPr/>
    </dgm:pt>
    <dgm:pt modelId="{61A04809-C13A-4312-91C1-B5BB83EE9576}" type="pres">
      <dgm:prSet presAssocID="{B1CB8AF3-435A-4B05-A301-935996B6D6DD}" presName="bgRect" presStyleLbl="bgShp" presStyleIdx="3" presStyleCnt="6"/>
      <dgm:spPr/>
    </dgm:pt>
    <dgm:pt modelId="{5CC72030-EF86-401E-8F0B-6DFE1CF04985}" type="pres">
      <dgm:prSet presAssocID="{B1CB8AF3-435A-4B05-A301-935996B6D6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F3243F6-87E6-4C82-920E-7F1A54CCD178}" type="pres">
      <dgm:prSet presAssocID="{B1CB8AF3-435A-4B05-A301-935996B6D6DD}" presName="spaceRect" presStyleCnt="0"/>
      <dgm:spPr/>
    </dgm:pt>
    <dgm:pt modelId="{9D291C29-53AF-4613-9803-B7059BD2D26E}" type="pres">
      <dgm:prSet presAssocID="{B1CB8AF3-435A-4B05-A301-935996B6D6DD}" presName="parTx" presStyleLbl="revTx" presStyleIdx="3" presStyleCnt="6">
        <dgm:presLayoutVars>
          <dgm:chMax val="0"/>
          <dgm:chPref val="0"/>
        </dgm:presLayoutVars>
      </dgm:prSet>
      <dgm:spPr/>
    </dgm:pt>
    <dgm:pt modelId="{E50D13F5-1BAD-40D4-8146-19E336D4AA10}" type="pres">
      <dgm:prSet presAssocID="{9907619A-EAB6-42B0-B796-554FB86998A8}" presName="sibTrans" presStyleCnt="0"/>
      <dgm:spPr/>
    </dgm:pt>
    <dgm:pt modelId="{043C81BD-21A6-49B8-A99A-F9EB70401BB3}" type="pres">
      <dgm:prSet presAssocID="{7AE12C66-B0A5-40C3-B028-AB2D215C4D68}" presName="compNode" presStyleCnt="0"/>
      <dgm:spPr/>
    </dgm:pt>
    <dgm:pt modelId="{F8468C69-3444-491B-8F5D-391C89D49DF4}" type="pres">
      <dgm:prSet presAssocID="{7AE12C66-B0A5-40C3-B028-AB2D215C4D68}" presName="bgRect" presStyleLbl="bgShp" presStyleIdx="4" presStyleCnt="6"/>
      <dgm:spPr/>
    </dgm:pt>
    <dgm:pt modelId="{CED90A8E-4A98-4FF2-814B-92F925DF16A8}" type="pres">
      <dgm:prSet presAssocID="{7AE12C66-B0A5-40C3-B028-AB2D215C4D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4123F65-32D6-4C2B-BCE5-0A85C80FF9D0}" type="pres">
      <dgm:prSet presAssocID="{7AE12C66-B0A5-40C3-B028-AB2D215C4D68}" presName="spaceRect" presStyleCnt="0"/>
      <dgm:spPr/>
    </dgm:pt>
    <dgm:pt modelId="{FDCCCFC9-7BBA-4EAB-A40F-E30EA5C31569}" type="pres">
      <dgm:prSet presAssocID="{7AE12C66-B0A5-40C3-B028-AB2D215C4D68}" presName="parTx" presStyleLbl="revTx" presStyleIdx="4" presStyleCnt="6">
        <dgm:presLayoutVars>
          <dgm:chMax val="0"/>
          <dgm:chPref val="0"/>
        </dgm:presLayoutVars>
      </dgm:prSet>
      <dgm:spPr/>
    </dgm:pt>
    <dgm:pt modelId="{C2B4AACC-4CE0-4E0F-809E-355367049029}" type="pres">
      <dgm:prSet presAssocID="{9A709F42-2C35-48DA-BD83-DDFBEC41BF9C}" presName="sibTrans" presStyleCnt="0"/>
      <dgm:spPr/>
    </dgm:pt>
    <dgm:pt modelId="{472F5A0F-6749-451C-9A63-FC632211222E}" type="pres">
      <dgm:prSet presAssocID="{C6093F06-CD87-4D8C-AB90-CCB1F1ACCB73}" presName="compNode" presStyleCnt="0"/>
      <dgm:spPr/>
    </dgm:pt>
    <dgm:pt modelId="{51E2F1F7-8890-44EE-980A-4EE8E3C6FD70}" type="pres">
      <dgm:prSet presAssocID="{C6093F06-CD87-4D8C-AB90-CCB1F1ACCB73}" presName="bgRect" presStyleLbl="bgShp" presStyleIdx="5" presStyleCnt="6"/>
      <dgm:spPr/>
    </dgm:pt>
    <dgm:pt modelId="{D308E2C9-DDE4-4029-9B7A-4856D089BAA9}" type="pres">
      <dgm:prSet presAssocID="{C6093F06-CD87-4D8C-AB90-CCB1F1ACCB7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43897B-4F4E-4420-AEA7-3EB5A36BF6CB}" type="pres">
      <dgm:prSet presAssocID="{C6093F06-CD87-4D8C-AB90-CCB1F1ACCB73}" presName="spaceRect" presStyleCnt="0"/>
      <dgm:spPr/>
    </dgm:pt>
    <dgm:pt modelId="{95E8E383-70AD-49B2-932A-84DB839A16F8}" type="pres">
      <dgm:prSet presAssocID="{C6093F06-CD87-4D8C-AB90-CCB1F1ACCB7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8501F23-B4FF-4E15-8A12-282A98A18280}" type="presOf" srcId="{B1CB8AF3-435A-4B05-A301-935996B6D6DD}" destId="{9D291C29-53AF-4613-9803-B7059BD2D26E}" srcOrd="0" destOrd="0" presId="urn:microsoft.com/office/officeart/2018/2/layout/IconVerticalSolidList"/>
    <dgm:cxn modelId="{D9AB912D-587F-498F-A5C7-8D4539C9CB70}" srcId="{5D2BD100-0D60-4988-8AF5-CFD612168F56}" destId="{C6093F06-CD87-4D8C-AB90-CCB1F1ACCB73}" srcOrd="5" destOrd="0" parTransId="{658991F3-86F5-4958-B175-F1D4EFA6295A}" sibTransId="{11A6D5A2-F322-4A1D-98F5-93D7E0B1659B}"/>
    <dgm:cxn modelId="{268C524D-DA9F-417E-8E5B-8AA905EAB7ED}" type="presOf" srcId="{95E1ABF4-E25D-406F-8BBA-F7CEBF113E78}" destId="{290EE697-4728-4CCB-9F5F-A3E00934FDFB}" srcOrd="0" destOrd="0" presId="urn:microsoft.com/office/officeart/2018/2/layout/IconVerticalSolidList"/>
    <dgm:cxn modelId="{540BC84F-7F93-44D0-9CE9-B525614AA38C}" srcId="{5D2BD100-0D60-4988-8AF5-CFD612168F56}" destId="{7AE12C66-B0A5-40C3-B028-AB2D215C4D68}" srcOrd="4" destOrd="0" parTransId="{BA9D5BD7-6480-415E-928B-5A4679AEE1A5}" sibTransId="{9A709F42-2C35-48DA-BD83-DDFBEC41BF9C}"/>
    <dgm:cxn modelId="{82533774-1969-46E2-B938-1DDA3759FDA4}" type="presOf" srcId="{F4A50FDA-0E03-485E-87BA-94031952F602}" destId="{938D0E15-4680-47FD-8F22-E04B3EAF671E}" srcOrd="0" destOrd="0" presId="urn:microsoft.com/office/officeart/2018/2/layout/IconVerticalSolidList"/>
    <dgm:cxn modelId="{CF1FE959-A5FB-4909-A01E-E69374D4C1E0}" srcId="{5D2BD100-0D60-4988-8AF5-CFD612168F56}" destId="{95E1ABF4-E25D-406F-8BBA-F7CEBF113E78}" srcOrd="0" destOrd="0" parTransId="{8D01B7C8-7ED4-478F-9EA1-1399F7888781}" sibTransId="{395EB30B-6784-4E73-A3A3-8D5E69FA244C}"/>
    <dgm:cxn modelId="{75EB7186-011B-4BBD-B69E-E35AD74E6B54}" type="presOf" srcId="{5D2BD100-0D60-4988-8AF5-CFD612168F56}" destId="{3736D873-59FB-436B-8A59-A202E9470CD1}" srcOrd="0" destOrd="0" presId="urn:microsoft.com/office/officeart/2018/2/layout/IconVerticalSolidList"/>
    <dgm:cxn modelId="{A7127C94-25F5-4B2E-97C8-BB3EC5150357}" type="presOf" srcId="{C6093F06-CD87-4D8C-AB90-CCB1F1ACCB73}" destId="{95E8E383-70AD-49B2-932A-84DB839A16F8}" srcOrd="0" destOrd="0" presId="urn:microsoft.com/office/officeart/2018/2/layout/IconVerticalSolidList"/>
    <dgm:cxn modelId="{A4BCEF98-3348-4FEA-BA50-A4CDDC03E050}" type="presOf" srcId="{46BB463A-4F6B-47F5-A345-BC8E9C8CC72C}" destId="{7DB0E69F-84DA-406E-B511-8BDF50FDE57E}" srcOrd="0" destOrd="0" presId="urn:microsoft.com/office/officeart/2018/2/layout/IconVerticalSolidList"/>
    <dgm:cxn modelId="{2FB465B4-89CC-4617-9B34-B83EC63C78EC}" srcId="{5D2BD100-0D60-4988-8AF5-CFD612168F56}" destId="{B1CB8AF3-435A-4B05-A301-935996B6D6DD}" srcOrd="3" destOrd="0" parTransId="{5F336182-FD61-4D0A-853D-777EDCFD68C4}" sibTransId="{9907619A-EAB6-42B0-B796-554FB86998A8}"/>
    <dgm:cxn modelId="{7C5B10CB-F348-4676-BD46-BA9AA1F8FC43}" srcId="{5D2BD100-0D60-4988-8AF5-CFD612168F56}" destId="{46BB463A-4F6B-47F5-A345-BC8E9C8CC72C}" srcOrd="2" destOrd="0" parTransId="{6ACA4371-F06A-44B8-8F7F-F7C8941E0DDD}" sibTransId="{47EC5B29-5EA5-4883-8818-151FD77E220E}"/>
    <dgm:cxn modelId="{C0C0CFE8-AD0E-4AF1-AC52-1CD73CBD4EBC}" type="presOf" srcId="{7AE12C66-B0A5-40C3-B028-AB2D215C4D68}" destId="{FDCCCFC9-7BBA-4EAB-A40F-E30EA5C31569}" srcOrd="0" destOrd="0" presId="urn:microsoft.com/office/officeart/2018/2/layout/IconVerticalSolidList"/>
    <dgm:cxn modelId="{BF51D9F5-DB19-498B-8A8E-1E3C123C0A64}" srcId="{5D2BD100-0D60-4988-8AF5-CFD612168F56}" destId="{F4A50FDA-0E03-485E-87BA-94031952F602}" srcOrd="1" destOrd="0" parTransId="{E53F622A-BE3B-402B-991F-EC0E231A8FEE}" sibTransId="{1FB4AA56-7823-4122-9FDD-BEC228DD5487}"/>
    <dgm:cxn modelId="{8F96CF9A-A535-463A-8FD8-8D46C036E388}" type="presParOf" srcId="{3736D873-59FB-436B-8A59-A202E9470CD1}" destId="{80D26D36-6122-4674-A013-BE546E84C9D8}" srcOrd="0" destOrd="0" presId="urn:microsoft.com/office/officeart/2018/2/layout/IconVerticalSolidList"/>
    <dgm:cxn modelId="{64DF277A-4F46-4D4A-8E3F-7AD4032C6A81}" type="presParOf" srcId="{80D26D36-6122-4674-A013-BE546E84C9D8}" destId="{2C15F08C-2807-4B85-BA25-C837A59F3816}" srcOrd="0" destOrd="0" presId="urn:microsoft.com/office/officeart/2018/2/layout/IconVerticalSolidList"/>
    <dgm:cxn modelId="{AFEA5A68-D780-4875-90A7-F03302AF0FA8}" type="presParOf" srcId="{80D26D36-6122-4674-A013-BE546E84C9D8}" destId="{5DF585EE-CB16-4DA1-9B82-3BA39F6473DC}" srcOrd="1" destOrd="0" presId="urn:microsoft.com/office/officeart/2018/2/layout/IconVerticalSolidList"/>
    <dgm:cxn modelId="{2D3ACBA8-919C-4C2D-B280-21A4A9EB2D4C}" type="presParOf" srcId="{80D26D36-6122-4674-A013-BE546E84C9D8}" destId="{AFEA9726-EBDB-4BB2-A533-7993AAA01BAD}" srcOrd="2" destOrd="0" presId="urn:microsoft.com/office/officeart/2018/2/layout/IconVerticalSolidList"/>
    <dgm:cxn modelId="{5C1DB110-01EB-4731-8309-B6E4EDE8FA3A}" type="presParOf" srcId="{80D26D36-6122-4674-A013-BE546E84C9D8}" destId="{290EE697-4728-4CCB-9F5F-A3E00934FDFB}" srcOrd="3" destOrd="0" presId="urn:microsoft.com/office/officeart/2018/2/layout/IconVerticalSolidList"/>
    <dgm:cxn modelId="{5FFACF73-013E-4ED9-AD25-0A1D1CC3AD51}" type="presParOf" srcId="{3736D873-59FB-436B-8A59-A202E9470CD1}" destId="{90CA1311-9581-4705-AC5D-7A42496BD218}" srcOrd="1" destOrd="0" presId="urn:microsoft.com/office/officeart/2018/2/layout/IconVerticalSolidList"/>
    <dgm:cxn modelId="{17DE9669-5CC3-4D9A-8C83-18EC1A33828A}" type="presParOf" srcId="{3736D873-59FB-436B-8A59-A202E9470CD1}" destId="{14D5D31F-FEBE-4A29-91B2-C4C2DEB4521D}" srcOrd="2" destOrd="0" presId="urn:microsoft.com/office/officeart/2018/2/layout/IconVerticalSolidList"/>
    <dgm:cxn modelId="{6CEE2FAC-40DB-49F9-8C6A-C16E4920F5DC}" type="presParOf" srcId="{14D5D31F-FEBE-4A29-91B2-C4C2DEB4521D}" destId="{B936FA97-405C-4875-B1BA-9811D89F172F}" srcOrd="0" destOrd="0" presId="urn:microsoft.com/office/officeart/2018/2/layout/IconVerticalSolidList"/>
    <dgm:cxn modelId="{451C08C3-CA5B-4DC2-AF12-7DAE12FDA2AD}" type="presParOf" srcId="{14D5D31F-FEBE-4A29-91B2-C4C2DEB4521D}" destId="{A3286E7C-DD4C-4D7B-A702-2FE54DDB7819}" srcOrd="1" destOrd="0" presId="urn:microsoft.com/office/officeart/2018/2/layout/IconVerticalSolidList"/>
    <dgm:cxn modelId="{92A43F1B-0820-473A-9F4C-02FDBAFFBC75}" type="presParOf" srcId="{14D5D31F-FEBE-4A29-91B2-C4C2DEB4521D}" destId="{882E4C2B-8A76-4E47-AB07-9A91CA12212C}" srcOrd="2" destOrd="0" presId="urn:microsoft.com/office/officeart/2018/2/layout/IconVerticalSolidList"/>
    <dgm:cxn modelId="{6CC7E5A5-FABA-415A-8378-3113D627E96D}" type="presParOf" srcId="{14D5D31F-FEBE-4A29-91B2-C4C2DEB4521D}" destId="{938D0E15-4680-47FD-8F22-E04B3EAF671E}" srcOrd="3" destOrd="0" presId="urn:microsoft.com/office/officeart/2018/2/layout/IconVerticalSolidList"/>
    <dgm:cxn modelId="{4C2A282B-EC93-4236-ADEC-20E02CB1B4B0}" type="presParOf" srcId="{3736D873-59FB-436B-8A59-A202E9470CD1}" destId="{396D2D28-B1C7-4948-94F8-679D783A6153}" srcOrd="3" destOrd="0" presId="urn:microsoft.com/office/officeart/2018/2/layout/IconVerticalSolidList"/>
    <dgm:cxn modelId="{9AA5C2BB-BE7D-4459-B126-164747867BCE}" type="presParOf" srcId="{3736D873-59FB-436B-8A59-A202E9470CD1}" destId="{21150574-50B9-427A-9F91-23347295E46F}" srcOrd="4" destOrd="0" presId="urn:microsoft.com/office/officeart/2018/2/layout/IconVerticalSolidList"/>
    <dgm:cxn modelId="{F860CBE3-1D78-410F-8916-8C6F0B6B6463}" type="presParOf" srcId="{21150574-50B9-427A-9F91-23347295E46F}" destId="{EDF2B8B3-4F0F-43F8-98F1-FC07B0AAEA39}" srcOrd="0" destOrd="0" presId="urn:microsoft.com/office/officeart/2018/2/layout/IconVerticalSolidList"/>
    <dgm:cxn modelId="{1F956280-B170-41BA-A3CC-A21482B01C22}" type="presParOf" srcId="{21150574-50B9-427A-9F91-23347295E46F}" destId="{A5419A25-9B07-4354-8665-24BB8B7EA808}" srcOrd="1" destOrd="0" presId="urn:microsoft.com/office/officeart/2018/2/layout/IconVerticalSolidList"/>
    <dgm:cxn modelId="{452698A9-A06B-498A-9740-ED0864589D68}" type="presParOf" srcId="{21150574-50B9-427A-9F91-23347295E46F}" destId="{BBF8EC76-2036-4DEE-9855-0B87CC62A0F6}" srcOrd="2" destOrd="0" presId="urn:microsoft.com/office/officeart/2018/2/layout/IconVerticalSolidList"/>
    <dgm:cxn modelId="{AFABA0ED-8C62-4F72-8800-D208A3A07840}" type="presParOf" srcId="{21150574-50B9-427A-9F91-23347295E46F}" destId="{7DB0E69F-84DA-406E-B511-8BDF50FDE57E}" srcOrd="3" destOrd="0" presId="urn:microsoft.com/office/officeart/2018/2/layout/IconVerticalSolidList"/>
    <dgm:cxn modelId="{A8CB6A99-F1F9-42CF-9633-2E1C369AE41D}" type="presParOf" srcId="{3736D873-59FB-436B-8A59-A202E9470CD1}" destId="{417E1206-270F-4FC3-B85A-B5ED85289044}" srcOrd="5" destOrd="0" presId="urn:microsoft.com/office/officeart/2018/2/layout/IconVerticalSolidList"/>
    <dgm:cxn modelId="{0F277259-7369-49A1-8F18-2E8AE5DC71BC}" type="presParOf" srcId="{3736D873-59FB-436B-8A59-A202E9470CD1}" destId="{C71C1DDA-5D0B-4E35-BD40-3029B4DC3136}" srcOrd="6" destOrd="0" presId="urn:microsoft.com/office/officeart/2018/2/layout/IconVerticalSolidList"/>
    <dgm:cxn modelId="{657265D9-3FF2-41B3-95B9-EB12E7DED250}" type="presParOf" srcId="{C71C1DDA-5D0B-4E35-BD40-3029B4DC3136}" destId="{61A04809-C13A-4312-91C1-B5BB83EE9576}" srcOrd="0" destOrd="0" presId="urn:microsoft.com/office/officeart/2018/2/layout/IconVerticalSolidList"/>
    <dgm:cxn modelId="{723B4BBB-A026-4D6C-AC88-F0D128ADFD7A}" type="presParOf" srcId="{C71C1DDA-5D0B-4E35-BD40-3029B4DC3136}" destId="{5CC72030-EF86-401E-8F0B-6DFE1CF04985}" srcOrd="1" destOrd="0" presId="urn:microsoft.com/office/officeart/2018/2/layout/IconVerticalSolidList"/>
    <dgm:cxn modelId="{F020D542-40A4-44AD-A90B-DCD844479448}" type="presParOf" srcId="{C71C1DDA-5D0B-4E35-BD40-3029B4DC3136}" destId="{3F3243F6-87E6-4C82-920E-7F1A54CCD178}" srcOrd="2" destOrd="0" presId="urn:microsoft.com/office/officeart/2018/2/layout/IconVerticalSolidList"/>
    <dgm:cxn modelId="{91E75BD6-5283-4981-AEF4-1FAE9DEB97FA}" type="presParOf" srcId="{C71C1DDA-5D0B-4E35-BD40-3029B4DC3136}" destId="{9D291C29-53AF-4613-9803-B7059BD2D26E}" srcOrd="3" destOrd="0" presId="urn:microsoft.com/office/officeart/2018/2/layout/IconVerticalSolidList"/>
    <dgm:cxn modelId="{2322C4A8-F89B-430A-848C-7172D9D0B5CB}" type="presParOf" srcId="{3736D873-59FB-436B-8A59-A202E9470CD1}" destId="{E50D13F5-1BAD-40D4-8146-19E336D4AA10}" srcOrd="7" destOrd="0" presId="urn:microsoft.com/office/officeart/2018/2/layout/IconVerticalSolidList"/>
    <dgm:cxn modelId="{47CF0013-0177-49F3-8BA1-62AD10AE4409}" type="presParOf" srcId="{3736D873-59FB-436B-8A59-A202E9470CD1}" destId="{043C81BD-21A6-49B8-A99A-F9EB70401BB3}" srcOrd="8" destOrd="0" presId="urn:microsoft.com/office/officeart/2018/2/layout/IconVerticalSolidList"/>
    <dgm:cxn modelId="{56429923-99CF-4727-BEC5-1B8E21C7E835}" type="presParOf" srcId="{043C81BD-21A6-49B8-A99A-F9EB70401BB3}" destId="{F8468C69-3444-491B-8F5D-391C89D49DF4}" srcOrd="0" destOrd="0" presId="urn:microsoft.com/office/officeart/2018/2/layout/IconVerticalSolidList"/>
    <dgm:cxn modelId="{332AA45B-0081-4077-83B0-896FE6C5961E}" type="presParOf" srcId="{043C81BD-21A6-49B8-A99A-F9EB70401BB3}" destId="{CED90A8E-4A98-4FF2-814B-92F925DF16A8}" srcOrd="1" destOrd="0" presId="urn:microsoft.com/office/officeart/2018/2/layout/IconVerticalSolidList"/>
    <dgm:cxn modelId="{CEB2B561-166B-4131-873A-30A2525A0415}" type="presParOf" srcId="{043C81BD-21A6-49B8-A99A-F9EB70401BB3}" destId="{24123F65-32D6-4C2B-BCE5-0A85C80FF9D0}" srcOrd="2" destOrd="0" presId="urn:microsoft.com/office/officeart/2018/2/layout/IconVerticalSolidList"/>
    <dgm:cxn modelId="{13DC5A2B-F6CA-486E-9FCF-F414F6010774}" type="presParOf" srcId="{043C81BD-21A6-49B8-A99A-F9EB70401BB3}" destId="{FDCCCFC9-7BBA-4EAB-A40F-E30EA5C31569}" srcOrd="3" destOrd="0" presId="urn:microsoft.com/office/officeart/2018/2/layout/IconVerticalSolidList"/>
    <dgm:cxn modelId="{8D1BD524-424C-4D14-B165-4B264FDC7BD8}" type="presParOf" srcId="{3736D873-59FB-436B-8A59-A202E9470CD1}" destId="{C2B4AACC-4CE0-4E0F-809E-355367049029}" srcOrd="9" destOrd="0" presId="urn:microsoft.com/office/officeart/2018/2/layout/IconVerticalSolidList"/>
    <dgm:cxn modelId="{46D823EA-ADF2-4F89-AAF1-6F21F9CABFCE}" type="presParOf" srcId="{3736D873-59FB-436B-8A59-A202E9470CD1}" destId="{472F5A0F-6749-451C-9A63-FC632211222E}" srcOrd="10" destOrd="0" presId="urn:microsoft.com/office/officeart/2018/2/layout/IconVerticalSolidList"/>
    <dgm:cxn modelId="{7CDB4378-EB33-4E98-A5DC-0E1055960C7E}" type="presParOf" srcId="{472F5A0F-6749-451C-9A63-FC632211222E}" destId="{51E2F1F7-8890-44EE-980A-4EE8E3C6FD70}" srcOrd="0" destOrd="0" presId="urn:microsoft.com/office/officeart/2018/2/layout/IconVerticalSolidList"/>
    <dgm:cxn modelId="{20E41FF9-A06C-4492-BC63-EB313EADDF90}" type="presParOf" srcId="{472F5A0F-6749-451C-9A63-FC632211222E}" destId="{D308E2C9-DDE4-4029-9B7A-4856D089BAA9}" srcOrd="1" destOrd="0" presId="urn:microsoft.com/office/officeart/2018/2/layout/IconVerticalSolidList"/>
    <dgm:cxn modelId="{2C5E1BF0-C4E9-479C-81C2-8865A8A4B4DD}" type="presParOf" srcId="{472F5A0F-6749-451C-9A63-FC632211222E}" destId="{E743897B-4F4E-4420-AEA7-3EB5A36BF6CB}" srcOrd="2" destOrd="0" presId="urn:microsoft.com/office/officeart/2018/2/layout/IconVerticalSolidList"/>
    <dgm:cxn modelId="{9CC8A6B7-2123-4599-9CAC-FAC706F63C14}" type="presParOf" srcId="{472F5A0F-6749-451C-9A63-FC632211222E}" destId="{95E8E383-70AD-49B2-932A-84DB839A16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F954D-B685-46E6-82F5-0312EE5995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150C8F-45F2-4D71-B724-10C2C0EC8224}">
      <dgm:prSet/>
      <dgm:spPr/>
      <dgm:t>
        <a:bodyPr/>
        <a:lstStyle/>
        <a:p>
          <a:pPr>
            <a:defRPr cap="all"/>
          </a:pPr>
          <a:r>
            <a:rPr lang="en-US"/>
            <a:t>Users</a:t>
          </a:r>
        </a:p>
      </dgm:t>
    </dgm:pt>
    <dgm:pt modelId="{15EE1A82-C6CF-4CAD-9F2D-094E9EEAB9FA}" type="parTrans" cxnId="{F9831850-C115-485C-B796-3116E538B9D4}">
      <dgm:prSet/>
      <dgm:spPr/>
      <dgm:t>
        <a:bodyPr/>
        <a:lstStyle/>
        <a:p>
          <a:endParaRPr lang="en-US"/>
        </a:p>
      </dgm:t>
    </dgm:pt>
    <dgm:pt modelId="{E51C201A-4A16-4291-9A8C-24FD11341816}" type="sibTrans" cxnId="{F9831850-C115-485C-B796-3116E538B9D4}">
      <dgm:prSet/>
      <dgm:spPr/>
      <dgm:t>
        <a:bodyPr/>
        <a:lstStyle/>
        <a:p>
          <a:endParaRPr lang="en-US"/>
        </a:p>
      </dgm:t>
    </dgm:pt>
    <dgm:pt modelId="{6DECCD92-BD9B-4225-AB78-9B92CF02E68F}">
      <dgm:prSet/>
      <dgm:spPr/>
      <dgm:t>
        <a:bodyPr/>
        <a:lstStyle/>
        <a:p>
          <a:pPr>
            <a:defRPr cap="all"/>
          </a:pPr>
          <a:r>
            <a:rPr lang="en-US"/>
            <a:t>Authors</a:t>
          </a:r>
        </a:p>
      </dgm:t>
    </dgm:pt>
    <dgm:pt modelId="{4B577634-7F58-4549-8EF5-8DDDA1A0CFA3}" type="parTrans" cxnId="{D4B08AA1-5CC0-4CF9-B58C-4A93A09DFC78}">
      <dgm:prSet/>
      <dgm:spPr/>
      <dgm:t>
        <a:bodyPr/>
        <a:lstStyle/>
        <a:p>
          <a:endParaRPr lang="en-US"/>
        </a:p>
      </dgm:t>
    </dgm:pt>
    <dgm:pt modelId="{3A76DDEE-AF2C-4901-BD8F-BB2BA00A05AD}" type="sibTrans" cxnId="{D4B08AA1-5CC0-4CF9-B58C-4A93A09DFC78}">
      <dgm:prSet/>
      <dgm:spPr/>
      <dgm:t>
        <a:bodyPr/>
        <a:lstStyle/>
        <a:p>
          <a:endParaRPr lang="en-US"/>
        </a:p>
      </dgm:t>
    </dgm:pt>
    <dgm:pt modelId="{31F414E6-49BD-4657-80EC-A96884A19C1A}">
      <dgm:prSet/>
      <dgm:spPr/>
      <dgm:t>
        <a:bodyPr/>
        <a:lstStyle/>
        <a:p>
          <a:pPr>
            <a:defRPr cap="all"/>
          </a:pPr>
          <a:r>
            <a:rPr lang="en-US"/>
            <a:t>Publisher</a:t>
          </a:r>
        </a:p>
      </dgm:t>
    </dgm:pt>
    <dgm:pt modelId="{3B52302B-90EF-4FF1-8CEE-8FE4EC3CB813}" type="parTrans" cxnId="{3C270727-DBD1-423C-A60D-1C38308299D9}">
      <dgm:prSet/>
      <dgm:spPr/>
      <dgm:t>
        <a:bodyPr/>
        <a:lstStyle/>
        <a:p>
          <a:endParaRPr lang="en-US"/>
        </a:p>
      </dgm:t>
    </dgm:pt>
    <dgm:pt modelId="{DAF24626-25D7-45A0-B442-84DCD84CB40F}" type="sibTrans" cxnId="{3C270727-DBD1-423C-A60D-1C38308299D9}">
      <dgm:prSet/>
      <dgm:spPr/>
      <dgm:t>
        <a:bodyPr/>
        <a:lstStyle/>
        <a:p>
          <a:endParaRPr lang="en-US"/>
        </a:p>
      </dgm:t>
    </dgm:pt>
    <dgm:pt modelId="{F8AED2F9-9367-4FDF-91C2-8ED51DC6BD9A}" type="pres">
      <dgm:prSet presAssocID="{CBFF954D-B685-46E6-82F5-0312EE599508}" presName="root" presStyleCnt="0">
        <dgm:presLayoutVars>
          <dgm:dir/>
          <dgm:resizeHandles val="exact"/>
        </dgm:presLayoutVars>
      </dgm:prSet>
      <dgm:spPr/>
    </dgm:pt>
    <dgm:pt modelId="{A22F662D-A895-49D6-920D-297265B3E5E6}" type="pres">
      <dgm:prSet presAssocID="{72150C8F-45F2-4D71-B724-10C2C0EC8224}" presName="compNode" presStyleCnt="0"/>
      <dgm:spPr/>
    </dgm:pt>
    <dgm:pt modelId="{D27B5978-0B66-4CE4-9EAD-F872A4EDFCBC}" type="pres">
      <dgm:prSet presAssocID="{72150C8F-45F2-4D71-B724-10C2C0EC8224}" presName="iconBgRect" presStyleLbl="bgShp" presStyleIdx="0" presStyleCnt="3"/>
      <dgm:spPr/>
    </dgm:pt>
    <dgm:pt modelId="{57DDAF7B-597E-4C10-B454-1ADD3331100E}" type="pres">
      <dgm:prSet presAssocID="{72150C8F-45F2-4D71-B724-10C2C0EC82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7E612C7-A41B-4EE6-B8F9-254B49AF59AC}" type="pres">
      <dgm:prSet presAssocID="{72150C8F-45F2-4D71-B724-10C2C0EC8224}" presName="spaceRect" presStyleCnt="0"/>
      <dgm:spPr/>
    </dgm:pt>
    <dgm:pt modelId="{A573A619-141B-473B-988E-9B9474D5C4C3}" type="pres">
      <dgm:prSet presAssocID="{72150C8F-45F2-4D71-B724-10C2C0EC8224}" presName="textRect" presStyleLbl="revTx" presStyleIdx="0" presStyleCnt="3">
        <dgm:presLayoutVars>
          <dgm:chMax val="1"/>
          <dgm:chPref val="1"/>
        </dgm:presLayoutVars>
      </dgm:prSet>
      <dgm:spPr/>
    </dgm:pt>
    <dgm:pt modelId="{95EE3CF6-E40E-4760-9B15-DE3E98531BCA}" type="pres">
      <dgm:prSet presAssocID="{E51C201A-4A16-4291-9A8C-24FD11341816}" presName="sibTrans" presStyleCnt="0"/>
      <dgm:spPr/>
    </dgm:pt>
    <dgm:pt modelId="{360984F9-2CC3-4715-8ACB-0E5EB3FA8DBC}" type="pres">
      <dgm:prSet presAssocID="{6DECCD92-BD9B-4225-AB78-9B92CF02E68F}" presName="compNode" presStyleCnt="0"/>
      <dgm:spPr/>
    </dgm:pt>
    <dgm:pt modelId="{E0F59456-B624-4003-87C1-874DC6882B00}" type="pres">
      <dgm:prSet presAssocID="{6DECCD92-BD9B-4225-AB78-9B92CF02E68F}" presName="iconBgRect" presStyleLbl="bgShp" presStyleIdx="1" presStyleCnt="3"/>
      <dgm:spPr/>
    </dgm:pt>
    <dgm:pt modelId="{314BE2AC-77D7-411D-A45E-6A638C584AF9}" type="pres">
      <dgm:prSet presAssocID="{6DECCD92-BD9B-4225-AB78-9B92CF02E6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5A859BD-41F5-411C-8020-24ED37911A87}" type="pres">
      <dgm:prSet presAssocID="{6DECCD92-BD9B-4225-AB78-9B92CF02E68F}" presName="spaceRect" presStyleCnt="0"/>
      <dgm:spPr/>
    </dgm:pt>
    <dgm:pt modelId="{2A61AFD4-4810-4B16-82CA-42B5ACF6FB6B}" type="pres">
      <dgm:prSet presAssocID="{6DECCD92-BD9B-4225-AB78-9B92CF02E68F}" presName="textRect" presStyleLbl="revTx" presStyleIdx="1" presStyleCnt="3">
        <dgm:presLayoutVars>
          <dgm:chMax val="1"/>
          <dgm:chPref val="1"/>
        </dgm:presLayoutVars>
      </dgm:prSet>
      <dgm:spPr/>
    </dgm:pt>
    <dgm:pt modelId="{73B9CFB0-269C-4E40-9CD3-B29A089BED63}" type="pres">
      <dgm:prSet presAssocID="{3A76DDEE-AF2C-4901-BD8F-BB2BA00A05AD}" presName="sibTrans" presStyleCnt="0"/>
      <dgm:spPr/>
    </dgm:pt>
    <dgm:pt modelId="{459DE910-349D-48F2-BE8F-71484023120B}" type="pres">
      <dgm:prSet presAssocID="{31F414E6-49BD-4657-80EC-A96884A19C1A}" presName="compNode" presStyleCnt="0"/>
      <dgm:spPr/>
    </dgm:pt>
    <dgm:pt modelId="{6DB8E23B-1D84-4CCD-AD55-4F19DDBCF61F}" type="pres">
      <dgm:prSet presAssocID="{31F414E6-49BD-4657-80EC-A96884A19C1A}" presName="iconBgRect" presStyleLbl="bgShp" presStyleIdx="2" presStyleCnt="3"/>
      <dgm:spPr/>
    </dgm:pt>
    <dgm:pt modelId="{7D39565E-C229-4CF7-B16F-D6B9D1721668}" type="pres">
      <dgm:prSet presAssocID="{31F414E6-49BD-4657-80EC-A96884A19C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C0C1ECEE-CB73-4F36-8AB6-2196C526A53F}" type="pres">
      <dgm:prSet presAssocID="{31F414E6-49BD-4657-80EC-A96884A19C1A}" presName="spaceRect" presStyleCnt="0"/>
      <dgm:spPr/>
    </dgm:pt>
    <dgm:pt modelId="{CCCB30E4-B2F9-44A4-B21D-843AF7D53833}" type="pres">
      <dgm:prSet presAssocID="{31F414E6-49BD-4657-80EC-A96884A19C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270727-DBD1-423C-A60D-1C38308299D9}" srcId="{CBFF954D-B685-46E6-82F5-0312EE599508}" destId="{31F414E6-49BD-4657-80EC-A96884A19C1A}" srcOrd="2" destOrd="0" parTransId="{3B52302B-90EF-4FF1-8CEE-8FE4EC3CB813}" sibTransId="{DAF24626-25D7-45A0-B442-84DCD84CB40F}"/>
    <dgm:cxn modelId="{F9831850-C115-485C-B796-3116E538B9D4}" srcId="{CBFF954D-B685-46E6-82F5-0312EE599508}" destId="{72150C8F-45F2-4D71-B724-10C2C0EC8224}" srcOrd="0" destOrd="0" parTransId="{15EE1A82-C6CF-4CAD-9F2D-094E9EEAB9FA}" sibTransId="{E51C201A-4A16-4291-9A8C-24FD11341816}"/>
    <dgm:cxn modelId="{F4467058-E51C-4059-9825-3DB62070A813}" type="presOf" srcId="{31F414E6-49BD-4657-80EC-A96884A19C1A}" destId="{CCCB30E4-B2F9-44A4-B21D-843AF7D53833}" srcOrd="0" destOrd="0" presId="urn:microsoft.com/office/officeart/2018/5/layout/IconCircleLabelList"/>
    <dgm:cxn modelId="{D4B08AA1-5CC0-4CF9-B58C-4A93A09DFC78}" srcId="{CBFF954D-B685-46E6-82F5-0312EE599508}" destId="{6DECCD92-BD9B-4225-AB78-9B92CF02E68F}" srcOrd="1" destOrd="0" parTransId="{4B577634-7F58-4549-8EF5-8DDDA1A0CFA3}" sibTransId="{3A76DDEE-AF2C-4901-BD8F-BB2BA00A05AD}"/>
    <dgm:cxn modelId="{356DA2D9-5643-4507-A49E-D30C7C5A335F}" type="presOf" srcId="{72150C8F-45F2-4D71-B724-10C2C0EC8224}" destId="{A573A619-141B-473B-988E-9B9474D5C4C3}" srcOrd="0" destOrd="0" presId="urn:microsoft.com/office/officeart/2018/5/layout/IconCircleLabelList"/>
    <dgm:cxn modelId="{9EB16BE0-4021-4688-BDD3-D5B196E3174E}" type="presOf" srcId="{6DECCD92-BD9B-4225-AB78-9B92CF02E68F}" destId="{2A61AFD4-4810-4B16-82CA-42B5ACF6FB6B}" srcOrd="0" destOrd="0" presId="urn:microsoft.com/office/officeart/2018/5/layout/IconCircleLabelList"/>
    <dgm:cxn modelId="{3D49D7F7-FC3A-41AF-B21D-6B7E2F0C44A7}" type="presOf" srcId="{CBFF954D-B685-46E6-82F5-0312EE599508}" destId="{F8AED2F9-9367-4FDF-91C2-8ED51DC6BD9A}" srcOrd="0" destOrd="0" presId="urn:microsoft.com/office/officeart/2018/5/layout/IconCircleLabelList"/>
    <dgm:cxn modelId="{07325C18-7B2C-4D1C-B9A4-E23571FD955C}" type="presParOf" srcId="{F8AED2F9-9367-4FDF-91C2-8ED51DC6BD9A}" destId="{A22F662D-A895-49D6-920D-297265B3E5E6}" srcOrd="0" destOrd="0" presId="urn:microsoft.com/office/officeart/2018/5/layout/IconCircleLabelList"/>
    <dgm:cxn modelId="{249501F0-4C0B-44E1-9D1B-AE967D115FE0}" type="presParOf" srcId="{A22F662D-A895-49D6-920D-297265B3E5E6}" destId="{D27B5978-0B66-4CE4-9EAD-F872A4EDFCBC}" srcOrd="0" destOrd="0" presId="urn:microsoft.com/office/officeart/2018/5/layout/IconCircleLabelList"/>
    <dgm:cxn modelId="{24905CBF-5329-4692-A74F-F41CB88FD028}" type="presParOf" srcId="{A22F662D-A895-49D6-920D-297265B3E5E6}" destId="{57DDAF7B-597E-4C10-B454-1ADD3331100E}" srcOrd="1" destOrd="0" presId="urn:microsoft.com/office/officeart/2018/5/layout/IconCircleLabelList"/>
    <dgm:cxn modelId="{86F13FB6-06D7-41E2-9927-5038011FCBA1}" type="presParOf" srcId="{A22F662D-A895-49D6-920D-297265B3E5E6}" destId="{57E612C7-A41B-4EE6-B8F9-254B49AF59AC}" srcOrd="2" destOrd="0" presId="urn:microsoft.com/office/officeart/2018/5/layout/IconCircleLabelList"/>
    <dgm:cxn modelId="{9796C4F2-A659-44BF-B47E-BE188357FCB1}" type="presParOf" srcId="{A22F662D-A895-49D6-920D-297265B3E5E6}" destId="{A573A619-141B-473B-988E-9B9474D5C4C3}" srcOrd="3" destOrd="0" presId="urn:microsoft.com/office/officeart/2018/5/layout/IconCircleLabelList"/>
    <dgm:cxn modelId="{28A566B4-846E-4E3B-9579-1229150C0024}" type="presParOf" srcId="{F8AED2F9-9367-4FDF-91C2-8ED51DC6BD9A}" destId="{95EE3CF6-E40E-4760-9B15-DE3E98531BCA}" srcOrd="1" destOrd="0" presId="urn:microsoft.com/office/officeart/2018/5/layout/IconCircleLabelList"/>
    <dgm:cxn modelId="{D81B495A-FEE1-4090-B1CA-EA4F882005F1}" type="presParOf" srcId="{F8AED2F9-9367-4FDF-91C2-8ED51DC6BD9A}" destId="{360984F9-2CC3-4715-8ACB-0E5EB3FA8DBC}" srcOrd="2" destOrd="0" presId="urn:microsoft.com/office/officeart/2018/5/layout/IconCircleLabelList"/>
    <dgm:cxn modelId="{EE8C69B6-FC54-4A08-8DD7-D8EE6D11539C}" type="presParOf" srcId="{360984F9-2CC3-4715-8ACB-0E5EB3FA8DBC}" destId="{E0F59456-B624-4003-87C1-874DC6882B00}" srcOrd="0" destOrd="0" presId="urn:microsoft.com/office/officeart/2018/5/layout/IconCircleLabelList"/>
    <dgm:cxn modelId="{EF804D2C-4453-4D06-AE00-B09C0AF4ADF4}" type="presParOf" srcId="{360984F9-2CC3-4715-8ACB-0E5EB3FA8DBC}" destId="{314BE2AC-77D7-411D-A45E-6A638C584AF9}" srcOrd="1" destOrd="0" presId="urn:microsoft.com/office/officeart/2018/5/layout/IconCircleLabelList"/>
    <dgm:cxn modelId="{65DD160D-E96C-4CFB-8745-7BA1519BA6D3}" type="presParOf" srcId="{360984F9-2CC3-4715-8ACB-0E5EB3FA8DBC}" destId="{B5A859BD-41F5-411C-8020-24ED37911A87}" srcOrd="2" destOrd="0" presId="urn:microsoft.com/office/officeart/2018/5/layout/IconCircleLabelList"/>
    <dgm:cxn modelId="{3F5B5BF2-F05E-4C68-BD18-43C4D3E8D361}" type="presParOf" srcId="{360984F9-2CC3-4715-8ACB-0E5EB3FA8DBC}" destId="{2A61AFD4-4810-4B16-82CA-42B5ACF6FB6B}" srcOrd="3" destOrd="0" presId="urn:microsoft.com/office/officeart/2018/5/layout/IconCircleLabelList"/>
    <dgm:cxn modelId="{D6FCBE54-FB7C-4AE5-B9D6-C45D54047AF0}" type="presParOf" srcId="{F8AED2F9-9367-4FDF-91C2-8ED51DC6BD9A}" destId="{73B9CFB0-269C-4E40-9CD3-B29A089BED63}" srcOrd="3" destOrd="0" presId="urn:microsoft.com/office/officeart/2018/5/layout/IconCircleLabelList"/>
    <dgm:cxn modelId="{28C118B7-9DEC-4314-8966-C0EC84B5D051}" type="presParOf" srcId="{F8AED2F9-9367-4FDF-91C2-8ED51DC6BD9A}" destId="{459DE910-349D-48F2-BE8F-71484023120B}" srcOrd="4" destOrd="0" presId="urn:microsoft.com/office/officeart/2018/5/layout/IconCircleLabelList"/>
    <dgm:cxn modelId="{FCD708D1-7DF7-4C80-BAF4-288BC03EFCB9}" type="presParOf" srcId="{459DE910-349D-48F2-BE8F-71484023120B}" destId="{6DB8E23B-1D84-4CCD-AD55-4F19DDBCF61F}" srcOrd="0" destOrd="0" presId="urn:microsoft.com/office/officeart/2018/5/layout/IconCircleLabelList"/>
    <dgm:cxn modelId="{FCC74780-EF6A-4ADC-B46B-B57A48661C8F}" type="presParOf" srcId="{459DE910-349D-48F2-BE8F-71484023120B}" destId="{7D39565E-C229-4CF7-B16F-D6B9D1721668}" srcOrd="1" destOrd="0" presId="urn:microsoft.com/office/officeart/2018/5/layout/IconCircleLabelList"/>
    <dgm:cxn modelId="{58B01AD1-6E16-4444-B0B1-4B22BD9F96DB}" type="presParOf" srcId="{459DE910-349D-48F2-BE8F-71484023120B}" destId="{C0C1ECEE-CB73-4F36-8AB6-2196C526A53F}" srcOrd="2" destOrd="0" presId="urn:microsoft.com/office/officeart/2018/5/layout/IconCircleLabelList"/>
    <dgm:cxn modelId="{7F4969EA-50F5-4D2F-BECD-4EEE150699F2}" type="presParOf" srcId="{459DE910-349D-48F2-BE8F-71484023120B}" destId="{CCCB30E4-B2F9-44A4-B21D-843AF7D538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5A2F2-B394-4F6A-97F9-2F40D3F52D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1DCF9D-500D-4F95-92C1-C21A441C338C}">
      <dgm:prSet/>
      <dgm:spPr/>
      <dgm:t>
        <a:bodyPr/>
        <a:lstStyle/>
        <a:p>
          <a:r>
            <a:rPr lang="en-US" dirty="0"/>
            <a:t>Can create </a:t>
          </a:r>
          <a:r>
            <a:rPr lang="en-US" i="1" dirty="0"/>
            <a:t>Publisher</a:t>
          </a:r>
          <a:r>
            <a:rPr lang="en-US" dirty="0"/>
            <a:t>, </a:t>
          </a:r>
          <a:r>
            <a:rPr lang="en-US" i="1" dirty="0"/>
            <a:t>Author</a:t>
          </a:r>
          <a:r>
            <a:rPr lang="en-US" dirty="0"/>
            <a:t> and </a:t>
          </a:r>
          <a:r>
            <a:rPr lang="en-US" i="1" dirty="0"/>
            <a:t>Reviewer</a:t>
          </a:r>
          <a:r>
            <a:rPr lang="en-US" dirty="0"/>
            <a:t> accounts</a:t>
          </a:r>
        </a:p>
      </dgm:t>
    </dgm:pt>
    <dgm:pt modelId="{F81CF758-DAEF-422B-84BF-81D2C8B84774}" type="parTrans" cxnId="{92FDD5D1-FC07-4E1C-9940-532A1618BA48}">
      <dgm:prSet/>
      <dgm:spPr/>
      <dgm:t>
        <a:bodyPr/>
        <a:lstStyle/>
        <a:p>
          <a:endParaRPr lang="en-US"/>
        </a:p>
      </dgm:t>
    </dgm:pt>
    <dgm:pt modelId="{7AB2C439-C642-4BD5-A13E-2840CC728FDC}" type="sibTrans" cxnId="{92FDD5D1-FC07-4E1C-9940-532A1618BA48}">
      <dgm:prSet/>
      <dgm:spPr/>
      <dgm:t>
        <a:bodyPr/>
        <a:lstStyle/>
        <a:p>
          <a:endParaRPr lang="en-US"/>
        </a:p>
      </dgm:t>
    </dgm:pt>
    <dgm:pt modelId="{A5A9FED2-C0B0-4CF3-8C85-AED5291390C5}">
      <dgm:prSet/>
      <dgm:spPr/>
      <dgm:t>
        <a:bodyPr/>
        <a:lstStyle/>
        <a:p>
          <a:r>
            <a:rPr lang="en-US" dirty="0"/>
            <a:t>Can manage </a:t>
          </a:r>
          <a:r>
            <a:rPr lang="en-US" i="1" dirty="0"/>
            <a:t>Publisher</a:t>
          </a:r>
          <a:r>
            <a:rPr lang="en-US" dirty="0"/>
            <a:t>, </a:t>
          </a:r>
          <a:r>
            <a:rPr lang="en-US" i="1" dirty="0"/>
            <a:t>Author</a:t>
          </a:r>
          <a:r>
            <a:rPr lang="en-US" dirty="0"/>
            <a:t>, and </a:t>
          </a:r>
          <a:r>
            <a:rPr lang="en-US" i="1" dirty="0"/>
            <a:t>Reviewer</a:t>
          </a:r>
          <a:r>
            <a:rPr lang="en-US" dirty="0"/>
            <a:t> accounts</a:t>
          </a:r>
        </a:p>
      </dgm:t>
    </dgm:pt>
    <dgm:pt modelId="{8AA9D8FD-D161-4538-825C-D699DBA345F6}" type="parTrans" cxnId="{E987663B-3474-4484-80FA-D3A520818803}">
      <dgm:prSet/>
      <dgm:spPr/>
      <dgm:t>
        <a:bodyPr/>
        <a:lstStyle/>
        <a:p>
          <a:endParaRPr lang="en-US"/>
        </a:p>
      </dgm:t>
    </dgm:pt>
    <dgm:pt modelId="{02ACEA78-750F-4F43-B72D-6A5BCFC9FF4B}" type="sibTrans" cxnId="{E987663B-3474-4484-80FA-D3A520818803}">
      <dgm:prSet/>
      <dgm:spPr/>
      <dgm:t>
        <a:bodyPr/>
        <a:lstStyle/>
        <a:p>
          <a:endParaRPr lang="en-US"/>
        </a:p>
      </dgm:t>
    </dgm:pt>
    <dgm:pt modelId="{C45FE162-921B-4FDC-9706-CE7D99724C0A}">
      <dgm:prSet/>
      <dgm:spPr/>
      <dgm:t>
        <a:bodyPr/>
        <a:lstStyle/>
        <a:p>
          <a:r>
            <a:rPr lang="en-US" dirty="0"/>
            <a:t>Assign reviewers to </a:t>
          </a:r>
          <a:r>
            <a:rPr lang="en-US" i="1" dirty="0"/>
            <a:t>authors</a:t>
          </a:r>
          <a:endParaRPr lang="en-US" dirty="0"/>
        </a:p>
      </dgm:t>
    </dgm:pt>
    <dgm:pt modelId="{35291DBD-B715-47FB-860E-B9743C9ED3EF}" type="parTrans" cxnId="{1B3558A3-E964-419D-B205-DDDAFF31E071}">
      <dgm:prSet/>
      <dgm:spPr/>
      <dgm:t>
        <a:bodyPr/>
        <a:lstStyle/>
        <a:p>
          <a:endParaRPr lang="en-US"/>
        </a:p>
      </dgm:t>
    </dgm:pt>
    <dgm:pt modelId="{84D5D03C-01AB-4E03-A251-D13C6936F5BA}" type="sibTrans" cxnId="{1B3558A3-E964-419D-B205-DDDAFF31E071}">
      <dgm:prSet/>
      <dgm:spPr/>
      <dgm:t>
        <a:bodyPr/>
        <a:lstStyle/>
        <a:p>
          <a:endParaRPr lang="en-US"/>
        </a:p>
      </dgm:t>
    </dgm:pt>
    <dgm:pt modelId="{1528417E-B6CB-4F08-85BA-469CDF31A58A}">
      <dgm:prSet/>
      <dgm:spPr/>
      <dgm:t>
        <a:bodyPr/>
        <a:lstStyle/>
        <a:p>
          <a:r>
            <a:rPr lang="en-US" dirty="0"/>
            <a:t>Publish books and beta chapters for sale to </a:t>
          </a:r>
          <a:r>
            <a:rPr lang="en-US" i="1" dirty="0"/>
            <a:t>customers</a:t>
          </a:r>
          <a:endParaRPr lang="en-US" dirty="0"/>
        </a:p>
      </dgm:t>
    </dgm:pt>
    <dgm:pt modelId="{29A6E0AB-3B86-4C8E-8703-73E1377065FD}" type="parTrans" cxnId="{8191B0D0-A378-4257-9026-377DCA88A5A8}">
      <dgm:prSet/>
      <dgm:spPr/>
      <dgm:t>
        <a:bodyPr/>
        <a:lstStyle/>
        <a:p>
          <a:endParaRPr lang="en-US"/>
        </a:p>
      </dgm:t>
    </dgm:pt>
    <dgm:pt modelId="{2BBBA470-F58F-4F04-8F7F-454955A9148E}" type="sibTrans" cxnId="{8191B0D0-A378-4257-9026-377DCA88A5A8}">
      <dgm:prSet/>
      <dgm:spPr/>
      <dgm:t>
        <a:bodyPr/>
        <a:lstStyle/>
        <a:p>
          <a:endParaRPr lang="en-US"/>
        </a:p>
      </dgm:t>
    </dgm:pt>
    <dgm:pt modelId="{61B30D8F-DE22-4B78-AF8A-0310E0CD0F07}" type="pres">
      <dgm:prSet presAssocID="{2AB5A2F2-B394-4F6A-97F9-2F40D3F52D90}" presName="vert0" presStyleCnt="0">
        <dgm:presLayoutVars>
          <dgm:dir/>
          <dgm:animOne val="branch"/>
          <dgm:animLvl val="lvl"/>
        </dgm:presLayoutVars>
      </dgm:prSet>
      <dgm:spPr/>
    </dgm:pt>
    <dgm:pt modelId="{F282922D-FAAF-4C9B-B464-8868B39FF09C}" type="pres">
      <dgm:prSet presAssocID="{471DCF9D-500D-4F95-92C1-C21A441C338C}" presName="thickLine" presStyleLbl="alignNode1" presStyleIdx="0" presStyleCnt="4"/>
      <dgm:spPr/>
    </dgm:pt>
    <dgm:pt modelId="{353E765C-5D54-44C7-B136-4D068F927FDC}" type="pres">
      <dgm:prSet presAssocID="{471DCF9D-500D-4F95-92C1-C21A441C338C}" presName="horz1" presStyleCnt="0"/>
      <dgm:spPr/>
    </dgm:pt>
    <dgm:pt modelId="{804A2A07-C08D-4C67-A764-63B4B9644F38}" type="pres">
      <dgm:prSet presAssocID="{471DCF9D-500D-4F95-92C1-C21A441C338C}" presName="tx1" presStyleLbl="revTx" presStyleIdx="0" presStyleCnt="4"/>
      <dgm:spPr/>
    </dgm:pt>
    <dgm:pt modelId="{F8613926-CA7B-4CD6-94AB-9A4D402B6213}" type="pres">
      <dgm:prSet presAssocID="{471DCF9D-500D-4F95-92C1-C21A441C338C}" presName="vert1" presStyleCnt="0"/>
      <dgm:spPr/>
    </dgm:pt>
    <dgm:pt modelId="{4214D7DA-5B1A-46D1-97C6-AF93527503C3}" type="pres">
      <dgm:prSet presAssocID="{A5A9FED2-C0B0-4CF3-8C85-AED5291390C5}" presName="thickLine" presStyleLbl="alignNode1" presStyleIdx="1" presStyleCnt="4"/>
      <dgm:spPr/>
    </dgm:pt>
    <dgm:pt modelId="{10F3809B-2FB4-4585-A1C9-D89BC8DE1075}" type="pres">
      <dgm:prSet presAssocID="{A5A9FED2-C0B0-4CF3-8C85-AED5291390C5}" presName="horz1" presStyleCnt="0"/>
      <dgm:spPr/>
    </dgm:pt>
    <dgm:pt modelId="{CEC86D1B-44E3-41A6-9645-B4AE36ABF338}" type="pres">
      <dgm:prSet presAssocID="{A5A9FED2-C0B0-4CF3-8C85-AED5291390C5}" presName="tx1" presStyleLbl="revTx" presStyleIdx="1" presStyleCnt="4"/>
      <dgm:spPr/>
    </dgm:pt>
    <dgm:pt modelId="{BCD96EB9-F4B3-432F-88D9-3DF1104F5F18}" type="pres">
      <dgm:prSet presAssocID="{A5A9FED2-C0B0-4CF3-8C85-AED5291390C5}" presName="vert1" presStyleCnt="0"/>
      <dgm:spPr/>
    </dgm:pt>
    <dgm:pt modelId="{3AC5FE58-B2E4-4857-BE00-7EDF56388E09}" type="pres">
      <dgm:prSet presAssocID="{C45FE162-921B-4FDC-9706-CE7D99724C0A}" presName="thickLine" presStyleLbl="alignNode1" presStyleIdx="2" presStyleCnt="4"/>
      <dgm:spPr/>
    </dgm:pt>
    <dgm:pt modelId="{49FC4BCA-7277-4962-A82B-F9448CE2B5E4}" type="pres">
      <dgm:prSet presAssocID="{C45FE162-921B-4FDC-9706-CE7D99724C0A}" presName="horz1" presStyleCnt="0"/>
      <dgm:spPr/>
    </dgm:pt>
    <dgm:pt modelId="{4F712B1A-117C-4AC7-81AB-28DD9D82199C}" type="pres">
      <dgm:prSet presAssocID="{C45FE162-921B-4FDC-9706-CE7D99724C0A}" presName="tx1" presStyleLbl="revTx" presStyleIdx="2" presStyleCnt="4"/>
      <dgm:spPr/>
    </dgm:pt>
    <dgm:pt modelId="{B2D393D9-1E02-421F-8755-EFD88EC7DCDC}" type="pres">
      <dgm:prSet presAssocID="{C45FE162-921B-4FDC-9706-CE7D99724C0A}" presName="vert1" presStyleCnt="0"/>
      <dgm:spPr/>
    </dgm:pt>
    <dgm:pt modelId="{D214C857-BE82-49F3-8196-9BFB7C1A96D1}" type="pres">
      <dgm:prSet presAssocID="{1528417E-B6CB-4F08-85BA-469CDF31A58A}" presName="thickLine" presStyleLbl="alignNode1" presStyleIdx="3" presStyleCnt="4"/>
      <dgm:spPr/>
    </dgm:pt>
    <dgm:pt modelId="{B6ABADAE-5E13-49B4-B5FA-E3EA5FF543DC}" type="pres">
      <dgm:prSet presAssocID="{1528417E-B6CB-4F08-85BA-469CDF31A58A}" presName="horz1" presStyleCnt="0"/>
      <dgm:spPr/>
    </dgm:pt>
    <dgm:pt modelId="{0D171860-E744-45DE-B9DB-2CFB8565C7A1}" type="pres">
      <dgm:prSet presAssocID="{1528417E-B6CB-4F08-85BA-469CDF31A58A}" presName="tx1" presStyleLbl="revTx" presStyleIdx="3" presStyleCnt="4"/>
      <dgm:spPr/>
    </dgm:pt>
    <dgm:pt modelId="{0C2D3366-A9E2-4270-86C2-B058ADA6E752}" type="pres">
      <dgm:prSet presAssocID="{1528417E-B6CB-4F08-85BA-469CDF31A58A}" presName="vert1" presStyleCnt="0"/>
      <dgm:spPr/>
    </dgm:pt>
  </dgm:ptLst>
  <dgm:cxnLst>
    <dgm:cxn modelId="{56CFD60D-4A4C-453D-ADEC-48730595CFC5}" type="presOf" srcId="{471DCF9D-500D-4F95-92C1-C21A441C338C}" destId="{804A2A07-C08D-4C67-A764-63B4B9644F38}" srcOrd="0" destOrd="0" presId="urn:microsoft.com/office/officeart/2008/layout/LinedList"/>
    <dgm:cxn modelId="{89FF3D23-612A-4721-9F53-7797F42B403B}" type="presOf" srcId="{2AB5A2F2-B394-4F6A-97F9-2F40D3F52D90}" destId="{61B30D8F-DE22-4B78-AF8A-0310E0CD0F07}" srcOrd="0" destOrd="0" presId="urn:microsoft.com/office/officeart/2008/layout/LinedList"/>
    <dgm:cxn modelId="{4851C62B-F6DB-470C-AB47-01E2BE03880C}" type="presOf" srcId="{C45FE162-921B-4FDC-9706-CE7D99724C0A}" destId="{4F712B1A-117C-4AC7-81AB-28DD9D82199C}" srcOrd="0" destOrd="0" presId="urn:microsoft.com/office/officeart/2008/layout/LinedList"/>
    <dgm:cxn modelId="{E987663B-3474-4484-80FA-D3A520818803}" srcId="{2AB5A2F2-B394-4F6A-97F9-2F40D3F52D90}" destId="{A5A9FED2-C0B0-4CF3-8C85-AED5291390C5}" srcOrd="1" destOrd="0" parTransId="{8AA9D8FD-D161-4538-825C-D699DBA345F6}" sibTransId="{02ACEA78-750F-4F43-B72D-6A5BCFC9FF4B}"/>
    <dgm:cxn modelId="{F959D256-2C41-46CC-B163-123B12A5F927}" type="presOf" srcId="{1528417E-B6CB-4F08-85BA-469CDF31A58A}" destId="{0D171860-E744-45DE-B9DB-2CFB8565C7A1}" srcOrd="0" destOrd="0" presId="urn:microsoft.com/office/officeart/2008/layout/LinedList"/>
    <dgm:cxn modelId="{4CA75C85-D5BD-4F92-A3BF-FD0BFA96AE57}" type="presOf" srcId="{A5A9FED2-C0B0-4CF3-8C85-AED5291390C5}" destId="{CEC86D1B-44E3-41A6-9645-B4AE36ABF338}" srcOrd="0" destOrd="0" presId="urn:microsoft.com/office/officeart/2008/layout/LinedList"/>
    <dgm:cxn modelId="{1B3558A3-E964-419D-B205-DDDAFF31E071}" srcId="{2AB5A2F2-B394-4F6A-97F9-2F40D3F52D90}" destId="{C45FE162-921B-4FDC-9706-CE7D99724C0A}" srcOrd="2" destOrd="0" parTransId="{35291DBD-B715-47FB-860E-B9743C9ED3EF}" sibTransId="{84D5D03C-01AB-4E03-A251-D13C6936F5BA}"/>
    <dgm:cxn modelId="{8191B0D0-A378-4257-9026-377DCA88A5A8}" srcId="{2AB5A2F2-B394-4F6A-97F9-2F40D3F52D90}" destId="{1528417E-B6CB-4F08-85BA-469CDF31A58A}" srcOrd="3" destOrd="0" parTransId="{29A6E0AB-3B86-4C8E-8703-73E1377065FD}" sibTransId="{2BBBA470-F58F-4F04-8F7F-454955A9148E}"/>
    <dgm:cxn modelId="{92FDD5D1-FC07-4E1C-9940-532A1618BA48}" srcId="{2AB5A2F2-B394-4F6A-97F9-2F40D3F52D90}" destId="{471DCF9D-500D-4F95-92C1-C21A441C338C}" srcOrd="0" destOrd="0" parTransId="{F81CF758-DAEF-422B-84BF-81D2C8B84774}" sibTransId="{7AB2C439-C642-4BD5-A13E-2840CC728FDC}"/>
    <dgm:cxn modelId="{9A3FA48F-FB86-4ECD-B0F1-F3E06D977546}" type="presParOf" srcId="{61B30D8F-DE22-4B78-AF8A-0310E0CD0F07}" destId="{F282922D-FAAF-4C9B-B464-8868B39FF09C}" srcOrd="0" destOrd="0" presId="urn:microsoft.com/office/officeart/2008/layout/LinedList"/>
    <dgm:cxn modelId="{671CB58C-82D5-46FE-B7A6-409A441BD46A}" type="presParOf" srcId="{61B30D8F-DE22-4B78-AF8A-0310E0CD0F07}" destId="{353E765C-5D54-44C7-B136-4D068F927FDC}" srcOrd="1" destOrd="0" presId="urn:microsoft.com/office/officeart/2008/layout/LinedList"/>
    <dgm:cxn modelId="{E94F01D1-4943-4CCC-A7E7-28980E229ADC}" type="presParOf" srcId="{353E765C-5D54-44C7-B136-4D068F927FDC}" destId="{804A2A07-C08D-4C67-A764-63B4B9644F38}" srcOrd="0" destOrd="0" presId="urn:microsoft.com/office/officeart/2008/layout/LinedList"/>
    <dgm:cxn modelId="{7FF7AF4F-22C6-4532-B36C-162176E29F4A}" type="presParOf" srcId="{353E765C-5D54-44C7-B136-4D068F927FDC}" destId="{F8613926-CA7B-4CD6-94AB-9A4D402B6213}" srcOrd="1" destOrd="0" presId="urn:microsoft.com/office/officeart/2008/layout/LinedList"/>
    <dgm:cxn modelId="{1AE7FD37-D7CF-40B9-B3F8-CF7059E284D2}" type="presParOf" srcId="{61B30D8F-DE22-4B78-AF8A-0310E0CD0F07}" destId="{4214D7DA-5B1A-46D1-97C6-AF93527503C3}" srcOrd="2" destOrd="0" presId="urn:microsoft.com/office/officeart/2008/layout/LinedList"/>
    <dgm:cxn modelId="{FE5647C3-5FA0-4D78-9BFB-7C8782AC4304}" type="presParOf" srcId="{61B30D8F-DE22-4B78-AF8A-0310E0CD0F07}" destId="{10F3809B-2FB4-4585-A1C9-D89BC8DE1075}" srcOrd="3" destOrd="0" presId="urn:microsoft.com/office/officeart/2008/layout/LinedList"/>
    <dgm:cxn modelId="{3AB96337-F7E2-4BBA-8DD7-7B507EC1D0F5}" type="presParOf" srcId="{10F3809B-2FB4-4585-A1C9-D89BC8DE1075}" destId="{CEC86D1B-44E3-41A6-9645-B4AE36ABF338}" srcOrd="0" destOrd="0" presId="urn:microsoft.com/office/officeart/2008/layout/LinedList"/>
    <dgm:cxn modelId="{FD8151C4-B3E7-4031-A46B-3CF722CA960F}" type="presParOf" srcId="{10F3809B-2FB4-4585-A1C9-D89BC8DE1075}" destId="{BCD96EB9-F4B3-432F-88D9-3DF1104F5F18}" srcOrd="1" destOrd="0" presId="urn:microsoft.com/office/officeart/2008/layout/LinedList"/>
    <dgm:cxn modelId="{26DE9D39-ED2D-4AF2-983E-091B200DF5B4}" type="presParOf" srcId="{61B30D8F-DE22-4B78-AF8A-0310E0CD0F07}" destId="{3AC5FE58-B2E4-4857-BE00-7EDF56388E09}" srcOrd="4" destOrd="0" presId="urn:microsoft.com/office/officeart/2008/layout/LinedList"/>
    <dgm:cxn modelId="{3C2FA453-3F67-4E1F-BD05-AFC1B75E62AC}" type="presParOf" srcId="{61B30D8F-DE22-4B78-AF8A-0310E0CD0F07}" destId="{49FC4BCA-7277-4962-A82B-F9448CE2B5E4}" srcOrd="5" destOrd="0" presId="urn:microsoft.com/office/officeart/2008/layout/LinedList"/>
    <dgm:cxn modelId="{999630D7-1DB8-4B7D-84E2-E64A89BFF815}" type="presParOf" srcId="{49FC4BCA-7277-4962-A82B-F9448CE2B5E4}" destId="{4F712B1A-117C-4AC7-81AB-28DD9D82199C}" srcOrd="0" destOrd="0" presId="urn:microsoft.com/office/officeart/2008/layout/LinedList"/>
    <dgm:cxn modelId="{7DA450C8-6EB9-4633-8638-D07EBD533EDA}" type="presParOf" srcId="{49FC4BCA-7277-4962-A82B-F9448CE2B5E4}" destId="{B2D393D9-1E02-421F-8755-EFD88EC7DCDC}" srcOrd="1" destOrd="0" presId="urn:microsoft.com/office/officeart/2008/layout/LinedList"/>
    <dgm:cxn modelId="{51288146-8BB2-46F9-B916-BCB811C15F58}" type="presParOf" srcId="{61B30D8F-DE22-4B78-AF8A-0310E0CD0F07}" destId="{D214C857-BE82-49F3-8196-9BFB7C1A96D1}" srcOrd="6" destOrd="0" presId="urn:microsoft.com/office/officeart/2008/layout/LinedList"/>
    <dgm:cxn modelId="{F46926B7-320F-4297-A212-B7FA759B1135}" type="presParOf" srcId="{61B30D8F-DE22-4B78-AF8A-0310E0CD0F07}" destId="{B6ABADAE-5E13-49B4-B5FA-E3EA5FF543DC}" srcOrd="7" destOrd="0" presId="urn:microsoft.com/office/officeart/2008/layout/LinedList"/>
    <dgm:cxn modelId="{85194106-872F-4A8A-B21C-E4E3F002D87A}" type="presParOf" srcId="{B6ABADAE-5E13-49B4-B5FA-E3EA5FF543DC}" destId="{0D171860-E744-45DE-B9DB-2CFB8565C7A1}" srcOrd="0" destOrd="0" presId="urn:microsoft.com/office/officeart/2008/layout/LinedList"/>
    <dgm:cxn modelId="{AAA36F3A-2275-4046-A209-010BC30BF24A}" type="presParOf" srcId="{B6ABADAE-5E13-49B4-B5FA-E3EA5FF543DC}" destId="{0C2D3366-A9E2-4270-86C2-B058ADA6E7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B5A2F2-B394-4F6A-97F9-2F40D3F52D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1DCF9D-500D-4F95-92C1-C21A441C338C}">
      <dgm:prSet/>
      <dgm:spPr/>
      <dgm:t>
        <a:bodyPr/>
        <a:lstStyle/>
        <a:p>
          <a:pPr algn="l" rtl="0"/>
          <a:r>
            <a:rPr lang="en-US" dirty="0">
              <a:latin typeface="Calibri"/>
              <a:cs typeface="Calibri"/>
            </a:rPr>
            <a:t>Can view</a:t>
          </a:r>
          <a:r>
            <a:rPr lang="en-US" i="0" dirty="0">
              <a:latin typeface="Calibri"/>
              <a:cs typeface="Calibri"/>
            </a:rPr>
            <a:t> available</a:t>
          </a:r>
          <a:r>
            <a:rPr lang="en-US" dirty="0">
              <a:latin typeface="Calibri"/>
              <a:cs typeface="Calibri"/>
            </a:rPr>
            <a:t> </a:t>
          </a:r>
          <a:r>
            <a:rPr lang="en-US" i="0" dirty="0">
              <a:latin typeface="Calibri"/>
              <a:cs typeface="Calibri"/>
            </a:rPr>
            <a:t>manuscripts </a:t>
          </a:r>
          <a:r>
            <a:rPr lang="en-US" dirty="0">
              <a:latin typeface="Calibri"/>
              <a:cs typeface="Calibri"/>
            </a:rPr>
            <a:t>to review</a:t>
          </a:r>
        </a:p>
      </dgm:t>
    </dgm:pt>
    <dgm:pt modelId="{F81CF758-DAEF-422B-84BF-81D2C8B84774}" type="parTrans" cxnId="{92FDD5D1-FC07-4E1C-9940-532A1618BA48}">
      <dgm:prSet/>
      <dgm:spPr/>
      <dgm:t>
        <a:bodyPr/>
        <a:lstStyle/>
        <a:p>
          <a:endParaRPr lang="en-US"/>
        </a:p>
      </dgm:t>
    </dgm:pt>
    <dgm:pt modelId="{7AB2C439-C642-4BD5-A13E-2840CC728FDC}" type="sibTrans" cxnId="{92FDD5D1-FC07-4E1C-9940-532A1618BA48}">
      <dgm:prSet/>
      <dgm:spPr/>
      <dgm:t>
        <a:bodyPr/>
        <a:lstStyle/>
        <a:p>
          <a:endParaRPr lang="en-US"/>
        </a:p>
      </dgm:t>
    </dgm:pt>
    <dgm:pt modelId="{A5A9FED2-C0B0-4CF3-8C85-AED5291390C5}">
      <dgm:prSet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leave comments</a:t>
          </a:r>
          <a:r>
            <a:rPr lang="en-US" i="0" dirty="0">
              <a:latin typeface="Calibri"/>
              <a:cs typeface="Calibri"/>
            </a:rPr>
            <a:t> </a:t>
          </a:r>
          <a:r>
            <a:rPr lang="en-US" dirty="0">
              <a:latin typeface="Calibri"/>
              <a:cs typeface="Calibri"/>
            </a:rPr>
            <a:t>and </a:t>
          </a:r>
          <a:r>
            <a:rPr lang="en-US" i="0" dirty="0">
              <a:latin typeface="Calibri"/>
              <a:cs typeface="Calibri"/>
            </a:rPr>
            <a:t>suggest changes </a:t>
          </a:r>
          <a:r>
            <a:rPr lang="en-US" dirty="0">
              <a:latin typeface="Calibri"/>
              <a:cs typeface="Calibri"/>
            </a:rPr>
            <a:t>to </a:t>
          </a:r>
          <a:r>
            <a:rPr lang="en-US" i="0" dirty="0">
              <a:latin typeface="Calibri"/>
              <a:cs typeface="Calibri"/>
            </a:rPr>
            <a:t>manuscripts for </a:t>
          </a:r>
          <a:r>
            <a:rPr lang="en-US" i="1" dirty="0">
              <a:latin typeface="Calibri"/>
              <a:cs typeface="Calibri"/>
            </a:rPr>
            <a:t>authors</a:t>
          </a:r>
          <a:endParaRPr lang="en-US" dirty="0">
            <a:latin typeface="Calibri"/>
            <a:cs typeface="Calibri"/>
          </a:endParaRPr>
        </a:p>
      </dgm:t>
    </dgm:pt>
    <dgm:pt modelId="{8AA9D8FD-D161-4538-825C-D699DBA345F6}" type="parTrans" cxnId="{E987663B-3474-4484-80FA-D3A520818803}">
      <dgm:prSet/>
      <dgm:spPr/>
      <dgm:t>
        <a:bodyPr/>
        <a:lstStyle/>
        <a:p>
          <a:endParaRPr lang="en-US"/>
        </a:p>
      </dgm:t>
    </dgm:pt>
    <dgm:pt modelId="{02ACEA78-750F-4F43-B72D-6A5BCFC9FF4B}" type="sibTrans" cxnId="{E987663B-3474-4484-80FA-D3A520818803}">
      <dgm:prSet/>
      <dgm:spPr/>
      <dgm:t>
        <a:bodyPr/>
        <a:lstStyle/>
        <a:p>
          <a:endParaRPr lang="en-US"/>
        </a:p>
      </dgm:t>
    </dgm:pt>
    <dgm:pt modelId="{1528417E-B6CB-4F08-85BA-469CDF31A58A}">
      <dgm:prSet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recommend manuscripts to </a:t>
          </a:r>
          <a:r>
            <a:rPr lang="en-US" i="0" dirty="0">
              <a:latin typeface="Calibri"/>
              <a:cs typeface="Calibri"/>
            </a:rPr>
            <a:t>be published if they view it is ready</a:t>
          </a:r>
        </a:p>
      </dgm:t>
    </dgm:pt>
    <dgm:pt modelId="{29A6E0AB-3B86-4C8E-8703-73E1377065FD}" type="parTrans" cxnId="{8191B0D0-A378-4257-9026-377DCA88A5A8}">
      <dgm:prSet/>
      <dgm:spPr/>
      <dgm:t>
        <a:bodyPr/>
        <a:lstStyle/>
        <a:p>
          <a:endParaRPr lang="en-US"/>
        </a:p>
      </dgm:t>
    </dgm:pt>
    <dgm:pt modelId="{2BBBA470-F58F-4F04-8F7F-454955A9148E}" type="sibTrans" cxnId="{8191B0D0-A378-4257-9026-377DCA88A5A8}">
      <dgm:prSet/>
      <dgm:spPr/>
      <dgm:t>
        <a:bodyPr/>
        <a:lstStyle/>
        <a:p>
          <a:endParaRPr lang="en-US"/>
        </a:p>
      </dgm:t>
    </dgm:pt>
    <dgm:pt modelId="{61B30D8F-DE22-4B78-AF8A-0310E0CD0F07}" type="pres">
      <dgm:prSet presAssocID="{2AB5A2F2-B394-4F6A-97F9-2F40D3F52D90}" presName="vert0" presStyleCnt="0">
        <dgm:presLayoutVars>
          <dgm:dir/>
          <dgm:animOne val="branch"/>
          <dgm:animLvl val="lvl"/>
        </dgm:presLayoutVars>
      </dgm:prSet>
      <dgm:spPr/>
    </dgm:pt>
    <dgm:pt modelId="{F282922D-FAAF-4C9B-B464-8868B39FF09C}" type="pres">
      <dgm:prSet presAssocID="{471DCF9D-500D-4F95-92C1-C21A441C338C}" presName="thickLine" presStyleLbl="alignNode1" presStyleIdx="0" presStyleCnt="3"/>
      <dgm:spPr/>
    </dgm:pt>
    <dgm:pt modelId="{353E765C-5D54-44C7-B136-4D068F927FDC}" type="pres">
      <dgm:prSet presAssocID="{471DCF9D-500D-4F95-92C1-C21A441C338C}" presName="horz1" presStyleCnt="0"/>
      <dgm:spPr/>
    </dgm:pt>
    <dgm:pt modelId="{804A2A07-C08D-4C67-A764-63B4B9644F38}" type="pres">
      <dgm:prSet presAssocID="{471DCF9D-500D-4F95-92C1-C21A441C338C}" presName="tx1" presStyleLbl="revTx" presStyleIdx="0" presStyleCnt="3"/>
      <dgm:spPr/>
    </dgm:pt>
    <dgm:pt modelId="{F8613926-CA7B-4CD6-94AB-9A4D402B6213}" type="pres">
      <dgm:prSet presAssocID="{471DCF9D-500D-4F95-92C1-C21A441C338C}" presName="vert1" presStyleCnt="0"/>
      <dgm:spPr/>
    </dgm:pt>
    <dgm:pt modelId="{4214D7DA-5B1A-46D1-97C6-AF93527503C3}" type="pres">
      <dgm:prSet presAssocID="{A5A9FED2-C0B0-4CF3-8C85-AED5291390C5}" presName="thickLine" presStyleLbl="alignNode1" presStyleIdx="1" presStyleCnt="3"/>
      <dgm:spPr/>
    </dgm:pt>
    <dgm:pt modelId="{10F3809B-2FB4-4585-A1C9-D89BC8DE1075}" type="pres">
      <dgm:prSet presAssocID="{A5A9FED2-C0B0-4CF3-8C85-AED5291390C5}" presName="horz1" presStyleCnt="0"/>
      <dgm:spPr/>
    </dgm:pt>
    <dgm:pt modelId="{CEC86D1B-44E3-41A6-9645-B4AE36ABF338}" type="pres">
      <dgm:prSet presAssocID="{A5A9FED2-C0B0-4CF3-8C85-AED5291390C5}" presName="tx1" presStyleLbl="revTx" presStyleIdx="1" presStyleCnt="3"/>
      <dgm:spPr/>
    </dgm:pt>
    <dgm:pt modelId="{BCD96EB9-F4B3-432F-88D9-3DF1104F5F18}" type="pres">
      <dgm:prSet presAssocID="{A5A9FED2-C0B0-4CF3-8C85-AED5291390C5}" presName="vert1" presStyleCnt="0"/>
      <dgm:spPr/>
    </dgm:pt>
    <dgm:pt modelId="{D214C857-BE82-49F3-8196-9BFB7C1A96D1}" type="pres">
      <dgm:prSet presAssocID="{1528417E-B6CB-4F08-85BA-469CDF31A58A}" presName="thickLine" presStyleLbl="alignNode1" presStyleIdx="2" presStyleCnt="3"/>
      <dgm:spPr/>
    </dgm:pt>
    <dgm:pt modelId="{B6ABADAE-5E13-49B4-B5FA-E3EA5FF543DC}" type="pres">
      <dgm:prSet presAssocID="{1528417E-B6CB-4F08-85BA-469CDF31A58A}" presName="horz1" presStyleCnt="0"/>
      <dgm:spPr/>
    </dgm:pt>
    <dgm:pt modelId="{0D171860-E744-45DE-B9DB-2CFB8565C7A1}" type="pres">
      <dgm:prSet presAssocID="{1528417E-B6CB-4F08-85BA-469CDF31A58A}" presName="tx1" presStyleLbl="revTx" presStyleIdx="2" presStyleCnt="3"/>
      <dgm:spPr/>
    </dgm:pt>
    <dgm:pt modelId="{0C2D3366-A9E2-4270-86C2-B058ADA6E752}" type="pres">
      <dgm:prSet presAssocID="{1528417E-B6CB-4F08-85BA-469CDF31A58A}" presName="vert1" presStyleCnt="0"/>
      <dgm:spPr/>
    </dgm:pt>
  </dgm:ptLst>
  <dgm:cxnLst>
    <dgm:cxn modelId="{89FF3D23-612A-4721-9F53-7797F42B403B}" type="presOf" srcId="{2AB5A2F2-B394-4F6A-97F9-2F40D3F52D90}" destId="{61B30D8F-DE22-4B78-AF8A-0310E0CD0F07}" srcOrd="0" destOrd="0" presId="urn:microsoft.com/office/officeart/2008/layout/LinedList"/>
    <dgm:cxn modelId="{1C742D34-2B57-4B1F-9404-05A7A6804B99}" type="presOf" srcId="{1528417E-B6CB-4F08-85BA-469CDF31A58A}" destId="{0D171860-E744-45DE-B9DB-2CFB8565C7A1}" srcOrd="0" destOrd="0" presId="urn:microsoft.com/office/officeart/2008/layout/LinedList"/>
    <dgm:cxn modelId="{E987663B-3474-4484-80FA-D3A520818803}" srcId="{2AB5A2F2-B394-4F6A-97F9-2F40D3F52D90}" destId="{A5A9FED2-C0B0-4CF3-8C85-AED5291390C5}" srcOrd="1" destOrd="0" parTransId="{8AA9D8FD-D161-4538-825C-D699DBA345F6}" sibTransId="{02ACEA78-750F-4F43-B72D-6A5BCFC9FF4B}"/>
    <dgm:cxn modelId="{C68CA95B-FF1C-4B94-AD5A-CA3AB4AFAD3D}" type="presOf" srcId="{471DCF9D-500D-4F95-92C1-C21A441C338C}" destId="{804A2A07-C08D-4C67-A764-63B4B9644F38}" srcOrd="0" destOrd="0" presId="urn:microsoft.com/office/officeart/2008/layout/LinedList"/>
    <dgm:cxn modelId="{8191B0D0-A378-4257-9026-377DCA88A5A8}" srcId="{2AB5A2F2-B394-4F6A-97F9-2F40D3F52D90}" destId="{1528417E-B6CB-4F08-85BA-469CDF31A58A}" srcOrd="2" destOrd="0" parTransId="{29A6E0AB-3B86-4C8E-8703-73E1377065FD}" sibTransId="{2BBBA470-F58F-4F04-8F7F-454955A9148E}"/>
    <dgm:cxn modelId="{92FDD5D1-FC07-4E1C-9940-532A1618BA48}" srcId="{2AB5A2F2-B394-4F6A-97F9-2F40D3F52D90}" destId="{471DCF9D-500D-4F95-92C1-C21A441C338C}" srcOrd="0" destOrd="0" parTransId="{F81CF758-DAEF-422B-84BF-81D2C8B84774}" sibTransId="{7AB2C439-C642-4BD5-A13E-2840CC728FDC}"/>
    <dgm:cxn modelId="{6854A3D4-27F1-4D12-A282-98948BC6218B}" type="presOf" srcId="{A5A9FED2-C0B0-4CF3-8C85-AED5291390C5}" destId="{CEC86D1B-44E3-41A6-9645-B4AE36ABF338}" srcOrd="0" destOrd="0" presId="urn:microsoft.com/office/officeart/2008/layout/LinedList"/>
    <dgm:cxn modelId="{8E6F524A-4C42-4D67-8F69-AA247C41B8BE}" type="presParOf" srcId="{61B30D8F-DE22-4B78-AF8A-0310E0CD0F07}" destId="{F282922D-FAAF-4C9B-B464-8868B39FF09C}" srcOrd="0" destOrd="0" presId="urn:microsoft.com/office/officeart/2008/layout/LinedList"/>
    <dgm:cxn modelId="{6E863057-664A-44F7-9675-773203E1C92B}" type="presParOf" srcId="{61B30D8F-DE22-4B78-AF8A-0310E0CD0F07}" destId="{353E765C-5D54-44C7-B136-4D068F927FDC}" srcOrd="1" destOrd="0" presId="urn:microsoft.com/office/officeart/2008/layout/LinedList"/>
    <dgm:cxn modelId="{11AA767C-1C0E-46E1-9EEC-CBCC6EBF3900}" type="presParOf" srcId="{353E765C-5D54-44C7-B136-4D068F927FDC}" destId="{804A2A07-C08D-4C67-A764-63B4B9644F38}" srcOrd="0" destOrd="0" presId="urn:microsoft.com/office/officeart/2008/layout/LinedList"/>
    <dgm:cxn modelId="{4E4DB428-E606-40B7-A331-AEDE164E8AC8}" type="presParOf" srcId="{353E765C-5D54-44C7-B136-4D068F927FDC}" destId="{F8613926-CA7B-4CD6-94AB-9A4D402B6213}" srcOrd="1" destOrd="0" presId="urn:microsoft.com/office/officeart/2008/layout/LinedList"/>
    <dgm:cxn modelId="{B46070F3-C674-435E-8FA0-6F9EBFBCD822}" type="presParOf" srcId="{61B30D8F-DE22-4B78-AF8A-0310E0CD0F07}" destId="{4214D7DA-5B1A-46D1-97C6-AF93527503C3}" srcOrd="2" destOrd="0" presId="urn:microsoft.com/office/officeart/2008/layout/LinedList"/>
    <dgm:cxn modelId="{916B9E1F-377B-4471-B3C1-D67A46E042B0}" type="presParOf" srcId="{61B30D8F-DE22-4B78-AF8A-0310E0CD0F07}" destId="{10F3809B-2FB4-4585-A1C9-D89BC8DE1075}" srcOrd="3" destOrd="0" presId="urn:microsoft.com/office/officeart/2008/layout/LinedList"/>
    <dgm:cxn modelId="{E74D1A86-793C-48EB-BD51-068B2F4BDBC2}" type="presParOf" srcId="{10F3809B-2FB4-4585-A1C9-D89BC8DE1075}" destId="{CEC86D1B-44E3-41A6-9645-B4AE36ABF338}" srcOrd="0" destOrd="0" presId="urn:microsoft.com/office/officeart/2008/layout/LinedList"/>
    <dgm:cxn modelId="{B476992F-1E5E-434E-95C4-4DBDED8C0EB0}" type="presParOf" srcId="{10F3809B-2FB4-4585-A1C9-D89BC8DE1075}" destId="{BCD96EB9-F4B3-432F-88D9-3DF1104F5F18}" srcOrd="1" destOrd="0" presId="urn:microsoft.com/office/officeart/2008/layout/LinedList"/>
    <dgm:cxn modelId="{E69053BE-B147-4D08-B9B5-0CDF315A6E21}" type="presParOf" srcId="{61B30D8F-DE22-4B78-AF8A-0310E0CD0F07}" destId="{D214C857-BE82-49F3-8196-9BFB7C1A96D1}" srcOrd="4" destOrd="0" presId="urn:microsoft.com/office/officeart/2008/layout/LinedList"/>
    <dgm:cxn modelId="{DC29453B-C59D-4526-93A1-D3F6A7BF93A9}" type="presParOf" srcId="{61B30D8F-DE22-4B78-AF8A-0310E0CD0F07}" destId="{B6ABADAE-5E13-49B4-B5FA-E3EA5FF543DC}" srcOrd="5" destOrd="0" presId="urn:microsoft.com/office/officeart/2008/layout/LinedList"/>
    <dgm:cxn modelId="{011C44F7-30EC-4132-94BC-CC219D1EEF24}" type="presParOf" srcId="{B6ABADAE-5E13-49B4-B5FA-E3EA5FF543DC}" destId="{0D171860-E744-45DE-B9DB-2CFB8565C7A1}" srcOrd="0" destOrd="0" presId="urn:microsoft.com/office/officeart/2008/layout/LinedList"/>
    <dgm:cxn modelId="{F5D1DDC5-2DA6-42A4-9E28-116CEB77FAAB}" type="presParOf" srcId="{B6ABADAE-5E13-49B4-B5FA-E3EA5FF543DC}" destId="{0C2D3366-A9E2-4270-86C2-B058ADA6E7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B5A2F2-B394-4F6A-97F9-2F40D3F52D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1DCF9D-500D-4F95-92C1-C21A441C338C}">
      <dgm:prSet/>
      <dgm:spPr/>
      <dgm:t>
        <a:bodyPr/>
        <a:lstStyle/>
        <a:p>
          <a:pPr algn="l" rtl="0"/>
          <a:r>
            <a:rPr lang="en-US" dirty="0">
              <a:latin typeface="Calibri"/>
              <a:cs typeface="Calibri"/>
            </a:rPr>
            <a:t>Can view</a:t>
          </a:r>
          <a:r>
            <a:rPr lang="en-US" i="0" dirty="0">
              <a:latin typeface="Calibri"/>
              <a:cs typeface="Calibri"/>
            </a:rPr>
            <a:t> their </a:t>
          </a:r>
          <a:r>
            <a:rPr lang="en-US" dirty="0">
              <a:latin typeface="Calibri"/>
              <a:cs typeface="Calibri"/>
            </a:rPr>
            <a:t>manuscripts.</a:t>
          </a:r>
        </a:p>
      </dgm:t>
    </dgm:pt>
    <dgm:pt modelId="{F81CF758-DAEF-422B-84BF-81D2C8B84774}" type="parTrans" cxnId="{92FDD5D1-FC07-4E1C-9940-532A1618BA48}">
      <dgm:prSet/>
      <dgm:spPr/>
      <dgm:t>
        <a:bodyPr/>
        <a:lstStyle/>
        <a:p>
          <a:endParaRPr lang="en-US"/>
        </a:p>
      </dgm:t>
    </dgm:pt>
    <dgm:pt modelId="{7AB2C439-C642-4BD5-A13E-2840CC728FDC}" type="sibTrans" cxnId="{92FDD5D1-FC07-4E1C-9940-532A1618BA48}">
      <dgm:prSet/>
      <dgm:spPr/>
      <dgm:t>
        <a:bodyPr/>
        <a:lstStyle/>
        <a:p>
          <a:endParaRPr lang="en-US"/>
        </a:p>
      </dgm:t>
    </dgm:pt>
    <dgm:pt modelId="{A5A9FED2-C0B0-4CF3-8C85-AED5291390C5}">
      <dgm:prSet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</a:t>
          </a:r>
          <a:r>
            <a:rPr lang="en-US" i="0" dirty="0">
              <a:latin typeface="Calibri"/>
              <a:cs typeface="Calibri"/>
            </a:rPr>
            <a:t>submit manuscripts for review.</a:t>
          </a:r>
        </a:p>
      </dgm:t>
    </dgm:pt>
    <dgm:pt modelId="{8AA9D8FD-D161-4538-825C-D699DBA345F6}" type="parTrans" cxnId="{E987663B-3474-4484-80FA-D3A520818803}">
      <dgm:prSet/>
      <dgm:spPr/>
      <dgm:t>
        <a:bodyPr/>
        <a:lstStyle/>
        <a:p>
          <a:endParaRPr lang="en-US"/>
        </a:p>
      </dgm:t>
    </dgm:pt>
    <dgm:pt modelId="{02ACEA78-750F-4F43-B72D-6A5BCFC9FF4B}" type="sibTrans" cxnId="{E987663B-3474-4484-80FA-D3A520818803}">
      <dgm:prSet/>
      <dgm:spPr/>
      <dgm:t>
        <a:bodyPr/>
        <a:lstStyle/>
        <a:p>
          <a:endParaRPr lang="en-US"/>
        </a:p>
      </dgm:t>
    </dgm:pt>
    <dgm:pt modelId="{1528417E-B6CB-4F08-85BA-469CDF31A58A}">
      <dgm:prSet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</a:t>
          </a:r>
          <a:r>
            <a:rPr lang="en-US" i="0" dirty="0">
              <a:latin typeface="Calibri"/>
              <a:cs typeface="Calibri"/>
            </a:rPr>
            <a:t>submit </a:t>
          </a:r>
          <a:r>
            <a:rPr lang="en-US" dirty="0">
              <a:latin typeface="Calibri"/>
              <a:cs typeface="Calibri"/>
            </a:rPr>
            <a:t>manuscripts </a:t>
          </a:r>
          <a:r>
            <a:rPr lang="en-US" i="0" dirty="0">
              <a:latin typeface="Calibri"/>
              <a:cs typeface="Calibri"/>
            </a:rPr>
            <a:t>for release.</a:t>
          </a:r>
        </a:p>
      </dgm:t>
    </dgm:pt>
    <dgm:pt modelId="{29A6E0AB-3B86-4C8E-8703-73E1377065FD}" type="parTrans" cxnId="{8191B0D0-A378-4257-9026-377DCA88A5A8}">
      <dgm:prSet/>
      <dgm:spPr/>
      <dgm:t>
        <a:bodyPr/>
        <a:lstStyle/>
        <a:p>
          <a:endParaRPr lang="en-US"/>
        </a:p>
      </dgm:t>
    </dgm:pt>
    <dgm:pt modelId="{2BBBA470-F58F-4F04-8F7F-454955A9148E}" type="sibTrans" cxnId="{8191B0D0-A378-4257-9026-377DCA88A5A8}">
      <dgm:prSet/>
      <dgm:spPr/>
      <dgm:t>
        <a:bodyPr/>
        <a:lstStyle/>
        <a:p>
          <a:endParaRPr lang="en-US"/>
        </a:p>
      </dgm:t>
    </dgm:pt>
    <dgm:pt modelId="{993365E6-6286-4F2F-882F-1D5265B548FA}">
      <dgm:prSet phldr="0"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edit their </a:t>
          </a:r>
          <a:r>
            <a:rPr lang="en-US" i="0" dirty="0">
              <a:latin typeface="Calibri"/>
              <a:cs typeface="Calibri"/>
            </a:rPr>
            <a:t>manuscripts.</a:t>
          </a:r>
          <a:endParaRPr lang="en-US" dirty="0"/>
        </a:p>
      </dgm:t>
    </dgm:pt>
    <dgm:pt modelId="{E95AE7EE-7A99-439F-B0B1-8926A65B5070}" type="parTrans" cxnId="{ACED9A39-8DD6-4D50-AC51-B3AFB3943E09}">
      <dgm:prSet/>
      <dgm:spPr/>
    </dgm:pt>
    <dgm:pt modelId="{B4DD6C83-A792-49CB-82BF-FEC603341E27}" type="sibTrans" cxnId="{ACED9A39-8DD6-4D50-AC51-B3AFB3943E09}">
      <dgm:prSet/>
      <dgm:spPr/>
    </dgm:pt>
    <dgm:pt modelId="{70F28291-74AD-42D8-92AC-466E6684E78C}">
      <dgm:prSet phldr="0"/>
      <dgm:spPr/>
      <dgm:t>
        <a:bodyPr/>
        <a:lstStyle/>
        <a:p>
          <a:pPr algn="l"/>
          <a:r>
            <a:rPr lang="en-US" i="0" dirty="0">
              <a:latin typeface="Calibri"/>
              <a:cs typeface="Calibri"/>
            </a:rPr>
            <a:t>Can accept</a:t>
          </a:r>
          <a:r>
            <a:rPr lang="en-US" dirty="0">
              <a:latin typeface="Calibri"/>
              <a:cs typeface="Calibri"/>
            </a:rPr>
            <a:t>/reject review changes.</a:t>
          </a:r>
          <a:endParaRPr lang="en-US" dirty="0"/>
        </a:p>
      </dgm:t>
    </dgm:pt>
    <dgm:pt modelId="{D4D1C10F-C6D1-4341-A0ED-2BEA9F940B08}" type="parTrans" cxnId="{1B85438E-2DBC-4C31-96B1-0BFA278CE5DB}">
      <dgm:prSet/>
      <dgm:spPr/>
    </dgm:pt>
    <dgm:pt modelId="{C3050EF7-3630-481E-8A0D-45AC927BF80E}" type="sibTrans" cxnId="{1B85438E-2DBC-4C31-96B1-0BFA278CE5DB}">
      <dgm:prSet/>
      <dgm:spPr/>
    </dgm:pt>
    <dgm:pt modelId="{61B30D8F-DE22-4B78-AF8A-0310E0CD0F07}" type="pres">
      <dgm:prSet presAssocID="{2AB5A2F2-B394-4F6A-97F9-2F40D3F52D90}" presName="vert0" presStyleCnt="0">
        <dgm:presLayoutVars>
          <dgm:dir/>
          <dgm:animOne val="branch"/>
          <dgm:animLvl val="lvl"/>
        </dgm:presLayoutVars>
      </dgm:prSet>
      <dgm:spPr/>
    </dgm:pt>
    <dgm:pt modelId="{F282922D-FAAF-4C9B-B464-8868B39FF09C}" type="pres">
      <dgm:prSet presAssocID="{471DCF9D-500D-4F95-92C1-C21A441C338C}" presName="thickLine" presStyleLbl="alignNode1" presStyleIdx="0" presStyleCnt="5"/>
      <dgm:spPr/>
    </dgm:pt>
    <dgm:pt modelId="{353E765C-5D54-44C7-B136-4D068F927FDC}" type="pres">
      <dgm:prSet presAssocID="{471DCF9D-500D-4F95-92C1-C21A441C338C}" presName="horz1" presStyleCnt="0"/>
      <dgm:spPr/>
    </dgm:pt>
    <dgm:pt modelId="{804A2A07-C08D-4C67-A764-63B4B9644F38}" type="pres">
      <dgm:prSet presAssocID="{471DCF9D-500D-4F95-92C1-C21A441C338C}" presName="tx1" presStyleLbl="revTx" presStyleIdx="0" presStyleCnt="5"/>
      <dgm:spPr/>
    </dgm:pt>
    <dgm:pt modelId="{F8613926-CA7B-4CD6-94AB-9A4D402B6213}" type="pres">
      <dgm:prSet presAssocID="{471DCF9D-500D-4F95-92C1-C21A441C338C}" presName="vert1" presStyleCnt="0"/>
      <dgm:spPr/>
    </dgm:pt>
    <dgm:pt modelId="{23828398-1118-4A9B-AC99-738A4F71DE1A}" type="pres">
      <dgm:prSet presAssocID="{993365E6-6286-4F2F-882F-1D5265B548FA}" presName="thickLine" presStyleLbl="alignNode1" presStyleIdx="1" presStyleCnt="5"/>
      <dgm:spPr/>
    </dgm:pt>
    <dgm:pt modelId="{7DABBF77-25D3-4AF0-B08D-BFBCD4BE5386}" type="pres">
      <dgm:prSet presAssocID="{993365E6-6286-4F2F-882F-1D5265B548FA}" presName="horz1" presStyleCnt="0"/>
      <dgm:spPr/>
    </dgm:pt>
    <dgm:pt modelId="{141035E3-2897-48BC-A63A-28014B8F4A6C}" type="pres">
      <dgm:prSet presAssocID="{993365E6-6286-4F2F-882F-1D5265B548FA}" presName="tx1" presStyleLbl="revTx" presStyleIdx="1" presStyleCnt="5"/>
      <dgm:spPr/>
    </dgm:pt>
    <dgm:pt modelId="{8D181609-67F1-4F31-A4EB-6E43AFBC9117}" type="pres">
      <dgm:prSet presAssocID="{993365E6-6286-4F2F-882F-1D5265B548FA}" presName="vert1" presStyleCnt="0"/>
      <dgm:spPr/>
    </dgm:pt>
    <dgm:pt modelId="{4214D7DA-5B1A-46D1-97C6-AF93527503C3}" type="pres">
      <dgm:prSet presAssocID="{A5A9FED2-C0B0-4CF3-8C85-AED5291390C5}" presName="thickLine" presStyleLbl="alignNode1" presStyleIdx="2" presStyleCnt="5"/>
      <dgm:spPr/>
    </dgm:pt>
    <dgm:pt modelId="{10F3809B-2FB4-4585-A1C9-D89BC8DE1075}" type="pres">
      <dgm:prSet presAssocID="{A5A9FED2-C0B0-4CF3-8C85-AED5291390C5}" presName="horz1" presStyleCnt="0"/>
      <dgm:spPr/>
    </dgm:pt>
    <dgm:pt modelId="{CEC86D1B-44E3-41A6-9645-B4AE36ABF338}" type="pres">
      <dgm:prSet presAssocID="{A5A9FED2-C0B0-4CF3-8C85-AED5291390C5}" presName="tx1" presStyleLbl="revTx" presStyleIdx="2" presStyleCnt="5"/>
      <dgm:spPr/>
    </dgm:pt>
    <dgm:pt modelId="{BCD96EB9-F4B3-432F-88D9-3DF1104F5F18}" type="pres">
      <dgm:prSet presAssocID="{A5A9FED2-C0B0-4CF3-8C85-AED5291390C5}" presName="vert1" presStyleCnt="0"/>
      <dgm:spPr/>
    </dgm:pt>
    <dgm:pt modelId="{8D85D528-281B-484E-8D16-7100900128AE}" type="pres">
      <dgm:prSet presAssocID="{70F28291-74AD-42D8-92AC-466E6684E78C}" presName="thickLine" presStyleLbl="alignNode1" presStyleIdx="3" presStyleCnt="5"/>
      <dgm:spPr/>
    </dgm:pt>
    <dgm:pt modelId="{BF3A20B8-6EEC-42C5-A7CD-5BCDD864572D}" type="pres">
      <dgm:prSet presAssocID="{70F28291-74AD-42D8-92AC-466E6684E78C}" presName="horz1" presStyleCnt="0"/>
      <dgm:spPr/>
    </dgm:pt>
    <dgm:pt modelId="{424AB67C-2BF5-447B-9E30-5C3A1A0B3450}" type="pres">
      <dgm:prSet presAssocID="{70F28291-74AD-42D8-92AC-466E6684E78C}" presName="tx1" presStyleLbl="revTx" presStyleIdx="3" presStyleCnt="5"/>
      <dgm:spPr/>
    </dgm:pt>
    <dgm:pt modelId="{ED1B369A-0CC6-419D-A5AD-4E95DF425408}" type="pres">
      <dgm:prSet presAssocID="{70F28291-74AD-42D8-92AC-466E6684E78C}" presName="vert1" presStyleCnt="0"/>
      <dgm:spPr/>
    </dgm:pt>
    <dgm:pt modelId="{D214C857-BE82-49F3-8196-9BFB7C1A96D1}" type="pres">
      <dgm:prSet presAssocID="{1528417E-B6CB-4F08-85BA-469CDF31A58A}" presName="thickLine" presStyleLbl="alignNode1" presStyleIdx="4" presStyleCnt="5"/>
      <dgm:spPr/>
    </dgm:pt>
    <dgm:pt modelId="{B6ABADAE-5E13-49B4-B5FA-E3EA5FF543DC}" type="pres">
      <dgm:prSet presAssocID="{1528417E-B6CB-4F08-85BA-469CDF31A58A}" presName="horz1" presStyleCnt="0"/>
      <dgm:spPr/>
    </dgm:pt>
    <dgm:pt modelId="{0D171860-E744-45DE-B9DB-2CFB8565C7A1}" type="pres">
      <dgm:prSet presAssocID="{1528417E-B6CB-4F08-85BA-469CDF31A58A}" presName="tx1" presStyleLbl="revTx" presStyleIdx="4" presStyleCnt="5"/>
      <dgm:spPr/>
    </dgm:pt>
    <dgm:pt modelId="{0C2D3366-A9E2-4270-86C2-B058ADA6E752}" type="pres">
      <dgm:prSet presAssocID="{1528417E-B6CB-4F08-85BA-469CDF31A58A}" presName="vert1" presStyleCnt="0"/>
      <dgm:spPr/>
    </dgm:pt>
  </dgm:ptLst>
  <dgm:cxnLst>
    <dgm:cxn modelId="{89FF3D23-612A-4721-9F53-7797F42B403B}" type="presOf" srcId="{2AB5A2F2-B394-4F6A-97F9-2F40D3F52D90}" destId="{61B30D8F-DE22-4B78-AF8A-0310E0CD0F07}" srcOrd="0" destOrd="0" presId="urn:microsoft.com/office/officeart/2008/layout/LinedList"/>
    <dgm:cxn modelId="{ACED9A39-8DD6-4D50-AC51-B3AFB3943E09}" srcId="{2AB5A2F2-B394-4F6A-97F9-2F40D3F52D90}" destId="{993365E6-6286-4F2F-882F-1D5265B548FA}" srcOrd="1" destOrd="0" parTransId="{E95AE7EE-7A99-439F-B0B1-8926A65B5070}" sibTransId="{B4DD6C83-A792-49CB-82BF-FEC603341E27}"/>
    <dgm:cxn modelId="{E987663B-3474-4484-80FA-D3A520818803}" srcId="{2AB5A2F2-B394-4F6A-97F9-2F40D3F52D90}" destId="{A5A9FED2-C0B0-4CF3-8C85-AED5291390C5}" srcOrd="2" destOrd="0" parTransId="{8AA9D8FD-D161-4538-825C-D699DBA345F6}" sibTransId="{02ACEA78-750F-4F43-B72D-6A5BCFC9FF4B}"/>
    <dgm:cxn modelId="{30EEC73C-8F67-4ADB-B9E6-FA088D5FFE77}" type="presOf" srcId="{471DCF9D-500D-4F95-92C1-C21A441C338C}" destId="{804A2A07-C08D-4C67-A764-63B4B9644F38}" srcOrd="0" destOrd="0" presId="urn:microsoft.com/office/officeart/2008/layout/LinedList"/>
    <dgm:cxn modelId="{19B31A8D-1844-47D8-8AFB-EE860DAB8F88}" type="presOf" srcId="{A5A9FED2-C0B0-4CF3-8C85-AED5291390C5}" destId="{CEC86D1B-44E3-41A6-9645-B4AE36ABF338}" srcOrd="0" destOrd="0" presId="urn:microsoft.com/office/officeart/2008/layout/LinedList"/>
    <dgm:cxn modelId="{1B85438E-2DBC-4C31-96B1-0BFA278CE5DB}" srcId="{2AB5A2F2-B394-4F6A-97F9-2F40D3F52D90}" destId="{70F28291-74AD-42D8-92AC-466E6684E78C}" srcOrd="3" destOrd="0" parTransId="{D4D1C10F-C6D1-4341-A0ED-2BEA9F940B08}" sibTransId="{C3050EF7-3630-481E-8A0D-45AC927BF80E}"/>
    <dgm:cxn modelId="{C0A7C190-D65D-4F97-8494-352722E0797D}" type="presOf" srcId="{1528417E-B6CB-4F08-85BA-469CDF31A58A}" destId="{0D171860-E744-45DE-B9DB-2CFB8565C7A1}" srcOrd="0" destOrd="0" presId="urn:microsoft.com/office/officeart/2008/layout/LinedList"/>
    <dgm:cxn modelId="{B960DCB0-0BC0-468F-83F6-D1D4753C56C8}" type="presOf" srcId="{70F28291-74AD-42D8-92AC-466E6684E78C}" destId="{424AB67C-2BF5-447B-9E30-5C3A1A0B3450}" srcOrd="0" destOrd="0" presId="urn:microsoft.com/office/officeart/2008/layout/LinedList"/>
    <dgm:cxn modelId="{8191B0D0-A378-4257-9026-377DCA88A5A8}" srcId="{2AB5A2F2-B394-4F6A-97F9-2F40D3F52D90}" destId="{1528417E-B6CB-4F08-85BA-469CDF31A58A}" srcOrd="4" destOrd="0" parTransId="{29A6E0AB-3B86-4C8E-8703-73E1377065FD}" sibTransId="{2BBBA470-F58F-4F04-8F7F-454955A9148E}"/>
    <dgm:cxn modelId="{92FDD5D1-FC07-4E1C-9940-532A1618BA48}" srcId="{2AB5A2F2-B394-4F6A-97F9-2F40D3F52D90}" destId="{471DCF9D-500D-4F95-92C1-C21A441C338C}" srcOrd="0" destOrd="0" parTransId="{F81CF758-DAEF-422B-84BF-81D2C8B84774}" sibTransId="{7AB2C439-C642-4BD5-A13E-2840CC728FDC}"/>
    <dgm:cxn modelId="{D9C33CDD-EE57-486E-B4ED-999F75F242EA}" type="presOf" srcId="{993365E6-6286-4F2F-882F-1D5265B548FA}" destId="{141035E3-2897-48BC-A63A-28014B8F4A6C}" srcOrd="0" destOrd="0" presId="urn:microsoft.com/office/officeart/2008/layout/LinedList"/>
    <dgm:cxn modelId="{62F0B268-AA54-488D-B9D1-8D5FC044478F}" type="presParOf" srcId="{61B30D8F-DE22-4B78-AF8A-0310E0CD0F07}" destId="{F282922D-FAAF-4C9B-B464-8868B39FF09C}" srcOrd="0" destOrd="0" presId="urn:microsoft.com/office/officeart/2008/layout/LinedList"/>
    <dgm:cxn modelId="{C3A56B95-9E9B-42E0-B354-A91DBD49258E}" type="presParOf" srcId="{61B30D8F-DE22-4B78-AF8A-0310E0CD0F07}" destId="{353E765C-5D54-44C7-B136-4D068F927FDC}" srcOrd="1" destOrd="0" presId="urn:microsoft.com/office/officeart/2008/layout/LinedList"/>
    <dgm:cxn modelId="{727E1888-1D78-4F11-B881-FCE0D90660F7}" type="presParOf" srcId="{353E765C-5D54-44C7-B136-4D068F927FDC}" destId="{804A2A07-C08D-4C67-A764-63B4B9644F38}" srcOrd="0" destOrd="0" presId="urn:microsoft.com/office/officeart/2008/layout/LinedList"/>
    <dgm:cxn modelId="{27BEF248-1FAA-4142-BC02-20B9982A29F6}" type="presParOf" srcId="{353E765C-5D54-44C7-B136-4D068F927FDC}" destId="{F8613926-CA7B-4CD6-94AB-9A4D402B6213}" srcOrd="1" destOrd="0" presId="urn:microsoft.com/office/officeart/2008/layout/LinedList"/>
    <dgm:cxn modelId="{C1682442-ECA0-40FA-830C-8B059A8369F3}" type="presParOf" srcId="{61B30D8F-DE22-4B78-AF8A-0310E0CD0F07}" destId="{23828398-1118-4A9B-AC99-738A4F71DE1A}" srcOrd="2" destOrd="0" presId="urn:microsoft.com/office/officeart/2008/layout/LinedList"/>
    <dgm:cxn modelId="{6C73D6DA-F9D1-45BA-8106-E3DC9672CDC0}" type="presParOf" srcId="{61B30D8F-DE22-4B78-AF8A-0310E0CD0F07}" destId="{7DABBF77-25D3-4AF0-B08D-BFBCD4BE5386}" srcOrd="3" destOrd="0" presId="urn:microsoft.com/office/officeart/2008/layout/LinedList"/>
    <dgm:cxn modelId="{955AD10A-53B6-46C9-89FB-A93902D9630D}" type="presParOf" srcId="{7DABBF77-25D3-4AF0-B08D-BFBCD4BE5386}" destId="{141035E3-2897-48BC-A63A-28014B8F4A6C}" srcOrd="0" destOrd="0" presId="urn:microsoft.com/office/officeart/2008/layout/LinedList"/>
    <dgm:cxn modelId="{FBC6D19E-97A8-40D1-98D7-17E01F7BC6BB}" type="presParOf" srcId="{7DABBF77-25D3-4AF0-B08D-BFBCD4BE5386}" destId="{8D181609-67F1-4F31-A4EB-6E43AFBC9117}" srcOrd="1" destOrd="0" presId="urn:microsoft.com/office/officeart/2008/layout/LinedList"/>
    <dgm:cxn modelId="{D5A8DB73-E5F3-44C9-BFE7-EAEE721691B7}" type="presParOf" srcId="{61B30D8F-DE22-4B78-AF8A-0310E0CD0F07}" destId="{4214D7DA-5B1A-46D1-97C6-AF93527503C3}" srcOrd="4" destOrd="0" presId="urn:microsoft.com/office/officeart/2008/layout/LinedList"/>
    <dgm:cxn modelId="{444DBB89-C73F-4788-8994-801574A864EC}" type="presParOf" srcId="{61B30D8F-DE22-4B78-AF8A-0310E0CD0F07}" destId="{10F3809B-2FB4-4585-A1C9-D89BC8DE1075}" srcOrd="5" destOrd="0" presId="urn:microsoft.com/office/officeart/2008/layout/LinedList"/>
    <dgm:cxn modelId="{4BF96047-E09C-4E3F-B74E-03DA3F4C1724}" type="presParOf" srcId="{10F3809B-2FB4-4585-A1C9-D89BC8DE1075}" destId="{CEC86D1B-44E3-41A6-9645-B4AE36ABF338}" srcOrd="0" destOrd="0" presId="urn:microsoft.com/office/officeart/2008/layout/LinedList"/>
    <dgm:cxn modelId="{D4F91E17-356F-4E9D-AE64-15C286E2FBAA}" type="presParOf" srcId="{10F3809B-2FB4-4585-A1C9-D89BC8DE1075}" destId="{BCD96EB9-F4B3-432F-88D9-3DF1104F5F18}" srcOrd="1" destOrd="0" presId="urn:microsoft.com/office/officeart/2008/layout/LinedList"/>
    <dgm:cxn modelId="{C07788AF-7B69-4F5F-B124-3DB4666341A2}" type="presParOf" srcId="{61B30D8F-DE22-4B78-AF8A-0310E0CD0F07}" destId="{8D85D528-281B-484E-8D16-7100900128AE}" srcOrd="6" destOrd="0" presId="urn:microsoft.com/office/officeart/2008/layout/LinedList"/>
    <dgm:cxn modelId="{F9E37642-6418-41E2-823F-DF343C029713}" type="presParOf" srcId="{61B30D8F-DE22-4B78-AF8A-0310E0CD0F07}" destId="{BF3A20B8-6EEC-42C5-A7CD-5BCDD864572D}" srcOrd="7" destOrd="0" presId="urn:microsoft.com/office/officeart/2008/layout/LinedList"/>
    <dgm:cxn modelId="{00F2ECBB-029A-4357-BA55-A1917DAF31D7}" type="presParOf" srcId="{BF3A20B8-6EEC-42C5-A7CD-5BCDD864572D}" destId="{424AB67C-2BF5-447B-9E30-5C3A1A0B3450}" srcOrd="0" destOrd="0" presId="urn:microsoft.com/office/officeart/2008/layout/LinedList"/>
    <dgm:cxn modelId="{7AC68FEE-D9AD-4D55-9065-4ED4EAE8D3BF}" type="presParOf" srcId="{BF3A20B8-6EEC-42C5-A7CD-5BCDD864572D}" destId="{ED1B369A-0CC6-419D-A5AD-4E95DF425408}" srcOrd="1" destOrd="0" presId="urn:microsoft.com/office/officeart/2008/layout/LinedList"/>
    <dgm:cxn modelId="{9D3848DC-1C66-4E93-BA05-A3E91D5C339A}" type="presParOf" srcId="{61B30D8F-DE22-4B78-AF8A-0310E0CD0F07}" destId="{D214C857-BE82-49F3-8196-9BFB7C1A96D1}" srcOrd="8" destOrd="0" presId="urn:microsoft.com/office/officeart/2008/layout/LinedList"/>
    <dgm:cxn modelId="{EA91F04D-E190-42F3-94E6-870E5A85DBCB}" type="presParOf" srcId="{61B30D8F-DE22-4B78-AF8A-0310E0CD0F07}" destId="{B6ABADAE-5E13-49B4-B5FA-E3EA5FF543DC}" srcOrd="9" destOrd="0" presId="urn:microsoft.com/office/officeart/2008/layout/LinedList"/>
    <dgm:cxn modelId="{80CE9713-4561-41A6-98DC-8F030A870BE9}" type="presParOf" srcId="{B6ABADAE-5E13-49B4-B5FA-E3EA5FF543DC}" destId="{0D171860-E744-45DE-B9DB-2CFB8565C7A1}" srcOrd="0" destOrd="0" presId="urn:microsoft.com/office/officeart/2008/layout/LinedList"/>
    <dgm:cxn modelId="{DB69B81B-518F-487C-885A-9059241E423B}" type="presParOf" srcId="{B6ABADAE-5E13-49B4-B5FA-E3EA5FF543DC}" destId="{0C2D3366-A9E2-4270-86C2-B058ADA6E7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B5A2F2-B394-4F6A-97F9-2F40D3F52D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1DCF9D-500D-4F95-92C1-C21A441C338C}">
      <dgm:prSet/>
      <dgm:spPr/>
      <dgm:t>
        <a:bodyPr/>
        <a:lstStyle/>
        <a:p>
          <a:pPr algn="l" rtl="0"/>
          <a:r>
            <a:rPr lang="en-US" dirty="0">
              <a:latin typeface="Calibri"/>
              <a:cs typeface="Calibri"/>
            </a:rPr>
            <a:t>Can view</a:t>
          </a:r>
          <a:r>
            <a:rPr lang="en-US" i="0" dirty="0">
              <a:latin typeface="Calibri"/>
              <a:cs typeface="Calibri"/>
            </a:rPr>
            <a:t> available </a:t>
          </a:r>
          <a:r>
            <a:rPr lang="en-US" dirty="0">
              <a:latin typeface="Calibri"/>
              <a:cs typeface="Calibri"/>
            </a:rPr>
            <a:t>manuscripts.</a:t>
          </a:r>
        </a:p>
      </dgm:t>
    </dgm:pt>
    <dgm:pt modelId="{F81CF758-DAEF-422B-84BF-81D2C8B84774}" type="parTrans" cxnId="{92FDD5D1-FC07-4E1C-9940-532A1618BA48}">
      <dgm:prSet/>
      <dgm:spPr/>
      <dgm:t>
        <a:bodyPr/>
        <a:lstStyle/>
        <a:p>
          <a:endParaRPr lang="en-US"/>
        </a:p>
      </dgm:t>
    </dgm:pt>
    <dgm:pt modelId="{7AB2C439-C642-4BD5-A13E-2840CC728FDC}" type="sibTrans" cxnId="{92FDD5D1-FC07-4E1C-9940-532A1618BA48}">
      <dgm:prSet/>
      <dgm:spPr/>
      <dgm:t>
        <a:bodyPr/>
        <a:lstStyle/>
        <a:p>
          <a:endParaRPr lang="en-US"/>
        </a:p>
      </dgm:t>
    </dgm:pt>
    <dgm:pt modelId="{A5A9FED2-C0B0-4CF3-8C85-AED5291390C5}">
      <dgm:prSet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</a:t>
          </a:r>
          <a:r>
            <a:rPr lang="en-US" i="0" dirty="0">
              <a:latin typeface="Calibri"/>
              <a:cs typeface="Calibri"/>
            </a:rPr>
            <a:t>order physical copies to be shipped.</a:t>
          </a:r>
        </a:p>
      </dgm:t>
    </dgm:pt>
    <dgm:pt modelId="{8AA9D8FD-D161-4538-825C-D699DBA345F6}" type="parTrans" cxnId="{E987663B-3474-4484-80FA-D3A520818803}">
      <dgm:prSet/>
      <dgm:spPr/>
      <dgm:t>
        <a:bodyPr/>
        <a:lstStyle/>
        <a:p>
          <a:endParaRPr lang="en-US"/>
        </a:p>
      </dgm:t>
    </dgm:pt>
    <dgm:pt modelId="{02ACEA78-750F-4F43-B72D-6A5BCFC9FF4B}" type="sibTrans" cxnId="{E987663B-3474-4484-80FA-D3A520818803}">
      <dgm:prSet/>
      <dgm:spPr/>
      <dgm:t>
        <a:bodyPr/>
        <a:lstStyle/>
        <a:p>
          <a:endParaRPr lang="en-US"/>
        </a:p>
      </dgm:t>
    </dgm:pt>
    <dgm:pt modelId="{1528417E-B6CB-4F08-85BA-469CDF31A58A}">
      <dgm:prSet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</a:t>
          </a:r>
          <a:r>
            <a:rPr lang="en-US" i="0" dirty="0">
              <a:latin typeface="Calibri"/>
              <a:cs typeface="Calibri"/>
            </a:rPr>
            <a:t>manage account info such as email, </a:t>
          </a:r>
          <a:r>
            <a:rPr lang="en-US" dirty="0">
              <a:latin typeface="Calibri"/>
              <a:cs typeface="Calibri"/>
            </a:rPr>
            <a:t>password, contact </a:t>
          </a:r>
          <a:r>
            <a:rPr lang="en-US" i="0" dirty="0">
              <a:latin typeface="Calibri"/>
              <a:cs typeface="Calibri"/>
            </a:rPr>
            <a:t>information.</a:t>
          </a:r>
        </a:p>
      </dgm:t>
    </dgm:pt>
    <dgm:pt modelId="{29A6E0AB-3B86-4C8E-8703-73E1377065FD}" type="parTrans" cxnId="{8191B0D0-A378-4257-9026-377DCA88A5A8}">
      <dgm:prSet/>
      <dgm:spPr/>
      <dgm:t>
        <a:bodyPr/>
        <a:lstStyle/>
        <a:p>
          <a:endParaRPr lang="en-US"/>
        </a:p>
      </dgm:t>
    </dgm:pt>
    <dgm:pt modelId="{2BBBA470-F58F-4F04-8F7F-454955A9148E}" type="sibTrans" cxnId="{8191B0D0-A378-4257-9026-377DCA88A5A8}">
      <dgm:prSet/>
      <dgm:spPr/>
      <dgm:t>
        <a:bodyPr/>
        <a:lstStyle/>
        <a:p>
          <a:endParaRPr lang="en-US"/>
        </a:p>
      </dgm:t>
    </dgm:pt>
    <dgm:pt modelId="{993365E6-6286-4F2F-882F-1D5265B548FA}">
      <dgm:prSet phldr="0"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Can purchase books and beta chapters</a:t>
          </a:r>
          <a:r>
            <a:rPr lang="en-US" i="0" dirty="0">
              <a:latin typeface="Calibri"/>
              <a:cs typeface="Calibri"/>
            </a:rPr>
            <a:t>.</a:t>
          </a:r>
          <a:endParaRPr lang="en-US" dirty="0">
            <a:latin typeface="Calibri"/>
            <a:cs typeface="Calibri"/>
          </a:endParaRPr>
        </a:p>
      </dgm:t>
    </dgm:pt>
    <dgm:pt modelId="{E95AE7EE-7A99-439F-B0B1-8926A65B5070}" type="parTrans" cxnId="{ACED9A39-8DD6-4D50-AC51-B3AFB3943E09}">
      <dgm:prSet/>
      <dgm:spPr/>
    </dgm:pt>
    <dgm:pt modelId="{B4DD6C83-A792-49CB-82BF-FEC603341E27}" type="sibTrans" cxnId="{ACED9A39-8DD6-4D50-AC51-B3AFB3943E09}">
      <dgm:prSet/>
      <dgm:spPr/>
    </dgm:pt>
    <dgm:pt modelId="{70F28291-74AD-42D8-92AC-466E6684E78C}">
      <dgm:prSet phldr="0"/>
      <dgm:spPr/>
      <dgm:t>
        <a:bodyPr/>
        <a:lstStyle/>
        <a:p>
          <a:pPr algn="l"/>
          <a:r>
            <a:rPr lang="en-US" i="0" dirty="0">
              <a:latin typeface="Calibri"/>
              <a:cs typeface="Calibri"/>
            </a:rPr>
            <a:t>Can look up manuscripts to purchase</a:t>
          </a:r>
          <a:r>
            <a:rPr lang="en-US" dirty="0">
              <a:latin typeface="Calibri"/>
              <a:cs typeface="Calibri"/>
            </a:rPr>
            <a:t>.</a:t>
          </a:r>
        </a:p>
      </dgm:t>
    </dgm:pt>
    <dgm:pt modelId="{D4D1C10F-C6D1-4341-A0ED-2BEA9F940B08}" type="parTrans" cxnId="{1B85438E-2DBC-4C31-96B1-0BFA278CE5DB}">
      <dgm:prSet/>
      <dgm:spPr/>
    </dgm:pt>
    <dgm:pt modelId="{C3050EF7-3630-481E-8A0D-45AC927BF80E}" type="sibTrans" cxnId="{1B85438E-2DBC-4C31-96B1-0BFA278CE5DB}">
      <dgm:prSet/>
      <dgm:spPr/>
    </dgm:pt>
    <dgm:pt modelId="{61B30D8F-DE22-4B78-AF8A-0310E0CD0F07}" type="pres">
      <dgm:prSet presAssocID="{2AB5A2F2-B394-4F6A-97F9-2F40D3F52D90}" presName="vert0" presStyleCnt="0">
        <dgm:presLayoutVars>
          <dgm:dir/>
          <dgm:animOne val="branch"/>
          <dgm:animLvl val="lvl"/>
        </dgm:presLayoutVars>
      </dgm:prSet>
      <dgm:spPr/>
    </dgm:pt>
    <dgm:pt modelId="{F282922D-FAAF-4C9B-B464-8868B39FF09C}" type="pres">
      <dgm:prSet presAssocID="{471DCF9D-500D-4F95-92C1-C21A441C338C}" presName="thickLine" presStyleLbl="alignNode1" presStyleIdx="0" presStyleCnt="5"/>
      <dgm:spPr/>
    </dgm:pt>
    <dgm:pt modelId="{353E765C-5D54-44C7-B136-4D068F927FDC}" type="pres">
      <dgm:prSet presAssocID="{471DCF9D-500D-4F95-92C1-C21A441C338C}" presName="horz1" presStyleCnt="0"/>
      <dgm:spPr/>
    </dgm:pt>
    <dgm:pt modelId="{804A2A07-C08D-4C67-A764-63B4B9644F38}" type="pres">
      <dgm:prSet presAssocID="{471DCF9D-500D-4F95-92C1-C21A441C338C}" presName="tx1" presStyleLbl="revTx" presStyleIdx="0" presStyleCnt="5"/>
      <dgm:spPr/>
    </dgm:pt>
    <dgm:pt modelId="{F8613926-CA7B-4CD6-94AB-9A4D402B6213}" type="pres">
      <dgm:prSet presAssocID="{471DCF9D-500D-4F95-92C1-C21A441C338C}" presName="vert1" presStyleCnt="0"/>
      <dgm:spPr/>
    </dgm:pt>
    <dgm:pt modelId="{23828398-1118-4A9B-AC99-738A4F71DE1A}" type="pres">
      <dgm:prSet presAssocID="{993365E6-6286-4F2F-882F-1D5265B548FA}" presName="thickLine" presStyleLbl="alignNode1" presStyleIdx="1" presStyleCnt="5"/>
      <dgm:spPr/>
    </dgm:pt>
    <dgm:pt modelId="{7DABBF77-25D3-4AF0-B08D-BFBCD4BE5386}" type="pres">
      <dgm:prSet presAssocID="{993365E6-6286-4F2F-882F-1D5265B548FA}" presName="horz1" presStyleCnt="0"/>
      <dgm:spPr/>
    </dgm:pt>
    <dgm:pt modelId="{141035E3-2897-48BC-A63A-28014B8F4A6C}" type="pres">
      <dgm:prSet presAssocID="{993365E6-6286-4F2F-882F-1D5265B548FA}" presName="tx1" presStyleLbl="revTx" presStyleIdx="1" presStyleCnt="5"/>
      <dgm:spPr/>
    </dgm:pt>
    <dgm:pt modelId="{8D181609-67F1-4F31-A4EB-6E43AFBC9117}" type="pres">
      <dgm:prSet presAssocID="{993365E6-6286-4F2F-882F-1D5265B548FA}" presName="vert1" presStyleCnt="0"/>
      <dgm:spPr/>
    </dgm:pt>
    <dgm:pt modelId="{4214D7DA-5B1A-46D1-97C6-AF93527503C3}" type="pres">
      <dgm:prSet presAssocID="{A5A9FED2-C0B0-4CF3-8C85-AED5291390C5}" presName="thickLine" presStyleLbl="alignNode1" presStyleIdx="2" presStyleCnt="5"/>
      <dgm:spPr/>
    </dgm:pt>
    <dgm:pt modelId="{10F3809B-2FB4-4585-A1C9-D89BC8DE1075}" type="pres">
      <dgm:prSet presAssocID="{A5A9FED2-C0B0-4CF3-8C85-AED5291390C5}" presName="horz1" presStyleCnt="0"/>
      <dgm:spPr/>
    </dgm:pt>
    <dgm:pt modelId="{CEC86D1B-44E3-41A6-9645-B4AE36ABF338}" type="pres">
      <dgm:prSet presAssocID="{A5A9FED2-C0B0-4CF3-8C85-AED5291390C5}" presName="tx1" presStyleLbl="revTx" presStyleIdx="2" presStyleCnt="5"/>
      <dgm:spPr/>
    </dgm:pt>
    <dgm:pt modelId="{BCD96EB9-F4B3-432F-88D9-3DF1104F5F18}" type="pres">
      <dgm:prSet presAssocID="{A5A9FED2-C0B0-4CF3-8C85-AED5291390C5}" presName="vert1" presStyleCnt="0"/>
      <dgm:spPr/>
    </dgm:pt>
    <dgm:pt modelId="{8D85D528-281B-484E-8D16-7100900128AE}" type="pres">
      <dgm:prSet presAssocID="{70F28291-74AD-42D8-92AC-466E6684E78C}" presName="thickLine" presStyleLbl="alignNode1" presStyleIdx="3" presStyleCnt="5"/>
      <dgm:spPr/>
    </dgm:pt>
    <dgm:pt modelId="{BF3A20B8-6EEC-42C5-A7CD-5BCDD864572D}" type="pres">
      <dgm:prSet presAssocID="{70F28291-74AD-42D8-92AC-466E6684E78C}" presName="horz1" presStyleCnt="0"/>
      <dgm:spPr/>
    </dgm:pt>
    <dgm:pt modelId="{424AB67C-2BF5-447B-9E30-5C3A1A0B3450}" type="pres">
      <dgm:prSet presAssocID="{70F28291-74AD-42D8-92AC-466E6684E78C}" presName="tx1" presStyleLbl="revTx" presStyleIdx="3" presStyleCnt="5"/>
      <dgm:spPr/>
    </dgm:pt>
    <dgm:pt modelId="{ED1B369A-0CC6-419D-A5AD-4E95DF425408}" type="pres">
      <dgm:prSet presAssocID="{70F28291-74AD-42D8-92AC-466E6684E78C}" presName="vert1" presStyleCnt="0"/>
      <dgm:spPr/>
    </dgm:pt>
    <dgm:pt modelId="{D214C857-BE82-49F3-8196-9BFB7C1A96D1}" type="pres">
      <dgm:prSet presAssocID="{1528417E-B6CB-4F08-85BA-469CDF31A58A}" presName="thickLine" presStyleLbl="alignNode1" presStyleIdx="4" presStyleCnt="5"/>
      <dgm:spPr/>
    </dgm:pt>
    <dgm:pt modelId="{B6ABADAE-5E13-49B4-B5FA-E3EA5FF543DC}" type="pres">
      <dgm:prSet presAssocID="{1528417E-B6CB-4F08-85BA-469CDF31A58A}" presName="horz1" presStyleCnt="0"/>
      <dgm:spPr/>
    </dgm:pt>
    <dgm:pt modelId="{0D171860-E744-45DE-B9DB-2CFB8565C7A1}" type="pres">
      <dgm:prSet presAssocID="{1528417E-B6CB-4F08-85BA-469CDF31A58A}" presName="tx1" presStyleLbl="revTx" presStyleIdx="4" presStyleCnt="5"/>
      <dgm:spPr/>
    </dgm:pt>
    <dgm:pt modelId="{0C2D3366-A9E2-4270-86C2-B058ADA6E752}" type="pres">
      <dgm:prSet presAssocID="{1528417E-B6CB-4F08-85BA-469CDF31A58A}" presName="vert1" presStyleCnt="0"/>
      <dgm:spPr/>
    </dgm:pt>
  </dgm:ptLst>
  <dgm:cxnLst>
    <dgm:cxn modelId="{89FF3D23-612A-4721-9F53-7797F42B403B}" type="presOf" srcId="{2AB5A2F2-B394-4F6A-97F9-2F40D3F52D90}" destId="{61B30D8F-DE22-4B78-AF8A-0310E0CD0F07}" srcOrd="0" destOrd="0" presId="urn:microsoft.com/office/officeart/2008/layout/LinedList"/>
    <dgm:cxn modelId="{ACED9A39-8DD6-4D50-AC51-B3AFB3943E09}" srcId="{2AB5A2F2-B394-4F6A-97F9-2F40D3F52D90}" destId="{993365E6-6286-4F2F-882F-1D5265B548FA}" srcOrd="1" destOrd="0" parTransId="{E95AE7EE-7A99-439F-B0B1-8926A65B5070}" sibTransId="{B4DD6C83-A792-49CB-82BF-FEC603341E27}"/>
    <dgm:cxn modelId="{E987663B-3474-4484-80FA-D3A520818803}" srcId="{2AB5A2F2-B394-4F6A-97F9-2F40D3F52D90}" destId="{A5A9FED2-C0B0-4CF3-8C85-AED5291390C5}" srcOrd="2" destOrd="0" parTransId="{8AA9D8FD-D161-4538-825C-D699DBA345F6}" sibTransId="{02ACEA78-750F-4F43-B72D-6A5BCFC9FF4B}"/>
    <dgm:cxn modelId="{B5D4876C-ADBD-4DC7-9032-178AA48778F2}" type="presOf" srcId="{70F28291-74AD-42D8-92AC-466E6684E78C}" destId="{424AB67C-2BF5-447B-9E30-5C3A1A0B3450}" srcOrd="0" destOrd="0" presId="urn:microsoft.com/office/officeart/2008/layout/LinedList"/>
    <dgm:cxn modelId="{204DD954-3D9D-4BC4-9E1A-B6A138071286}" type="presOf" srcId="{471DCF9D-500D-4F95-92C1-C21A441C338C}" destId="{804A2A07-C08D-4C67-A764-63B4B9644F38}" srcOrd="0" destOrd="0" presId="urn:microsoft.com/office/officeart/2008/layout/LinedList"/>
    <dgm:cxn modelId="{1B85438E-2DBC-4C31-96B1-0BFA278CE5DB}" srcId="{2AB5A2F2-B394-4F6A-97F9-2F40D3F52D90}" destId="{70F28291-74AD-42D8-92AC-466E6684E78C}" srcOrd="3" destOrd="0" parTransId="{D4D1C10F-C6D1-4341-A0ED-2BEA9F940B08}" sibTransId="{C3050EF7-3630-481E-8A0D-45AC927BF80E}"/>
    <dgm:cxn modelId="{892F75C0-C701-48CA-919B-1E9989666AC6}" type="presOf" srcId="{A5A9FED2-C0B0-4CF3-8C85-AED5291390C5}" destId="{CEC86D1B-44E3-41A6-9645-B4AE36ABF338}" srcOrd="0" destOrd="0" presId="urn:microsoft.com/office/officeart/2008/layout/LinedList"/>
    <dgm:cxn modelId="{8191B0D0-A378-4257-9026-377DCA88A5A8}" srcId="{2AB5A2F2-B394-4F6A-97F9-2F40D3F52D90}" destId="{1528417E-B6CB-4F08-85BA-469CDF31A58A}" srcOrd="4" destOrd="0" parTransId="{29A6E0AB-3B86-4C8E-8703-73E1377065FD}" sibTransId="{2BBBA470-F58F-4F04-8F7F-454955A9148E}"/>
    <dgm:cxn modelId="{92FDD5D1-FC07-4E1C-9940-532A1618BA48}" srcId="{2AB5A2F2-B394-4F6A-97F9-2F40D3F52D90}" destId="{471DCF9D-500D-4F95-92C1-C21A441C338C}" srcOrd="0" destOrd="0" parTransId="{F81CF758-DAEF-422B-84BF-81D2C8B84774}" sibTransId="{7AB2C439-C642-4BD5-A13E-2840CC728FDC}"/>
    <dgm:cxn modelId="{FF83B4DA-8EBC-4ACA-BEDC-1A4FD0DF8338}" type="presOf" srcId="{1528417E-B6CB-4F08-85BA-469CDF31A58A}" destId="{0D171860-E744-45DE-B9DB-2CFB8565C7A1}" srcOrd="0" destOrd="0" presId="urn:microsoft.com/office/officeart/2008/layout/LinedList"/>
    <dgm:cxn modelId="{2BF425E0-D2A1-4C6F-87C9-5FBA94342213}" type="presOf" srcId="{993365E6-6286-4F2F-882F-1D5265B548FA}" destId="{141035E3-2897-48BC-A63A-28014B8F4A6C}" srcOrd="0" destOrd="0" presId="urn:microsoft.com/office/officeart/2008/layout/LinedList"/>
    <dgm:cxn modelId="{54523213-54DC-4268-8ABC-229334A17997}" type="presParOf" srcId="{61B30D8F-DE22-4B78-AF8A-0310E0CD0F07}" destId="{F282922D-FAAF-4C9B-B464-8868B39FF09C}" srcOrd="0" destOrd="0" presId="urn:microsoft.com/office/officeart/2008/layout/LinedList"/>
    <dgm:cxn modelId="{FCC79BB5-BDF0-49CA-B7FD-35484BA17FA6}" type="presParOf" srcId="{61B30D8F-DE22-4B78-AF8A-0310E0CD0F07}" destId="{353E765C-5D54-44C7-B136-4D068F927FDC}" srcOrd="1" destOrd="0" presId="urn:microsoft.com/office/officeart/2008/layout/LinedList"/>
    <dgm:cxn modelId="{B9190AAF-44F9-436C-BB5C-4BE5E6DE8A31}" type="presParOf" srcId="{353E765C-5D54-44C7-B136-4D068F927FDC}" destId="{804A2A07-C08D-4C67-A764-63B4B9644F38}" srcOrd="0" destOrd="0" presId="urn:microsoft.com/office/officeart/2008/layout/LinedList"/>
    <dgm:cxn modelId="{482910CD-8505-49E9-AEB9-28C177A23182}" type="presParOf" srcId="{353E765C-5D54-44C7-B136-4D068F927FDC}" destId="{F8613926-CA7B-4CD6-94AB-9A4D402B6213}" srcOrd="1" destOrd="0" presId="urn:microsoft.com/office/officeart/2008/layout/LinedList"/>
    <dgm:cxn modelId="{36A78368-374B-4082-920E-FD0B857F3691}" type="presParOf" srcId="{61B30D8F-DE22-4B78-AF8A-0310E0CD0F07}" destId="{23828398-1118-4A9B-AC99-738A4F71DE1A}" srcOrd="2" destOrd="0" presId="urn:microsoft.com/office/officeart/2008/layout/LinedList"/>
    <dgm:cxn modelId="{8D49D081-6D1B-46EC-A250-B0085C3304AE}" type="presParOf" srcId="{61B30D8F-DE22-4B78-AF8A-0310E0CD0F07}" destId="{7DABBF77-25D3-4AF0-B08D-BFBCD4BE5386}" srcOrd="3" destOrd="0" presId="urn:microsoft.com/office/officeart/2008/layout/LinedList"/>
    <dgm:cxn modelId="{85023671-2900-4D7F-9CEF-D11E36D82449}" type="presParOf" srcId="{7DABBF77-25D3-4AF0-B08D-BFBCD4BE5386}" destId="{141035E3-2897-48BC-A63A-28014B8F4A6C}" srcOrd="0" destOrd="0" presId="urn:microsoft.com/office/officeart/2008/layout/LinedList"/>
    <dgm:cxn modelId="{5C5E06D7-2450-4397-BD79-14EA70DC5570}" type="presParOf" srcId="{7DABBF77-25D3-4AF0-B08D-BFBCD4BE5386}" destId="{8D181609-67F1-4F31-A4EB-6E43AFBC9117}" srcOrd="1" destOrd="0" presId="urn:microsoft.com/office/officeart/2008/layout/LinedList"/>
    <dgm:cxn modelId="{E865E01E-C215-41E4-8BD7-F530B62D2FD5}" type="presParOf" srcId="{61B30D8F-DE22-4B78-AF8A-0310E0CD0F07}" destId="{4214D7DA-5B1A-46D1-97C6-AF93527503C3}" srcOrd="4" destOrd="0" presId="urn:microsoft.com/office/officeart/2008/layout/LinedList"/>
    <dgm:cxn modelId="{85C0BE17-9660-45E1-8402-20B1FA655E81}" type="presParOf" srcId="{61B30D8F-DE22-4B78-AF8A-0310E0CD0F07}" destId="{10F3809B-2FB4-4585-A1C9-D89BC8DE1075}" srcOrd="5" destOrd="0" presId="urn:microsoft.com/office/officeart/2008/layout/LinedList"/>
    <dgm:cxn modelId="{99FDEEB2-90B1-4924-B48E-5C09458981CD}" type="presParOf" srcId="{10F3809B-2FB4-4585-A1C9-D89BC8DE1075}" destId="{CEC86D1B-44E3-41A6-9645-B4AE36ABF338}" srcOrd="0" destOrd="0" presId="urn:microsoft.com/office/officeart/2008/layout/LinedList"/>
    <dgm:cxn modelId="{8897D1EE-399B-4970-8EFF-46EE35DD60CF}" type="presParOf" srcId="{10F3809B-2FB4-4585-A1C9-D89BC8DE1075}" destId="{BCD96EB9-F4B3-432F-88D9-3DF1104F5F18}" srcOrd="1" destOrd="0" presId="urn:microsoft.com/office/officeart/2008/layout/LinedList"/>
    <dgm:cxn modelId="{5202944B-4EE0-4351-80E2-50F90AD79A97}" type="presParOf" srcId="{61B30D8F-DE22-4B78-AF8A-0310E0CD0F07}" destId="{8D85D528-281B-484E-8D16-7100900128AE}" srcOrd="6" destOrd="0" presId="urn:microsoft.com/office/officeart/2008/layout/LinedList"/>
    <dgm:cxn modelId="{D73E7824-ED1F-4D3E-9056-DC62BE4DEF91}" type="presParOf" srcId="{61B30D8F-DE22-4B78-AF8A-0310E0CD0F07}" destId="{BF3A20B8-6EEC-42C5-A7CD-5BCDD864572D}" srcOrd="7" destOrd="0" presId="urn:microsoft.com/office/officeart/2008/layout/LinedList"/>
    <dgm:cxn modelId="{1FD15B60-C6D5-4B26-A704-ADF4C6AD60C7}" type="presParOf" srcId="{BF3A20B8-6EEC-42C5-A7CD-5BCDD864572D}" destId="{424AB67C-2BF5-447B-9E30-5C3A1A0B3450}" srcOrd="0" destOrd="0" presId="urn:microsoft.com/office/officeart/2008/layout/LinedList"/>
    <dgm:cxn modelId="{E1A01122-1C9F-4B33-83FA-40FB8D10D17C}" type="presParOf" srcId="{BF3A20B8-6EEC-42C5-A7CD-5BCDD864572D}" destId="{ED1B369A-0CC6-419D-A5AD-4E95DF425408}" srcOrd="1" destOrd="0" presId="urn:microsoft.com/office/officeart/2008/layout/LinedList"/>
    <dgm:cxn modelId="{E04A0941-3DD9-4E3E-928D-212ADE707AC2}" type="presParOf" srcId="{61B30D8F-DE22-4B78-AF8A-0310E0CD0F07}" destId="{D214C857-BE82-49F3-8196-9BFB7C1A96D1}" srcOrd="8" destOrd="0" presId="urn:microsoft.com/office/officeart/2008/layout/LinedList"/>
    <dgm:cxn modelId="{1AC93EB6-3B90-4F8A-8725-838D0212BF31}" type="presParOf" srcId="{61B30D8F-DE22-4B78-AF8A-0310E0CD0F07}" destId="{B6ABADAE-5E13-49B4-B5FA-E3EA5FF543DC}" srcOrd="9" destOrd="0" presId="urn:microsoft.com/office/officeart/2008/layout/LinedList"/>
    <dgm:cxn modelId="{90DF0FC9-866E-42D2-8A4F-CC8D06F51271}" type="presParOf" srcId="{B6ABADAE-5E13-49B4-B5FA-E3EA5FF543DC}" destId="{0D171860-E744-45DE-B9DB-2CFB8565C7A1}" srcOrd="0" destOrd="0" presId="urn:microsoft.com/office/officeart/2008/layout/LinedList"/>
    <dgm:cxn modelId="{3AF6D00D-7A57-40C9-BFCC-5CE9C9B9B08D}" type="presParOf" srcId="{B6ABADAE-5E13-49B4-B5FA-E3EA5FF543DC}" destId="{0C2D3366-A9E2-4270-86C2-B058ADA6E7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442834-12EE-4FE6-B471-A4749C6C4FD6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8B93C2-8021-4508-93F1-833F62CA678C}">
      <dgm:prSet/>
      <dgm:spPr/>
      <dgm:t>
        <a:bodyPr/>
        <a:lstStyle/>
        <a:p>
          <a:r>
            <a:rPr lang="en-US"/>
            <a:t>Amazon ECS</a:t>
          </a:r>
        </a:p>
      </dgm:t>
    </dgm:pt>
    <dgm:pt modelId="{4D18CACB-D0D2-4BBD-B3C4-257AA820FB63}" type="parTrans" cxnId="{AF77A545-FB73-43D5-B930-B989979A6218}">
      <dgm:prSet/>
      <dgm:spPr/>
      <dgm:t>
        <a:bodyPr/>
        <a:lstStyle/>
        <a:p>
          <a:endParaRPr lang="en-US"/>
        </a:p>
      </dgm:t>
    </dgm:pt>
    <dgm:pt modelId="{CD1C816C-DE7B-4B42-9807-4D9FA4A1F061}" type="sibTrans" cxnId="{AF77A545-FB73-43D5-B930-B989979A6218}">
      <dgm:prSet/>
      <dgm:spPr/>
      <dgm:t>
        <a:bodyPr/>
        <a:lstStyle/>
        <a:p>
          <a:endParaRPr lang="en-US"/>
        </a:p>
      </dgm:t>
    </dgm:pt>
    <dgm:pt modelId="{EA6E2D76-AED3-43C0-92ED-84894DE1834E}">
      <dgm:prSet/>
      <dgm:spPr/>
      <dgm:t>
        <a:bodyPr/>
        <a:lstStyle/>
        <a:p>
          <a:r>
            <a:rPr lang="en-US"/>
            <a:t>Amazon ECR</a:t>
          </a:r>
        </a:p>
      </dgm:t>
    </dgm:pt>
    <dgm:pt modelId="{9746AEF7-823E-4B9D-BDFA-D0DD1CF8AE7B}" type="parTrans" cxnId="{04EBCE2E-904E-458A-8B47-E35C9DF6591A}">
      <dgm:prSet/>
      <dgm:spPr/>
      <dgm:t>
        <a:bodyPr/>
        <a:lstStyle/>
        <a:p>
          <a:endParaRPr lang="en-US"/>
        </a:p>
      </dgm:t>
    </dgm:pt>
    <dgm:pt modelId="{62B1F60D-F7C4-46F7-A137-252C78C088A7}" type="sibTrans" cxnId="{04EBCE2E-904E-458A-8B47-E35C9DF6591A}">
      <dgm:prSet/>
      <dgm:spPr/>
      <dgm:t>
        <a:bodyPr/>
        <a:lstStyle/>
        <a:p>
          <a:endParaRPr lang="en-US"/>
        </a:p>
      </dgm:t>
    </dgm:pt>
    <dgm:pt modelId="{37927964-6F5D-4E53-8F2B-FDE286BF2579}">
      <dgm:prSet/>
      <dgm:spPr/>
      <dgm:t>
        <a:bodyPr/>
        <a:lstStyle/>
        <a:p>
          <a:r>
            <a:rPr lang="en-US"/>
            <a:t>Amazon Cognito</a:t>
          </a:r>
        </a:p>
      </dgm:t>
    </dgm:pt>
    <dgm:pt modelId="{A01D9C98-4EE1-44F2-8FD8-41B2427C773B}" type="parTrans" cxnId="{32E7E41D-10C3-4CA3-BE98-3E624CA6F2D9}">
      <dgm:prSet/>
      <dgm:spPr/>
      <dgm:t>
        <a:bodyPr/>
        <a:lstStyle/>
        <a:p>
          <a:endParaRPr lang="en-US"/>
        </a:p>
      </dgm:t>
    </dgm:pt>
    <dgm:pt modelId="{44BEE002-A2F8-4E5D-94C1-8CD99A116537}" type="sibTrans" cxnId="{32E7E41D-10C3-4CA3-BE98-3E624CA6F2D9}">
      <dgm:prSet/>
      <dgm:spPr/>
      <dgm:t>
        <a:bodyPr/>
        <a:lstStyle/>
        <a:p>
          <a:endParaRPr lang="en-US"/>
        </a:p>
      </dgm:t>
    </dgm:pt>
    <dgm:pt modelId="{B13A95FB-E45A-4E71-9531-D304FDA6B0FC}">
      <dgm:prSet/>
      <dgm:spPr/>
      <dgm:t>
        <a:bodyPr/>
        <a:lstStyle/>
        <a:p>
          <a:r>
            <a:rPr lang="en-US"/>
            <a:t>Amazon CloudFront</a:t>
          </a:r>
        </a:p>
      </dgm:t>
    </dgm:pt>
    <dgm:pt modelId="{4ACA1784-01C0-416B-BCBD-15A5365DB8C4}" type="parTrans" cxnId="{0EE09D77-EA02-4DDD-B735-197DE6D8D753}">
      <dgm:prSet/>
      <dgm:spPr/>
      <dgm:t>
        <a:bodyPr/>
        <a:lstStyle/>
        <a:p>
          <a:endParaRPr lang="en-US"/>
        </a:p>
      </dgm:t>
    </dgm:pt>
    <dgm:pt modelId="{329FB136-6FAE-4E62-ADBE-5FF9ADB24A75}" type="sibTrans" cxnId="{0EE09D77-EA02-4DDD-B735-197DE6D8D753}">
      <dgm:prSet/>
      <dgm:spPr/>
      <dgm:t>
        <a:bodyPr/>
        <a:lstStyle/>
        <a:p>
          <a:endParaRPr lang="en-US"/>
        </a:p>
      </dgm:t>
    </dgm:pt>
    <dgm:pt modelId="{72A8C08B-2779-4AE1-AE64-5EB1BB46AAA0}">
      <dgm:prSet/>
      <dgm:spPr/>
      <dgm:t>
        <a:bodyPr/>
        <a:lstStyle/>
        <a:p>
          <a:r>
            <a:rPr lang="en-US"/>
            <a:t>Amazon s3</a:t>
          </a:r>
        </a:p>
      </dgm:t>
    </dgm:pt>
    <dgm:pt modelId="{4CB2FB03-0723-42DF-8FDD-12623E1B94FF}" type="parTrans" cxnId="{04FF40CC-3AC2-49B7-BB00-E49168B5C8DC}">
      <dgm:prSet/>
      <dgm:spPr/>
      <dgm:t>
        <a:bodyPr/>
        <a:lstStyle/>
        <a:p>
          <a:endParaRPr lang="en-US"/>
        </a:p>
      </dgm:t>
    </dgm:pt>
    <dgm:pt modelId="{2FA26AFA-0088-4445-878B-7601374BADB2}" type="sibTrans" cxnId="{04FF40CC-3AC2-49B7-BB00-E49168B5C8DC}">
      <dgm:prSet/>
      <dgm:spPr/>
      <dgm:t>
        <a:bodyPr/>
        <a:lstStyle/>
        <a:p>
          <a:endParaRPr lang="en-US"/>
        </a:p>
      </dgm:t>
    </dgm:pt>
    <dgm:pt modelId="{539C1823-8E8E-4C93-BB49-0EF311C22495}">
      <dgm:prSet/>
      <dgm:spPr/>
      <dgm:t>
        <a:bodyPr/>
        <a:lstStyle/>
        <a:p>
          <a:r>
            <a:rPr lang="en-US"/>
            <a:t>Route 53</a:t>
          </a:r>
        </a:p>
      </dgm:t>
    </dgm:pt>
    <dgm:pt modelId="{BB5182FB-A0DE-4A34-9571-B74692A2E199}" type="parTrans" cxnId="{9119D5AB-DE5B-400E-A433-351C19BDCB13}">
      <dgm:prSet/>
      <dgm:spPr/>
      <dgm:t>
        <a:bodyPr/>
        <a:lstStyle/>
        <a:p>
          <a:endParaRPr lang="en-US"/>
        </a:p>
      </dgm:t>
    </dgm:pt>
    <dgm:pt modelId="{177C2426-C17A-4637-BF7E-66FB65091BDB}" type="sibTrans" cxnId="{9119D5AB-DE5B-400E-A433-351C19BDCB13}">
      <dgm:prSet/>
      <dgm:spPr/>
      <dgm:t>
        <a:bodyPr/>
        <a:lstStyle/>
        <a:p>
          <a:endParaRPr lang="en-US"/>
        </a:p>
      </dgm:t>
    </dgm:pt>
    <dgm:pt modelId="{2C52DDF2-A6F9-4A10-9EE6-3A41633C85BC}">
      <dgm:prSet/>
      <dgm:spPr/>
      <dgm:t>
        <a:bodyPr/>
        <a:lstStyle/>
        <a:p>
          <a:r>
            <a:rPr lang="en-US"/>
            <a:t>AWS Shield</a:t>
          </a:r>
        </a:p>
      </dgm:t>
    </dgm:pt>
    <dgm:pt modelId="{1BDDC841-0412-4680-B536-2D11A7BAA905}" type="parTrans" cxnId="{6A42BC00-EC8B-466B-BEC5-65794A6DA545}">
      <dgm:prSet/>
      <dgm:spPr/>
      <dgm:t>
        <a:bodyPr/>
        <a:lstStyle/>
        <a:p>
          <a:endParaRPr lang="en-US"/>
        </a:p>
      </dgm:t>
    </dgm:pt>
    <dgm:pt modelId="{74999530-6480-467C-8323-B5E040982005}" type="sibTrans" cxnId="{6A42BC00-EC8B-466B-BEC5-65794A6DA545}">
      <dgm:prSet/>
      <dgm:spPr/>
      <dgm:t>
        <a:bodyPr/>
        <a:lstStyle/>
        <a:p>
          <a:endParaRPr lang="en-US"/>
        </a:p>
      </dgm:t>
    </dgm:pt>
    <dgm:pt modelId="{2F3DEC04-BC0C-4BCB-8343-48DBDC431C92}">
      <dgm:prSet/>
      <dgm:spPr/>
      <dgm:t>
        <a:bodyPr/>
        <a:lstStyle/>
        <a:p>
          <a:r>
            <a:rPr lang="en-US"/>
            <a:t>AWS Centralized Logging</a:t>
          </a:r>
        </a:p>
      </dgm:t>
    </dgm:pt>
    <dgm:pt modelId="{13490940-2F0C-4838-95EB-5C493F40DF5F}" type="parTrans" cxnId="{4CFC3D2E-BD9B-4DE1-9CAC-F73315119329}">
      <dgm:prSet/>
      <dgm:spPr/>
      <dgm:t>
        <a:bodyPr/>
        <a:lstStyle/>
        <a:p>
          <a:endParaRPr lang="en-US"/>
        </a:p>
      </dgm:t>
    </dgm:pt>
    <dgm:pt modelId="{A7C7C194-A6CC-42C5-9EE2-B39A1ECCEA02}" type="sibTrans" cxnId="{4CFC3D2E-BD9B-4DE1-9CAC-F73315119329}">
      <dgm:prSet/>
      <dgm:spPr/>
      <dgm:t>
        <a:bodyPr/>
        <a:lstStyle/>
        <a:p>
          <a:endParaRPr lang="en-US"/>
        </a:p>
      </dgm:t>
    </dgm:pt>
    <dgm:pt modelId="{87B6B893-EF58-40B6-B757-9D4C7A9DEEBD}">
      <dgm:prSet/>
      <dgm:spPr/>
      <dgm:t>
        <a:bodyPr/>
        <a:lstStyle/>
        <a:p>
          <a:r>
            <a:rPr lang="en-US"/>
            <a:t>AWS CloudWatch</a:t>
          </a:r>
        </a:p>
      </dgm:t>
    </dgm:pt>
    <dgm:pt modelId="{3699523D-BE5A-47FC-A9E3-97C526D5FD42}" type="parTrans" cxnId="{AD6ECD09-FC6D-4FC9-8DCE-BF266E630183}">
      <dgm:prSet/>
      <dgm:spPr/>
      <dgm:t>
        <a:bodyPr/>
        <a:lstStyle/>
        <a:p>
          <a:endParaRPr lang="en-US"/>
        </a:p>
      </dgm:t>
    </dgm:pt>
    <dgm:pt modelId="{A23B3EAC-DC61-4CBF-8202-2239B318B28F}" type="sibTrans" cxnId="{AD6ECD09-FC6D-4FC9-8DCE-BF266E630183}">
      <dgm:prSet/>
      <dgm:spPr/>
      <dgm:t>
        <a:bodyPr/>
        <a:lstStyle/>
        <a:p>
          <a:endParaRPr lang="en-US"/>
        </a:p>
      </dgm:t>
    </dgm:pt>
    <dgm:pt modelId="{431F337A-FC18-42E8-BDE1-6D2B413FED8F}">
      <dgm:prSet/>
      <dgm:spPr/>
      <dgm:t>
        <a:bodyPr/>
        <a:lstStyle/>
        <a:p>
          <a:r>
            <a:rPr lang="en-US"/>
            <a:t>Document DB</a:t>
          </a:r>
        </a:p>
      </dgm:t>
    </dgm:pt>
    <dgm:pt modelId="{A3B1E13E-01E1-44AA-89C0-F6488B5D7206}" type="parTrans" cxnId="{8EA20164-BA69-454F-82B9-B22D473E3408}">
      <dgm:prSet/>
      <dgm:spPr/>
      <dgm:t>
        <a:bodyPr/>
        <a:lstStyle/>
        <a:p>
          <a:endParaRPr lang="en-US"/>
        </a:p>
      </dgm:t>
    </dgm:pt>
    <dgm:pt modelId="{BDCC3414-C1A0-41CF-8347-25D2518AEABF}" type="sibTrans" cxnId="{8EA20164-BA69-454F-82B9-B22D473E3408}">
      <dgm:prSet/>
      <dgm:spPr/>
      <dgm:t>
        <a:bodyPr/>
        <a:lstStyle/>
        <a:p>
          <a:endParaRPr lang="en-US"/>
        </a:p>
      </dgm:t>
    </dgm:pt>
    <dgm:pt modelId="{C2850199-EA1B-449A-8EBE-C306385E0AAA}" type="pres">
      <dgm:prSet presAssocID="{8A442834-12EE-4FE6-B471-A4749C6C4FD6}" presName="diagram" presStyleCnt="0">
        <dgm:presLayoutVars>
          <dgm:dir/>
          <dgm:resizeHandles val="exact"/>
        </dgm:presLayoutVars>
      </dgm:prSet>
      <dgm:spPr/>
    </dgm:pt>
    <dgm:pt modelId="{49092043-72B3-4F18-B5E9-D379C256AD53}" type="pres">
      <dgm:prSet presAssocID="{608B93C2-8021-4508-93F1-833F62CA678C}" presName="node" presStyleLbl="node1" presStyleIdx="0" presStyleCnt="10">
        <dgm:presLayoutVars>
          <dgm:bulletEnabled val="1"/>
        </dgm:presLayoutVars>
      </dgm:prSet>
      <dgm:spPr/>
    </dgm:pt>
    <dgm:pt modelId="{C5EFBD21-33CB-4BBE-88A9-A6BB56E4F32B}" type="pres">
      <dgm:prSet presAssocID="{CD1C816C-DE7B-4B42-9807-4D9FA4A1F061}" presName="sibTrans" presStyleCnt="0"/>
      <dgm:spPr/>
    </dgm:pt>
    <dgm:pt modelId="{A16AF2E3-CAED-4158-BFF1-353E909FB1EF}" type="pres">
      <dgm:prSet presAssocID="{EA6E2D76-AED3-43C0-92ED-84894DE1834E}" presName="node" presStyleLbl="node1" presStyleIdx="1" presStyleCnt="10">
        <dgm:presLayoutVars>
          <dgm:bulletEnabled val="1"/>
        </dgm:presLayoutVars>
      </dgm:prSet>
      <dgm:spPr/>
    </dgm:pt>
    <dgm:pt modelId="{97D47557-5D3C-4EC5-98B0-36B00D10A252}" type="pres">
      <dgm:prSet presAssocID="{62B1F60D-F7C4-46F7-A137-252C78C088A7}" presName="sibTrans" presStyleCnt="0"/>
      <dgm:spPr/>
    </dgm:pt>
    <dgm:pt modelId="{671BDE78-B3A9-4A16-8842-A520D2748EC2}" type="pres">
      <dgm:prSet presAssocID="{37927964-6F5D-4E53-8F2B-FDE286BF2579}" presName="node" presStyleLbl="node1" presStyleIdx="2" presStyleCnt="10">
        <dgm:presLayoutVars>
          <dgm:bulletEnabled val="1"/>
        </dgm:presLayoutVars>
      </dgm:prSet>
      <dgm:spPr/>
    </dgm:pt>
    <dgm:pt modelId="{F68B9F50-518C-4C52-8C82-1E997A70C08C}" type="pres">
      <dgm:prSet presAssocID="{44BEE002-A2F8-4E5D-94C1-8CD99A116537}" presName="sibTrans" presStyleCnt="0"/>
      <dgm:spPr/>
    </dgm:pt>
    <dgm:pt modelId="{ADE1C78B-8CD9-499F-8C43-468FC2DD110A}" type="pres">
      <dgm:prSet presAssocID="{B13A95FB-E45A-4E71-9531-D304FDA6B0FC}" presName="node" presStyleLbl="node1" presStyleIdx="3" presStyleCnt="10">
        <dgm:presLayoutVars>
          <dgm:bulletEnabled val="1"/>
        </dgm:presLayoutVars>
      </dgm:prSet>
      <dgm:spPr/>
    </dgm:pt>
    <dgm:pt modelId="{3C975598-6030-4D0F-9C4C-73866A31CB9C}" type="pres">
      <dgm:prSet presAssocID="{329FB136-6FAE-4E62-ADBE-5FF9ADB24A75}" presName="sibTrans" presStyleCnt="0"/>
      <dgm:spPr/>
    </dgm:pt>
    <dgm:pt modelId="{5A93D61E-7FDE-4EEC-9FEA-AFCF2533C201}" type="pres">
      <dgm:prSet presAssocID="{72A8C08B-2779-4AE1-AE64-5EB1BB46AAA0}" presName="node" presStyleLbl="node1" presStyleIdx="4" presStyleCnt="10">
        <dgm:presLayoutVars>
          <dgm:bulletEnabled val="1"/>
        </dgm:presLayoutVars>
      </dgm:prSet>
      <dgm:spPr/>
    </dgm:pt>
    <dgm:pt modelId="{E257A453-47EC-466C-AB27-5588C2CE098D}" type="pres">
      <dgm:prSet presAssocID="{2FA26AFA-0088-4445-878B-7601374BADB2}" presName="sibTrans" presStyleCnt="0"/>
      <dgm:spPr/>
    </dgm:pt>
    <dgm:pt modelId="{89CC33B2-A687-4399-81FD-0999A6E66CC0}" type="pres">
      <dgm:prSet presAssocID="{539C1823-8E8E-4C93-BB49-0EF311C22495}" presName="node" presStyleLbl="node1" presStyleIdx="5" presStyleCnt="10">
        <dgm:presLayoutVars>
          <dgm:bulletEnabled val="1"/>
        </dgm:presLayoutVars>
      </dgm:prSet>
      <dgm:spPr/>
    </dgm:pt>
    <dgm:pt modelId="{0B50994B-6A93-4A94-A235-BA50CBDFA94D}" type="pres">
      <dgm:prSet presAssocID="{177C2426-C17A-4637-BF7E-66FB65091BDB}" presName="sibTrans" presStyleCnt="0"/>
      <dgm:spPr/>
    </dgm:pt>
    <dgm:pt modelId="{947E664C-72FE-4ADC-A08F-05D512B44930}" type="pres">
      <dgm:prSet presAssocID="{2C52DDF2-A6F9-4A10-9EE6-3A41633C85BC}" presName="node" presStyleLbl="node1" presStyleIdx="6" presStyleCnt="10">
        <dgm:presLayoutVars>
          <dgm:bulletEnabled val="1"/>
        </dgm:presLayoutVars>
      </dgm:prSet>
      <dgm:spPr/>
    </dgm:pt>
    <dgm:pt modelId="{E895A646-C895-44E6-961F-678E8E830BDB}" type="pres">
      <dgm:prSet presAssocID="{74999530-6480-467C-8323-B5E040982005}" presName="sibTrans" presStyleCnt="0"/>
      <dgm:spPr/>
    </dgm:pt>
    <dgm:pt modelId="{3B32DBE7-B120-43A6-90FC-E6317D4B4BDC}" type="pres">
      <dgm:prSet presAssocID="{2F3DEC04-BC0C-4BCB-8343-48DBDC431C92}" presName="node" presStyleLbl="node1" presStyleIdx="7" presStyleCnt="10">
        <dgm:presLayoutVars>
          <dgm:bulletEnabled val="1"/>
        </dgm:presLayoutVars>
      </dgm:prSet>
      <dgm:spPr/>
    </dgm:pt>
    <dgm:pt modelId="{7C77A2AF-7EE7-4EBD-80EA-E01BBBAD4816}" type="pres">
      <dgm:prSet presAssocID="{A7C7C194-A6CC-42C5-9EE2-B39A1ECCEA02}" presName="sibTrans" presStyleCnt="0"/>
      <dgm:spPr/>
    </dgm:pt>
    <dgm:pt modelId="{7FCEE570-041D-4C0F-9B61-4774D7FCD5D0}" type="pres">
      <dgm:prSet presAssocID="{87B6B893-EF58-40B6-B757-9D4C7A9DEEBD}" presName="node" presStyleLbl="node1" presStyleIdx="8" presStyleCnt="10">
        <dgm:presLayoutVars>
          <dgm:bulletEnabled val="1"/>
        </dgm:presLayoutVars>
      </dgm:prSet>
      <dgm:spPr/>
    </dgm:pt>
    <dgm:pt modelId="{745DF0AE-55BC-46CD-BC90-48F557C99C7E}" type="pres">
      <dgm:prSet presAssocID="{A23B3EAC-DC61-4CBF-8202-2239B318B28F}" presName="sibTrans" presStyleCnt="0"/>
      <dgm:spPr/>
    </dgm:pt>
    <dgm:pt modelId="{ADDB6AD1-51DA-4E1F-B011-7293A3DFC9C8}" type="pres">
      <dgm:prSet presAssocID="{431F337A-FC18-42E8-BDE1-6D2B413FED8F}" presName="node" presStyleLbl="node1" presStyleIdx="9" presStyleCnt="10">
        <dgm:presLayoutVars>
          <dgm:bulletEnabled val="1"/>
        </dgm:presLayoutVars>
      </dgm:prSet>
      <dgm:spPr/>
    </dgm:pt>
  </dgm:ptLst>
  <dgm:cxnLst>
    <dgm:cxn modelId="{6A42BC00-EC8B-466B-BEC5-65794A6DA545}" srcId="{8A442834-12EE-4FE6-B471-A4749C6C4FD6}" destId="{2C52DDF2-A6F9-4A10-9EE6-3A41633C85BC}" srcOrd="6" destOrd="0" parTransId="{1BDDC841-0412-4680-B536-2D11A7BAA905}" sibTransId="{74999530-6480-467C-8323-B5E040982005}"/>
    <dgm:cxn modelId="{AD6ECD09-FC6D-4FC9-8DCE-BF266E630183}" srcId="{8A442834-12EE-4FE6-B471-A4749C6C4FD6}" destId="{87B6B893-EF58-40B6-B757-9D4C7A9DEEBD}" srcOrd="8" destOrd="0" parTransId="{3699523D-BE5A-47FC-A9E3-97C526D5FD42}" sibTransId="{A23B3EAC-DC61-4CBF-8202-2239B318B28F}"/>
    <dgm:cxn modelId="{32E7E41D-10C3-4CA3-BE98-3E624CA6F2D9}" srcId="{8A442834-12EE-4FE6-B471-A4749C6C4FD6}" destId="{37927964-6F5D-4E53-8F2B-FDE286BF2579}" srcOrd="2" destOrd="0" parTransId="{A01D9C98-4EE1-44F2-8FD8-41B2427C773B}" sibTransId="{44BEE002-A2F8-4E5D-94C1-8CD99A116537}"/>
    <dgm:cxn modelId="{59C3D31E-79A2-4982-9879-2419D3DFDB34}" type="presOf" srcId="{431F337A-FC18-42E8-BDE1-6D2B413FED8F}" destId="{ADDB6AD1-51DA-4E1F-B011-7293A3DFC9C8}" srcOrd="0" destOrd="0" presId="urn:microsoft.com/office/officeart/2005/8/layout/default"/>
    <dgm:cxn modelId="{E1872B28-AEAB-4363-BD60-D799F23905CD}" type="presOf" srcId="{B13A95FB-E45A-4E71-9531-D304FDA6B0FC}" destId="{ADE1C78B-8CD9-499F-8C43-468FC2DD110A}" srcOrd="0" destOrd="0" presId="urn:microsoft.com/office/officeart/2005/8/layout/default"/>
    <dgm:cxn modelId="{4CFC3D2E-BD9B-4DE1-9CAC-F73315119329}" srcId="{8A442834-12EE-4FE6-B471-A4749C6C4FD6}" destId="{2F3DEC04-BC0C-4BCB-8343-48DBDC431C92}" srcOrd="7" destOrd="0" parTransId="{13490940-2F0C-4838-95EB-5C493F40DF5F}" sibTransId="{A7C7C194-A6CC-42C5-9EE2-B39A1ECCEA02}"/>
    <dgm:cxn modelId="{04EBCE2E-904E-458A-8B47-E35C9DF6591A}" srcId="{8A442834-12EE-4FE6-B471-A4749C6C4FD6}" destId="{EA6E2D76-AED3-43C0-92ED-84894DE1834E}" srcOrd="1" destOrd="0" parTransId="{9746AEF7-823E-4B9D-BDFA-D0DD1CF8AE7B}" sibTransId="{62B1F60D-F7C4-46F7-A137-252C78C088A7}"/>
    <dgm:cxn modelId="{87EA1339-84E4-4FB3-8463-CD30040AE3B0}" type="presOf" srcId="{608B93C2-8021-4508-93F1-833F62CA678C}" destId="{49092043-72B3-4F18-B5E9-D379C256AD53}" srcOrd="0" destOrd="0" presId="urn:microsoft.com/office/officeart/2005/8/layout/default"/>
    <dgm:cxn modelId="{8EA20164-BA69-454F-82B9-B22D473E3408}" srcId="{8A442834-12EE-4FE6-B471-A4749C6C4FD6}" destId="{431F337A-FC18-42E8-BDE1-6D2B413FED8F}" srcOrd="9" destOrd="0" parTransId="{A3B1E13E-01E1-44AA-89C0-F6488B5D7206}" sibTransId="{BDCC3414-C1A0-41CF-8347-25D2518AEABF}"/>
    <dgm:cxn modelId="{FD8FA064-3371-49C8-A7A1-18989F97E496}" type="presOf" srcId="{37927964-6F5D-4E53-8F2B-FDE286BF2579}" destId="{671BDE78-B3A9-4A16-8842-A520D2748EC2}" srcOrd="0" destOrd="0" presId="urn:microsoft.com/office/officeart/2005/8/layout/default"/>
    <dgm:cxn modelId="{AF77A545-FB73-43D5-B930-B989979A6218}" srcId="{8A442834-12EE-4FE6-B471-A4749C6C4FD6}" destId="{608B93C2-8021-4508-93F1-833F62CA678C}" srcOrd="0" destOrd="0" parTransId="{4D18CACB-D0D2-4BBD-B3C4-257AA820FB63}" sibTransId="{CD1C816C-DE7B-4B42-9807-4D9FA4A1F061}"/>
    <dgm:cxn modelId="{B2946167-C1EF-41F8-9E9E-0290402271B2}" type="presOf" srcId="{8A442834-12EE-4FE6-B471-A4749C6C4FD6}" destId="{C2850199-EA1B-449A-8EBE-C306385E0AAA}" srcOrd="0" destOrd="0" presId="urn:microsoft.com/office/officeart/2005/8/layout/default"/>
    <dgm:cxn modelId="{BF534157-7641-4B11-AEE6-75B9F6AA42C0}" type="presOf" srcId="{72A8C08B-2779-4AE1-AE64-5EB1BB46AAA0}" destId="{5A93D61E-7FDE-4EEC-9FEA-AFCF2533C201}" srcOrd="0" destOrd="0" presId="urn:microsoft.com/office/officeart/2005/8/layout/default"/>
    <dgm:cxn modelId="{0EE09D77-EA02-4DDD-B735-197DE6D8D753}" srcId="{8A442834-12EE-4FE6-B471-A4749C6C4FD6}" destId="{B13A95FB-E45A-4E71-9531-D304FDA6B0FC}" srcOrd="3" destOrd="0" parTransId="{4ACA1784-01C0-416B-BCBD-15A5365DB8C4}" sibTransId="{329FB136-6FAE-4E62-ADBE-5FF9ADB24A75}"/>
    <dgm:cxn modelId="{7347FD5A-C885-426C-8DE0-B175FEE19564}" type="presOf" srcId="{EA6E2D76-AED3-43C0-92ED-84894DE1834E}" destId="{A16AF2E3-CAED-4158-BFF1-353E909FB1EF}" srcOrd="0" destOrd="0" presId="urn:microsoft.com/office/officeart/2005/8/layout/default"/>
    <dgm:cxn modelId="{71F2187C-8A97-4113-8189-DA8BA0CF3B8D}" type="presOf" srcId="{539C1823-8E8E-4C93-BB49-0EF311C22495}" destId="{89CC33B2-A687-4399-81FD-0999A6E66CC0}" srcOrd="0" destOrd="0" presId="urn:microsoft.com/office/officeart/2005/8/layout/default"/>
    <dgm:cxn modelId="{1C362F8D-6EE4-4E22-80F6-30AC20F34419}" type="presOf" srcId="{87B6B893-EF58-40B6-B757-9D4C7A9DEEBD}" destId="{7FCEE570-041D-4C0F-9B61-4774D7FCD5D0}" srcOrd="0" destOrd="0" presId="urn:microsoft.com/office/officeart/2005/8/layout/default"/>
    <dgm:cxn modelId="{89425297-DFD9-4117-9FF5-5B299316A4AA}" type="presOf" srcId="{2C52DDF2-A6F9-4A10-9EE6-3A41633C85BC}" destId="{947E664C-72FE-4ADC-A08F-05D512B44930}" srcOrd="0" destOrd="0" presId="urn:microsoft.com/office/officeart/2005/8/layout/default"/>
    <dgm:cxn modelId="{9119D5AB-DE5B-400E-A433-351C19BDCB13}" srcId="{8A442834-12EE-4FE6-B471-A4749C6C4FD6}" destId="{539C1823-8E8E-4C93-BB49-0EF311C22495}" srcOrd="5" destOrd="0" parTransId="{BB5182FB-A0DE-4A34-9571-B74692A2E199}" sibTransId="{177C2426-C17A-4637-BF7E-66FB65091BDB}"/>
    <dgm:cxn modelId="{9195ABC3-855B-4B6F-BA28-FEA76D50BCE0}" type="presOf" srcId="{2F3DEC04-BC0C-4BCB-8343-48DBDC431C92}" destId="{3B32DBE7-B120-43A6-90FC-E6317D4B4BDC}" srcOrd="0" destOrd="0" presId="urn:microsoft.com/office/officeart/2005/8/layout/default"/>
    <dgm:cxn modelId="{04FF40CC-3AC2-49B7-BB00-E49168B5C8DC}" srcId="{8A442834-12EE-4FE6-B471-A4749C6C4FD6}" destId="{72A8C08B-2779-4AE1-AE64-5EB1BB46AAA0}" srcOrd="4" destOrd="0" parTransId="{4CB2FB03-0723-42DF-8FDD-12623E1B94FF}" sibTransId="{2FA26AFA-0088-4445-878B-7601374BADB2}"/>
    <dgm:cxn modelId="{D5503C8F-DF79-497B-AD8B-EE01A7FDE613}" type="presParOf" srcId="{C2850199-EA1B-449A-8EBE-C306385E0AAA}" destId="{49092043-72B3-4F18-B5E9-D379C256AD53}" srcOrd="0" destOrd="0" presId="urn:microsoft.com/office/officeart/2005/8/layout/default"/>
    <dgm:cxn modelId="{F922C803-FC29-4E97-9058-8A30736C61B6}" type="presParOf" srcId="{C2850199-EA1B-449A-8EBE-C306385E0AAA}" destId="{C5EFBD21-33CB-4BBE-88A9-A6BB56E4F32B}" srcOrd="1" destOrd="0" presId="urn:microsoft.com/office/officeart/2005/8/layout/default"/>
    <dgm:cxn modelId="{C9BF3C82-0683-42E0-B7E4-4496F4A49988}" type="presParOf" srcId="{C2850199-EA1B-449A-8EBE-C306385E0AAA}" destId="{A16AF2E3-CAED-4158-BFF1-353E909FB1EF}" srcOrd="2" destOrd="0" presId="urn:microsoft.com/office/officeart/2005/8/layout/default"/>
    <dgm:cxn modelId="{F03E1BE8-EFB6-47C3-9482-42FD4F449BE0}" type="presParOf" srcId="{C2850199-EA1B-449A-8EBE-C306385E0AAA}" destId="{97D47557-5D3C-4EC5-98B0-36B00D10A252}" srcOrd="3" destOrd="0" presId="urn:microsoft.com/office/officeart/2005/8/layout/default"/>
    <dgm:cxn modelId="{F25069B8-A445-4EA1-9646-0CDB8D457F75}" type="presParOf" srcId="{C2850199-EA1B-449A-8EBE-C306385E0AAA}" destId="{671BDE78-B3A9-4A16-8842-A520D2748EC2}" srcOrd="4" destOrd="0" presId="urn:microsoft.com/office/officeart/2005/8/layout/default"/>
    <dgm:cxn modelId="{1369765E-C59C-4BEB-BFE5-25DF675ABDDF}" type="presParOf" srcId="{C2850199-EA1B-449A-8EBE-C306385E0AAA}" destId="{F68B9F50-518C-4C52-8C82-1E997A70C08C}" srcOrd="5" destOrd="0" presId="urn:microsoft.com/office/officeart/2005/8/layout/default"/>
    <dgm:cxn modelId="{A6FF4CEA-176D-4B16-B5E5-F04604434255}" type="presParOf" srcId="{C2850199-EA1B-449A-8EBE-C306385E0AAA}" destId="{ADE1C78B-8CD9-499F-8C43-468FC2DD110A}" srcOrd="6" destOrd="0" presId="urn:microsoft.com/office/officeart/2005/8/layout/default"/>
    <dgm:cxn modelId="{7E92CA0E-6853-4AE2-BB95-07D0B0F4FAE3}" type="presParOf" srcId="{C2850199-EA1B-449A-8EBE-C306385E0AAA}" destId="{3C975598-6030-4D0F-9C4C-73866A31CB9C}" srcOrd="7" destOrd="0" presId="urn:microsoft.com/office/officeart/2005/8/layout/default"/>
    <dgm:cxn modelId="{B275F8E0-22B1-41DF-8E06-42431336628C}" type="presParOf" srcId="{C2850199-EA1B-449A-8EBE-C306385E0AAA}" destId="{5A93D61E-7FDE-4EEC-9FEA-AFCF2533C201}" srcOrd="8" destOrd="0" presId="urn:microsoft.com/office/officeart/2005/8/layout/default"/>
    <dgm:cxn modelId="{D9FFD57F-8DF7-4E07-B10E-7BA7E4532291}" type="presParOf" srcId="{C2850199-EA1B-449A-8EBE-C306385E0AAA}" destId="{E257A453-47EC-466C-AB27-5588C2CE098D}" srcOrd="9" destOrd="0" presId="urn:microsoft.com/office/officeart/2005/8/layout/default"/>
    <dgm:cxn modelId="{2E9DF039-CB1E-4FCC-81F8-F004E433AB7A}" type="presParOf" srcId="{C2850199-EA1B-449A-8EBE-C306385E0AAA}" destId="{89CC33B2-A687-4399-81FD-0999A6E66CC0}" srcOrd="10" destOrd="0" presId="urn:microsoft.com/office/officeart/2005/8/layout/default"/>
    <dgm:cxn modelId="{459718CF-207E-419B-87A8-52302B076747}" type="presParOf" srcId="{C2850199-EA1B-449A-8EBE-C306385E0AAA}" destId="{0B50994B-6A93-4A94-A235-BA50CBDFA94D}" srcOrd="11" destOrd="0" presId="urn:microsoft.com/office/officeart/2005/8/layout/default"/>
    <dgm:cxn modelId="{4A10A287-AC5F-4D3C-B80D-5AC0BB4153B1}" type="presParOf" srcId="{C2850199-EA1B-449A-8EBE-C306385E0AAA}" destId="{947E664C-72FE-4ADC-A08F-05D512B44930}" srcOrd="12" destOrd="0" presId="urn:microsoft.com/office/officeart/2005/8/layout/default"/>
    <dgm:cxn modelId="{3728C1FC-A93D-48A1-BDFB-20F48D65626F}" type="presParOf" srcId="{C2850199-EA1B-449A-8EBE-C306385E0AAA}" destId="{E895A646-C895-44E6-961F-678E8E830BDB}" srcOrd="13" destOrd="0" presId="urn:microsoft.com/office/officeart/2005/8/layout/default"/>
    <dgm:cxn modelId="{3A4601B6-2CE6-47CB-A09B-58FC8B6F4BA0}" type="presParOf" srcId="{C2850199-EA1B-449A-8EBE-C306385E0AAA}" destId="{3B32DBE7-B120-43A6-90FC-E6317D4B4BDC}" srcOrd="14" destOrd="0" presId="urn:microsoft.com/office/officeart/2005/8/layout/default"/>
    <dgm:cxn modelId="{E7D95E41-3F36-485C-91D3-AF5AFEE231A9}" type="presParOf" srcId="{C2850199-EA1B-449A-8EBE-C306385E0AAA}" destId="{7C77A2AF-7EE7-4EBD-80EA-E01BBBAD4816}" srcOrd="15" destOrd="0" presId="urn:microsoft.com/office/officeart/2005/8/layout/default"/>
    <dgm:cxn modelId="{FB87A6CB-1849-4381-B75F-8D07E6728652}" type="presParOf" srcId="{C2850199-EA1B-449A-8EBE-C306385E0AAA}" destId="{7FCEE570-041D-4C0F-9B61-4774D7FCD5D0}" srcOrd="16" destOrd="0" presId="urn:microsoft.com/office/officeart/2005/8/layout/default"/>
    <dgm:cxn modelId="{5C8093B4-1182-4396-B50C-9B1B1EDF80B4}" type="presParOf" srcId="{C2850199-EA1B-449A-8EBE-C306385E0AAA}" destId="{745DF0AE-55BC-46CD-BC90-48F557C99C7E}" srcOrd="17" destOrd="0" presId="urn:microsoft.com/office/officeart/2005/8/layout/default"/>
    <dgm:cxn modelId="{A8014165-43C0-46B1-B1C8-044C993595C4}" type="presParOf" srcId="{C2850199-EA1B-449A-8EBE-C306385E0AAA}" destId="{ADDB6AD1-51DA-4E1F-B011-7293A3DFC9C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E06DA0-D754-4B1F-89EC-47E758FB8C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13F48E-138C-4A7A-9E57-3637ABFD231A}">
      <dgm:prSet/>
      <dgm:spPr/>
      <dgm:t>
        <a:bodyPr/>
        <a:lstStyle/>
        <a:p>
          <a:pPr>
            <a:defRPr cap="all"/>
          </a:pPr>
          <a:r>
            <a:rPr lang="en-US"/>
            <a:t>AWS changes, especially security or cost (Medium Frequency)</a:t>
          </a:r>
        </a:p>
      </dgm:t>
    </dgm:pt>
    <dgm:pt modelId="{649C5481-4635-4B2B-8520-D9CB842D999A}" type="parTrans" cxnId="{3C8836CA-8FF1-490D-8A71-C11E1CE38F1C}">
      <dgm:prSet/>
      <dgm:spPr/>
      <dgm:t>
        <a:bodyPr/>
        <a:lstStyle/>
        <a:p>
          <a:endParaRPr lang="en-US"/>
        </a:p>
      </dgm:t>
    </dgm:pt>
    <dgm:pt modelId="{913D4BCF-DF9D-44C3-A883-B9FD8F176204}" type="sibTrans" cxnId="{3C8836CA-8FF1-490D-8A71-C11E1CE38F1C}">
      <dgm:prSet/>
      <dgm:spPr/>
      <dgm:t>
        <a:bodyPr/>
        <a:lstStyle/>
        <a:p>
          <a:endParaRPr lang="en-US"/>
        </a:p>
      </dgm:t>
    </dgm:pt>
    <dgm:pt modelId="{649EBBAE-D4AE-471E-8A46-C37942C399BB}">
      <dgm:prSet/>
      <dgm:spPr/>
      <dgm:t>
        <a:bodyPr/>
        <a:lstStyle/>
        <a:p>
          <a:pPr>
            <a:defRPr cap="all"/>
          </a:pPr>
          <a:r>
            <a:rPr lang="en-US"/>
            <a:t>Mobile device updates (High Frequency)</a:t>
          </a:r>
        </a:p>
      </dgm:t>
    </dgm:pt>
    <dgm:pt modelId="{9085076C-475F-4F37-B9AC-F4790535A491}" type="parTrans" cxnId="{925B749C-625B-4A08-A6F0-97E91789B719}">
      <dgm:prSet/>
      <dgm:spPr/>
      <dgm:t>
        <a:bodyPr/>
        <a:lstStyle/>
        <a:p>
          <a:endParaRPr lang="en-US"/>
        </a:p>
      </dgm:t>
    </dgm:pt>
    <dgm:pt modelId="{EA556559-5E44-474D-9C74-6849EFF99F4C}" type="sibTrans" cxnId="{925B749C-625B-4A08-A6F0-97E91789B719}">
      <dgm:prSet/>
      <dgm:spPr/>
      <dgm:t>
        <a:bodyPr/>
        <a:lstStyle/>
        <a:p>
          <a:endParaRPr lang="en-US"/>
        </a:p>
      </dgm:t>
    </dgm:pt>
    <dgm:pt modelId="{EAC7508D-D8C3-429C-A7C3-55D5BC246CDB}">
      <dgm:prSet/>
      <dgm:spPr/>
      <dgm:t>
        <a:bodyPr/>
        <a:lstStyle/>
        <a:p>
          <a:pPr>
            <a:defRPr cap="all"/>
          </a:pPr>
          <a:r>
            <a:rPr lang="en-US"/>
            <a:t>Browser feature changes ( Low Frequency)</a:t>
          </a:r>
        </a:p>
      </dgm:t>
    </dgm:pt>
    <dgm:pt modelId="{4F0BAC40-4229-45F9-9610-008675E06632}" type="parTrans" cxnId="{302FDEAF-1399-45C5-981B-683BF4CA78D8}">
      <dgm:prSet/>
      <dgm:spPr/>
      <dgm:t>
        <a:bodyPr/>
        <a:lstStyle/>
        <a:p>
          <a:endParaRPr lang="en-US"/>
        </a:p>
      </dgm:t>
    </dgm:pt>
    <dgm:pt modelId="{7CDBF88F-2AE8-491D-AFC7-27ACB29EBF6C}" type="sibTrans" cxnId="{302FDEAF-1399-45C5-981B-683BF4CA78D8}">
      <dgm:prSet/>
      <dgm:spPr/>
      <dgm:t>
        <a:bodyPr/>
        <a:lstStyle/>
        <a:p>
          <a:endParaRPr lang="en-US"/>
        </a:p>
      </dgm:t>
    </dgm:pt>
    <dgm:pt modelId="{E95D247F-DCDB-47CA-BF15-9E9804DF3C00}">
      <dgm:prSet/>
      <dgm:spPr/>
      <dgm:t>
        <a:bodyPr/>
        <a:lstStyle/>
        <a:p>
          <a:pPr>
            <a:defRPr cap="all"/>
          </a:pPr>
          <a:r>
            <a:rPr lang="en-US"/>
            <a:t>Expanding of writing, reading, and editing features (High Frequency)</a:t>
          </a:r>
        </a:p>
      </dgm:t>
    </dgm:pt>
    <dgm:pt modelId="{41E46B41-7E15-4252-B0E7-0259C49F8BD0}" type="parTrans" cxnId="{10BE13A8-6F77-4A08-9074-478B1D7344E5}">
      <dgm:prSet/>
      <dgm:spPr/>
      <dgm:t>
        <a:bodyPr/>
        <a:lstStyle/>
        <a:p>
          <a:endParaRPr lang="en-US"/>
        </a:p>
      </dgm:t>
    </dgm:pt>
    <dgm:pt modelId="{5B47EB54-78D7-4AF3-8408-FB1F44EB9BBB}" type="sibTrans" cxnId="{10BE13A8-6F77-4A08-9074-478B1D7344E5}">
      <dgm:prSet/>
      <dgm:spPr/>
      <dgm:t>
        <a:bodyPr/>
        <a:lstStyle/>
        <a:p>
          <a:endParaRPr lang="en-US"/>
        </a:p>
      </dgm:t>
    </dgm:pt>
    <dgm:pt modelId="{81B8A4A9-D99C-42BC-8EA9-E82D0DB501AA}">
      <dgm:prSet/>
      <dgm:spPr/>
      <dgm:t>
        <a:bodyPr/>
        <a:lstStyle/>
        <a:p>
          <a:pPr>
            <a:defRPr cap="all"/>
          </a:pPr>
          <a:r>
            <a:rPr lang="en-US"/>
            <a:t>Expanding book marketplace features (Medium Frequency)</a:t>
          </a:r>
        </a:p>
      </dgm:t>
    </dgm:pt>
    <dgm:pt modelId="{83654A94-7146-40CB-A341-2B3D3EDA3056}" type="parTrans" cxnId="{18A4DAAC-F254-4505-A4EC-3B37273385D4}">
      <dgm:prSet/>
      <dgm:spPr/>
      <dgm:t>
        <a:bodyPr/>
        <a:lstStyle/>
        <a:p>
          <a:endParaRPr lang="en-US"/>
        </a:p>
      </dgm:t>
    </dgm:pt>
    <dgm:pt modelId="{EE23C163-ACFF-4D32-ACA9-DFCE46A99C8D}" type="sibTrans" cxnId="{18A4DAAC-F254-4505-A4EC-3B37273385D4}">
      <dgm:prSet/>
      <dgm:spPr/>
      <dgm:t>
        <a:bodyPr/>
        <a:lstStyle/>
        <a:p>
          <a:endParaRPr lang="en-US"/>
        </a:p>
      </dgm:t>
    </dgm:pt>
    <dgm:pt modelId="{3DADD0C2-43E4-4455-83C8-8E9C5FCB02B2}" type="pres">
      <dgm:prSet presAssocID="{53E06DA0-D754-4B1F-89EC-47E758FB8C62}" presName="root" presStyleCnt="0">
        <dgm:presLayoutVars>
          <dgm:dir/>
          <dgm:resizeHandles val="exact"/>
        </dgm:presLayoutVars>
      </dgm:prSet>
      <dgm:spPr/>
    </dgm:pt>
    <dgm:pt modelId="{D8D06C7F-27DE-4894-9B27-2CF220A1314E}" type="pres">
      <dgm:prSet presAssocID="{F113F48E-138C-4A7A-9E57-3637ABFD231A}" presName="compNode" presStyleCnt="0"/>
      <dgm:spPr/>
    </dgm:pt>
    <dgm:pt modelId="{CBEFFBB3-BD87-41E9-B6C4-79A94911E486}" type="pres">
      <dgm:prSet presAssocID="{F113F48E-138C-4A7A-9E57-3637ABFD231A}" presName="iconBgRect" presStyleLbl="bgShp" presStyleIdx="0" presStyleCnt="5"/>
      <dgm:spPr/>
    </dgm:pt>
    <dgm:pt modelId="{2A13C280-1692-4A84-A35F-C7A30795A7AB}" type="pres">
      <dgm:prSet presAssocID="{F113F48E-138C-4A7A-9E57-3637ABFD23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03E4FA3-B4B5-441A-8E24-96D1DBCAFB13}" type="pres">
      <dgm:prSet presAssocID="{F113F48E-138C-4A7A-9E57-3637ABFD231A}" presName="spaceRect" presStyleCnt="0"/>
      <dgm:spPr/>
    </dgm:pt>
    <dgm:pt modelId="{18FB1721-256C-451C-AD38-0C729EB4468C}" type="pres">
      <dgm:prSet presAssocID="{F113F48E-138C-4A7A-9E57-3637ABFD231A}" presName="textRect" presStyleLbl="revTx" presStyleIdx="0" presStyleCnt="5">
        <dgm:presLayoutVars>
          <dgm:chMax val="1"/>
          <dgm:chPref val="1"/>
        </dgm:presLayoutVars>
      </dgm:prSet>
      <dgm:spPr/>
    </dgm:pt>
    <dgm:pt modelId="{3733E02F-2B56-4A74-8DAE-5BC0C918AD5B}" type="pres">
      <dgm:prSet presAssocID="{913D4BCF-DF9D-44C3-A883-B9FD8F176204}" presName="sibTrans" presStyleCnt="0"/>
      <dgm:spPr/>
    </dgm:pt>
    <dgm:pt modelId="{5433D036-8B3D-4722-BC57-4A9BC7D1A318}" type="pres">
      <dgm:prSet presAssocID="{649EBBAE-D4AE-471E-8A46-C37942C399BB}" presName="compNode" presStyleCnt="0"/>
      <dgm:spPr/>
    </dgm:pt>
    <dgm:pt modelId="{51289920-4B74-48CF-A510-382B3966DAF4}" type="pres">
      <dgm:prSet presAssocID="{649EBBAE-D4AE-471E-8A46-C37942C399BB}" presName="iconBgRect" presStyleLbl="bgShp" presStyleIdx="1" presStyleCnt="5"/>
      <dgm:spPr/>
    </dgm:pt>
    <dgm:pt modelId="{0D5BF7CB-2999-4B3B-B0D4-F43BEC497906}" type="pres">
      <dgm:prSet presAssocID="{649EBBAE-D4AE-471E-8A46-C37942C399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FFEA120E-2099-4B6E-AB9F-DE2ACB31AC90}" type="pres">
      <dgm:prSet presAssocID="{649EBBAE-D4AE-471E-8A46-C37942C399BB}" presName="spaceRect" presStyleCnt="0"/>
      <dgm:spPr/>
    </dgm:pt>
    <dgm:pt modelId="{71112D38-E0A1-430C-8FFE-2455FEB1878F}" type="pres">
      <dgm:prSet presAssocID="{649EBBAE-D4AE-471E-8A46-C37942C399BB}" presName="textRect" presStyleLbl="revTx" presStyleIdx="1" presStyleCnt="5">
        <dgm:presLayoutVars>
          <dgm:chMax val="1"/>
          <dgm:chPref val="1"/>
        </dgm:presLayoutVars>
      </dgm:prSet>
      <dgm:spPr/>
    </dgm:pt>
    <dgm:pt modelId="{FB87F455-3CB5-4FE4-9488-B1105E50D056}" type="pres">
      <dgm:prSet presAssocID="{EA556559-5E44-474D-9C74-6849EFF99F4C}" presName="sibTrans" presStyleCnt="0"/>
      <dgm:spPr/>
    </dgm:pt>
    <dgm:pt modelId="{F6B6D865-D13A-4857-8367-3EB36C7B81CB}" type="pres">
      <dgm:prSet presAssocID="{EAC7508D-D8C3-429C-A7C3-55D5BC246CDB}" presName="compNode" presStyleCnt="0"/>
      <dgm:spPr/>
    </dgm:pt>
    <dgm:pt modelId="{B56B1D6F-EECB-43F0-9161-D12A872D7C50}" type="pres">
      <dgm:prSet presAssocID="{EAC7508D-D8C3-429C-A7C3-55D5BC246CDB}" presName="iconBgRect" presStyleLbl="bgShp" presStyleIdx="2" presStyleCnt="5"/>
      <dgm:spPr/>
    </dgm:pt>
    <dgm:pt modelId="{EF567634-E0DF-436A-AD9E-FF83D81B48E7}" type="pres">
      <dgm:prSet presAssocID="{EAC7508D-D8C3-429C-A7C3-55D5BC246C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D104DD-32BA-4A9C-8461-988B66FD5438}" type="pres">
      <dgm:prSet presAssocID="{EAC7508D-D8C3-429C-A7C3-55D5BC246CDB}" presName="spaceRect" presStyleCnt="0"/>
      <dgm:spPr/>
    </dgm:pt>
    <dgm:pt modelId="{FA16ADD0-8C3B-4C64-9164-42665D122BFF}" type="pres">
      <dgm:prSet presAssocID="{EAC7508D-D8C3-429C-A7C3-55D5BC246CDB}" presName="textRect" presStyleLbl="revTx" presStyleIdx="2" presStyleCnt="5">
        <dgm:presLayoutVars>
          <dgm:chMax val="1"/>
          <dgm:chPref val="1"/>
        </dgm:presLayoutVars>
      </dgm:prSet>
      <dgm:spPr/>
    </dgm:pt>
    <dgm:pt modelId="{43FA74F9-9440-46FE-A40D-FD85C39D1F3B}" type="pres">
      <dgm:prSet presAssocID="{7CDBF88F-2AE8-491D-AFC7-27ACB29EBF6C}" presName="sibTrans" presStyleCnt="0"/>
      <dgm:spPr/>
    </dgm:pt>
    <dgm:pt modelId="{76373866-55AE-44B6-9C75-9AC3215836B2}" type="pres">
      <dgm:prSet presAssocID="{E95D247F-DCDB-47CA-BF15-9E9804DF3C00}" presName="compNode" presStyleCnt="0"/>
      <dgm:spPr/>
    </dgm:pt>
    <dgm:pt modelId="{223EDF6D-166B-4EF8-A8C5-F93839565F23}" type="pres">
      <dgm:prSet presAssocID="{E95D247F-DCDB-47CA-BF15-9E9804DF3C00}" presName="iconBgRect" presStyleLbl="bgShp" presStyleIdx="3" presStyleCnt="5"/>
      <dgm:spPr/>
    </dgm:pt>
    <dgm:pt modelId="{0F4BD30E-9C7E-4BEE-A45C-666D42ABA0B2}" type="pres">
      <dgm:prSet presAssocID="{E95D247F-DCDB-47CA-BF15-9E9804DF3C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07B4C5F-2E7E-4056-8AD1-8F34A73046F5}" type="pres">
      <dgm:prSet presAssocID="{E95D247F-DCDB-47CA-BF15-9E9804DF3C00}" presName="spaceRect" presStyleCnt="0"/>
      <dgm:spPr/>
    </dgm:pt>
    <dgm:pt modelId="{7B5100A7-A50C-498C-95B7-3E5DE8565537}" type="pres">
      <dgm:prSet presAssocID="{E95D247F-DCDB-47CA-BF15-9E9804DF3C00}" presName="textRect" presStyleLbl="revTx" presStyleIdx="3" presStyleCnt="5">
        <dgm:presLayoutVars>
          <dgm:chMax val="1"/>
          <dgm:chPref val="1"/>
        </dgm:presLayoutVars>
      </dgm:prSet>
      <dgm:spPr/>
    </dgm:pt>
    <dgm:pt modelId="{814650C1-015D-496D-8A11-4A3CCDAA43FA}" type="pres">
      <dgm:prSet presAssocID="{5B47EB54-78D7-4AF3-8408-FB1F44EB9BBB}" presName="sibTrans" presStyleCnt="0"/>
      <dgm:spPr/>
    </dgm:pt>
    <dgm:pt modelId="{6A8CC4AA-C2AA-4A02-958C-A853B3C5C420}" type="pres">
      <dgm:prSet presAssocID="{81B8A4A9-D99C-42BC-8EA9-E82D0DB501AA}" presName="compNode" presStyleCnt="0"/>
      <dgm:spPr/>
    </dgm:pt>
    <dgm:pt modelId="{1A6A6D81-CA55-430D-AFFA-9434A82E9ABB}" type="pres">
      <dgm:prSet presAssocID="{81B8A4A9-D99C-42BC-8EA9-E82D0DB501AA}" presName="iconBgRect" presStyleLbl="bgShp" presStyleIdx="4" presStyleCnt="5"/>
      <dgm:spPr/>
    </dgm:pt>
    <dgm:pt modelId="{CEAB26BB-B739-4746-B4AF-0680EEDC4400}" type="pres">
      <dgm:prSet presAssocID="{81B8A4A9-D99C-42BC-8EA9-E82D0DB501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CC2085C1-B581-41AF-B021-E1A206507C25}" type="pres">
      <dgm:prSet presAssocID="{81B8A4A9-D99C-42BC-8EA9-E82D0DB501AA}" presName="spaceRect" presStyleCnt="0"/>
      <dgm:spPr/>
    </dgm:pt>
    <dgm:pt modelId="{E15A7631-10AA-43D5-A419-8C7CF52E2CFE}" type="pres">
      <dgm:prSet presAssocID="{81B8A4A9-D99C-42BC-8EA9-E82D0DB501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7499A2D-4294-4134-9927-5511A057EC59}" type="presOf" srcId="{E95D247F-DCDB-47CA-BF15-9E9804DF3C00}" destId="{7B5100A7-A50C-498C-95B7-3E5DE8565537}" srcOrd="0" destOrd="0" presId="urn:microsoft.com/office/officeart/2018/5/layout/IconCircleLabelList"/>
    <dgm:cxn modelId="{6DCA9A3F-C556-480A-989A-ADB7CA131C92}" type="presOf" srcId="{EAC7508D-D8C3-429C-A7C3-55D5BC246CDB}" destId="{FA16ADD0-8C3B-4C64-9164-42665D122BFF}" srcOrd="0" destOrd="0" presId="urn:microsoft.com/office/officeart/2018/5/layout/IconCircleLabelList"/>
    <dgm:cxn modelId="{F2CE3069-B720-47E9-833B-EE5BCD002DE7}" type="presOf" srcId="{53E06DA0-D754-4B1F-89EC-47E758FB8C62}" destId="{3DADD0C2-43E4-4455-83C8-8E9C5FCB02B2}" srcOrd="0" destOrd="0" presId="urn:microsoft.com/office/officeart/2018/5/layout/IconCircleLabelList"/>
    <dgm:cxn modelId="{3D511F71-DFEC-4097-B041-3DC367E11CBD}" type="presOf" srcId="{81B8A4A9-D99C-42BC-8EA9-E82D0DB501AA}" destId="{E15A7631-10AA-43D5-A419-8C7CF52E2CFE}" srcOrd="0" destOrd="0" presId="urn:microsoft.com/office/officeart/2018/5/layout/IconCircleLabelList"/>
    <dgm:cxn modelId="{BE927D73-C2ED-4A8A-81C5-D57A2A58CA33}" type="presOf" srcId="{F113F48E-138C-4A7A-9E57-3637ABFD231A}" destId="{18FB1721-256C-451C-AD38-0C729EB4468C}" srcOrd="0" destOrd="0" presId="urn:microsoft.com/office/officeart/2018/5/layout/IconCircleLabelList"/>
    <dgm:cxn modelId="{925B749C-625B-4A08-A6F0-97E91789B719}" srcId="{53E06DA0-D754-4B1F-89EC-47E758FB8C62}" destId="{649EBBAE-D4AE-471E-8A46-C37942C399BB}" srcOrd="1" destOrd="0" parTransId="{9085076C-475F-4F37-B9AC-F4790535A491}" sibTransId="{EA556559-5E44-474D-9C74-6849EFF99F4C}"/>
    <dgm:cxn modelId="{10BE13A8-6F77-4A08-9074-478B1D7344E5}" srcId="{53E06DA0-D754-4B1F-89EC-47E758FB8C62}" destId="{E95D247F-DCDB-47CA-BF15-9E9804DF3C00}" srcOrd="3" destOrd="0" parTransId="{41E46B41-7E15-4252-B0E7-0259C49F8BD0}" sibTransId="{5B47EB54-78D7-4AF3-8408-FB1F44EB9BBB}"/>
    <dgm:cxn modelId="{18A4DAAC-F254-4505-A4EC-3B37273385D4}" srcId="{53E06DA0-D754-4B1F-89EC-47E758FB8C62}" destId="{81B8A4A9-D99C-42BC-8EA9-E82D0DB501AA}" srcOrd="4" destOrd="0" parTransId="{83654A94-7146-40CB-A341-2B3D3EDA3056}" sibTransId="{EE23C163-ACFF-4D32-ACA9-DFCE46A99C8D}"/>
    <dgm:cxn modelId="{302FDEAF-1399-45C5-981B-683BF4CA78D8}" srcId="{53E06DA0-D754-4B1F-89EC-47E758FB8C62}" destId="{EAC7508D-D8C3-429C-A7C3-55D5BC246CDB}" srcOrd="2" destOrd="0" parTransId="{4F0BAC40-4229-45F9-9610-008675E06632}" sibTransId="{7CDBF88F-2AE8-491D-AFC7-27ACB29EBF6C}"/>
    <dgm:cxn modelId="{3C8836CA-8FF1-490D-8A71-C11E1CE38F1C}" srcId="{53E06DA0-D754-4B1F-89EC-47E758FB8C62}" destId="{F113F48E-138C-4A7A-9E57-3637ABFD231A}" srcOrd="0" destOrd="0" parTransId="{649C5481-4635-4B2B-8520-D9CB842D999A}" sibTransId="{913D4BCF-DF9D-44C3-A883-B9FD8F176204}"/>
    <dgm:cxn modelId="{0C3816D1-6828-44A2-8A47-508722A039E8}" type="presOf" srcId="{649EBBAE-D4AE-471E-8A46-C37942C399BB}" destId="{71112D38-E0A1-430C-8FFE-2455FEB1878F}" srcOrd="0" destOrd="0" presId="urn:microsoft.com/office/officeart/2018/5/layout/IconCircleLabelList"/>
    <dgm:cxn modelId="{81DCA93E-EF41-4AE8-9CF3-0C9C5385BC74}" type="presParOf" srcId="{3DADD0C2-43E4-4455-83C8-8E9C5FCB02B2}" destId="{D8D06C7F-27DE-4894-9B27-2CF220A1314E}" srcOrd="0" destOrd="0" presId="urn:microsoft.com/office/officeart/2018/5/layout/IconCircleLabelList"/>
    <dgm:cxn modelId="{B58CEB9E-6C85-44DD-A551-1118C745B74D}" type="presParOf" srcId="{D8D06C7F-27DE-4894-9B27-2CF220A1314E}" destId="{CBEFFBB3-BD87-41E9-B6C4-79A94911E486}" srcOrd="0" destOrd="0" presId="urn:microsoft.com/office/officeart/2018/5/layout/IconCircleLabelList"/>
    <dgm:cxn modelId="{25032E80-F2E3-468A-98AB-BB5761E144D4}" type="presParOf" srcId="{D8D06C7F-27DE-4894-9B27-2CF220A1314E}" destId="{2A13C280-1692-4A84-A35F-C7A30795A7AB}" srcOrd="1" destOrd="0" presId="urn:microsoft.com/office/officeart/2018/5/layout/IconCircleLabelList"/>
    <dgm:cxn modelId="{E576D809-F9DA-4CBF-87E7-8A113369C9E4}" type="presParOf" srcId="{D8D06C7F-27DE-4894-9B27-2CF220A1314E}" destId="{203E4FA3-B4B5-441A-8E24-96D1DBCAFB13}" srcOrd="2" destOrd="0" presId="urn:microsoft.com/office/officeart/2018/5/layout/IconCircleLabelList"/>
    <dgm:cxn modelId="{9F3EF013-1784-4B83-9FCE-2DC1B3D832EC}" type="presParOf" srcId="{D8D06C7F-27DE-4894-9B27-2CF220A1314E}" destId="{18FB1721-256C-451C-AD38-0C729EB4468C}" srcOrd="3" destOrd="0" presId="urn:microsoft.com/office/officeart/2018/5/layout/IconCircleLabelList"/>
    <dgm:cxn modelId="{9BEFD49D-0CE7-431D-A1A6-9281AF2453B5}" type="presParOf" srcId="{3DADD0C2-43E4-4455-83C8-8E9C5FCB02B2}" destId="{3733E02F-2B56-4A74-8DAE-5BC0C918AD5B}" srcOrd="1" destOrd="0" presId="urn:microsoft.com/office/officeart/2018/5/layout/IconCircleLabelList"/>
    <dgm:cxn modelId="{E9A61EFF-85D3-40B9-854B-050BE4638F9C}" type="presParOf" srcId="{3DADD0C2-43E4-4455-83C8-8E9C5FCB02B2}" destId="{5433D036-8B3D-4722-BC57-4A9BC7D1A318}" srcOrd="2" destOrd="0" presId="urn:microsoft.com/office/officeart/2018/5/layout/IconCircleLabelList"/>
    <dgm:cxn modelId="{68557AF4-D832-4DA1-B74C-2504346A6EFA}" type="presParOf" srcId="{5433D036-8B3D-4722-BC57-4A9BC7D1A318}" destId="{51289920-4B74-48CF-A510-382B3966DAF4}" srcOrd="0" destOrd="0" presId="urn:microsoft.com/office/officeart/2018/5/layout/IconCircleLabelList"/>
    <dgm:cxn modelId="{6EDBF37F-27E4-484F-985B-93D580BDE796}" type="presParOf" srcId="{5433D036-8B3D-4722-BC57-4A9BC7D1A318}" destId="{0D5BF7CB-2999-4B3B-B0D4-F43BEC497906}" srcOrd="1" destOrd="0" presId="urn:microsoft.com/office/officeart/2018/5/layout/IconCircleLabelList"/>
    <dgm:cxn modelId="{E13851D6-26A9-4B01-9041-2F0C2ED1F785}" type="presParOf" srcId="{5433D036-8B3D-4722-BC57-4A9BC7D1A318}" destId="{FFEA120E-2099-4B6E-AB9F-DE2ACB31AC90}" srcOrd="2" destOrd="0" presId="urn:microsoft.com/office/officeart/2018/5/layout/IconCircleLabelList"/>
    <dgm:cxn modelId="{7A0B1FC3-073F-4396-A9CF-A1001B31E8CD}" type="presParOf" srcId="{5433D036-8B3D-4722-BC57-4A9BC7D1A318}" destId="{71112D38-E0A1-430C-8FFE-2455FEB1878F}" srcOrd="3" destOrd="0" presId="urn:microsoft.com/office/officeart/2018/5/layout/IconCircleLabelList"/>
    <dgm:cxn modelId="{D468C6C9-7EF5-45A3-9B7D-65DB7F001C64}" type="presParOf" srcId="{3DADD0C2-43E4-4455-83C8-8E9C5FCB02B2}" destId="{FB87F455-3CB5-4FE4-9488-B1105E50D056}" srcOrd="3" destOrd="0" presId="urn:microsoft.com/office/officeart/2018/5/layout/IconCircleLabelList"/>
    <dgm:cxn modelId="{BC6E1245-97A5-40A6-A816-8482B20E1A18}" type="presParOf" srcId="{3DADD0C2-43E4-4455-83C8-8E9C5FCB02B2}" destId="{F6B6D865-D13A-4857-8367-3EB36C7B81CB}" srcOrd="4" destOrd="0" presId="urn:microsoft.com/office/officeart/2018/5/layout/IconCircleLabelList"/>
    <dgm:cxn modelId="{DA77D85E-4094-4366-85A6-FF89F5131F05}" type="presParOf" srcId="{F6B6D865-D13A-4857-8367-3EB36C7B81CB}" destId="{B56B1D6F-EECB-43F0-9161-D12A872D7C50}" srcOrd="0" destOrd="0" presId="urn:microsoft.com/office/officeart/2018/5/layout/IconCircleLabelList"/>
    <dgm:cxn modelId="{B4962DE0-8238-4135-9034-BE9AA620EDE6}" type="presParOf" srcId="{F6B6D865-D13A-4857-8367-3EB36C7B81CB}" destId="{EF567634-E0DF-436A-AD9E-FF83D81B48E7}" srcOrd="1" destOrd="0" presId="urn:microsoft.com/office/officeart/2018/5/layout/IconCircleLabelList"/>
    <dgm:cxn modelId="{D5652AE3-4390-4671-A1F4-30058F32DAF8}" type="presParOf" srcId="{F6B6D865-D13A-4857-8367-3EB36C7B81CB}" destId="{47D104DD-32BA-4A9C-8461-988B66FD5438}" srcOrd="2" destOrd="0" presId="urn:microsoft.com/office/officeart/2018/5/layout/IconCircleLabelList"/>
    <dgm:cxn modelId="{D7014954-7B0A-4A68-9C4E-DCB0B0DD57C3}" type="presParOf" srcId="{F6B6D865-D13A-4857-8367-3EB36C7B81CB}" destId="{FA16ADD0-8C3B-4C64-9164-42665D122BFF}" srcOrd="3" destOrd="0" presId="urn:microsoft.com/office/officeart/2018/5/layout/IconCircleLabelList"/>
    <dgm:cxn modelId="{6D55CCCB-DF07-450B-A853-2B5A198E6B7E}" type="presParOf" srcId="{3DADD0C2-43E4-4455-83C8-8E9C5FCB02B2}" destId="{43FA74F9-9440-46FE-A40D-FD85C39D1F3B}" srcOrd="5" destOrd="0" presId="urn:microsoft.com/office/officeart/2018/5/layout/IconCircleLabelList"/>
    <dgm:cxn modelId="{B08F6862-9857-4B1E-9062-169E82AAC1A0}" type="presParOf" srcId="{3DADD0C2-43E4-4455-83C8-8E9C5FCB02B2}" destId="{76373866-55AE-44B6-9C75-9AC3215836B2}" srcOrd="6" destOrd="0" presId="urn:microsoft.com/office/officeart/2018/5/layout/IconCircleLabelList"/>
    <dgm:cxn modelId="{056B50DA-99C0-4C17-B46F-FDD87557CF43}" type="presParOf" srcId="{76373866-55AE-44B6-9C75-9AC3215836B2}" destId="{223EDF6D-166B-4EF8-A8C5-F93839565F23}" srcOrd="0" destOrd="0" presId="urn:microsoft.com/office/officeart/2018/5/layout/IconCircleLabelList"/>
    <dgm:cxn modelId="{3C9F4542-CDC9-480B-8929-62E7639ADDA8}" type="presParOf" srcId="{76373866-55AE-44B6-9C75-9AC3215836B2}" destId="{0F4BD30E-9C7E-4BEE-A45C-666D42ABA0B2}" srcOrd="1" destOrd="0" presId="urn:microsoft.com/office/officeart/2018/5/layout/IconCircleLabelList"/>
    <dgm:cxn modelId="{2DB692DD-9E0F-4512-BFA5-5A5BDB17E5F9}" type="presParOf" srcId="{76373866-55AE-44B6-9C75-9AC3215836B2}" destId="{007B4C5F-2E7E-4056-8AD1-8F34A73046F5}" srcOrd="2" destOrd="0" presId="urn:microsoft.com/office/officeart/2018/5/layout/IconCircleLabelList"/>
    <dgm:cxn modelId="{D4548A2F-F106-42CC-8575-4920959B4161}" type="presParOf" srcId="{76373866-55AE-44B6-9C75-9AC3215836B2}" destId="{7B5100A7-A50C-498C-95B7-3E5DE8565537}" srcOrd="3" destOrd="0" presId="urn:microsoft.com/office/officeart/2018/5/layout/IconCircleLabelList"/>
    <dgm:cxn modelId="{7B744DE0-7510-4555-A7CB-6E798764259B}" type="presParOf" srcId="{3DADD0C2-43E4-4455-83C8-8E9C5FCB02B2}" destId="{814650C1-015D-496D-8A11-4A3CCDAA43FA}" srcOrd="7" destOrd="0" presId="urn:microsoft.com/office/officeart/2018/5/layout/IconCircleLabelList"/>
    <dgm:cxn modelId="{2CBE6FF6-A2CC-4316-9F46-CAA0DFC3CACF}" type="presParOf" srcId="{3DADD0C2-43E4-4455-83C8-8E9C5FCB02B2}" destId="{6A8CC4AA-C2AA-4A02-958C-A853B3C5C420}" srcOrd="8" destOrd="0" presId="urn:microsoft.com/office/officeart/2018/5/layout/IconCircleLabelList"/>
    <dgm:cxn modelId="{76E0D135-1692-4EBE-85F8-5BECEF1D2AAC}" type="presParOf" srcId="{6A8CC4AA-C2AA-4A02-958C-A853B3C5C420}" destId="{1A6A6D81-CA55-430D-AFFA-9434A82E9ABB}" srcOrd="0" destOrd="0" presId="urn:microsoft.com/office/officeart/2018/5/layout/IconCircleLabelList"/>
    <dgm:cxn modelId="{11043E11-C36E-401C-B775-D7AA0BAA6275}" type="presParOf" srcId="{6A8CC4AA-C2AA-4A02-958C-A853B3C5C420}" destId="{CEAB26BB-B739-4746-B4AF-0680EEDC4400}" srcOrd="1" destOrd="0" presId="urn:microsoft.com/office/officeart/2018/5/layout/IconCircleLabelList"/>
    <dgm:cxn modelId="{25DF97D8-B548-45C8-9177-1DD56A3D72F1}" type="presParOf" srcId="{6A8CC4AA-C2AA-4A02-958C-A853B3C5C420}" destId="{CC2085C1-B581-41AF-B021-E1A206507C25}" srcOrd="2" destOrd="0" presId="urn:microsoft.com/office/officeart/2018/5/layout/IconCircleLabelList"/>
    <dgm:cxn modelId="{7F5BA478-1B43-45A0-A5BC-8142DBE57770}" type="presParOf" srcId="{6A8CC4AA-C2AA-4A02-958C-A853B3C5C420}" destId="{E15A7631-10AA-43D5-A419-8C7CF52E2C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5F08C-2807-4B85-BA25-C837A59F3816}">
      <dsp:nvSpPr>
        <dsp:cNvPr id="0" name=""/>
        <dsp:cNvSpPr/>
      </dsp:nvSpPr>
      <dsp:spPr>
        <a:xfrm>
          <a:off x="0" y="1483"/>
          <a:ext cx="10506456" cy="631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585EE-CB16-4DA1-9B82-3BA39F6473DC}">
      <dsp:nvSpPr>
        <dsp:cNvPr id="0" name=""/>
        <dsp:cNvSpPr/>
      </dsp:nvSpPr>
      <dsp:spPr>
        <a:xfrm>
          <a:off x="191179" y="143682"/>
          <a:ext cx="347598" cy="347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EE697-4728-4CCB-9F5F-A3E00934FDFB}">
      <dsp:nvSpPr>
        <dsp:cNvPr id="0" name=""/>
        <dsp:cNvSpPr/>
      </dsp:nvSpPr>
      <dsp:spPr>
        <a:xfrm>
          <a:off x="729956" y="1483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solution just needs to track which customers have purchased which books, other Back End Accounting will be managed by the publisher itself, including paying authors, royalties, licensing etc.…</a:t>
          </a:r>
        </a:p>
      </dsp:txBody>
      <dsp:txXfrm>
        <a:off x="729956" y="1483"/>
        <a:ext cx="9776499" cy="631997"/>
      </dsp:txXfrm>
    </dsp:sp>
    <dsp:sp modelId="{B936FA97-405C-4875-B1BA-9811D89F172F}">
      <dsp:nvSpPr>
        <dsp:cNvPr id="0" name=""/>
        <dsp:cNvSpPr/>
      </dsp:nvSpPr>
      <dsp:spPr>
        <a:xfrm>
          <a:off x="0" y="791479"/>
          <a:ext cx="10506456" cy="631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86E7C-DD4C-4D7B-A702-2FE54DDB7819}">
      <dsp:nvSpPr>
        <dsp:cNvPr id="0" name=""/>
        <dsp:cNvSpPr/>
      </dsp:nvSpPr>
      <dsp:spPr>
        <a:xfrm>
          <a:off x="191179" y="933679"/>
          <a:ext cx="347598" cy="347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D0E15-4680-47FD-8F22-E04B3EAF671E}">
      <dsp:nvSpPr>
        <dsp:cNvPr id="0" name=""/>
        <dsp:cNvSpPr/>
      </dsp:nvSpPr>
      <dsp:spPr>
        <a:xfrm>
          <a:off x="729956" y="791479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use an out of the box payment processing system, </a:t>
          </a:r>
          <a:r>
            <a:rPr lang="en-US" sz="1700" b="1" kern="1200"/>
            <a:t>Stripe,</a:t>
          </a:r>
          <a:r>
            <a:rPr lang="en-US" sz="1700" kern="1200"/>
            <a:t> to handle customer payments.</a:t>
          </a:r>
        </a:p>
      </dsp:txBody>
      <dsp:txXfrm>
        <a:off x="729956" y="791479"/>
        <a:ext cx="9776499" cy="631997"/>
      </dsp:txXfrm>
    </dsp:sp>
    <dsp:sp modelId="{EDF2B8B3-4F0F-43F8-98F1-FC07B0AAEA39}">
      <dsp:nvSpPr>
        <dsp:cNvPr id="0" name=""/>
        <dsp:cNvSpPr/>
      </dsp:nvSpPr>
      <dsp:spPr>
        <a:xfrm>
          <a:off x="0" y="1581476"/>
          <a:ext cx="10506456" cy="6319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19A25-9B07-4354-8665-24BB8B7EA808}">
      <dsp:nvSpPr>
        <dsp:cNvPr id="0" name=""/>
        <dsp:cNvSpPr/>
      </dsp:nvSpPr>
      <dsp:spPr>
        <a:xfrm>
          <a:off x="191179" y="1723675"/>
          <a:ext cx="347598" cy="347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0E69F-84DA-406E-B511-8BDF50FDE57E}">
      <dsp:nvSpPr>
        <dsp:cNvPr id="0" name=""/>
        <dsp:cNvSpPr/>
      </dsp:nvSpPr>
      <dsp:spPr>
        <a:xfrm>
          <a:off x="729956" y="1581476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Publisher Administrators have the information they need to create publisher, reviewer, and author accounts.</a:t>
          </a:r>
        </a:p>
      </dsp:txBody>
      <dsp:txXfrm>
        <a:off x="729956" y="1581476"/>
        <a:ext cx="9776499" cy="631997"/>
      </dsp:txXfrm>
    </dsp:sp>
    <dsp:sp modelId="{61A04809-C13A-4312-91C1-B5BB83EE9576}">
      <dsp:nvSpPr>
        <dsp:cNvPr id="0" name=""/>
        <dsp:cNvSpPr/>
      </dsp:nvSpPr>
      <dsp:spPr>
        <a:xfrm>
          <a:off x="0" y="2371472"/>
          <a:ext cx="10506456" cy="6319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72030-EF86-401E-8F0B-6DFE1CF04985}">
      <dsp:nvSpPr>
        <dsp:cNvPr id="0" name=""/>
        <dsp:cNvSpPr/>
      </dsp:nvSpPr>
      <dsp:spPr>
        <a:xfrm>
          <a:off x="191179" y="2513672"/>
          <a:ext cx="347598" cy="3475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1C29-53AF-4613-9803-B7059BD2D26E}">
      <dsp:nvSpPr>
        <dsp:cNvPr id="0" name=""/>
        <dsp:cNvSpPr/>
      </dsp:nvSpPr>
      <dsp:spPr>
        <a:xfrm>
          <a:off x="729956" y="2371472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Publisher handles delivery of physical copies of books</a:t>
          </a:r>
        </a:p>
      </dsp:txBody>
      <dsp:txXfrm>
        <a:off x="729956" y="2371472"/>
        <a:ext cx="9776499" cy="631997"/>
      </dsp:txXfrm>
    </dsp:sp>
    <dsp:sp modelId="{F8468C69-3444-491B-8F5D-391C89D49DF4}">
      <dsp:nvSpPr>
        <dsp:cNvPr id="0" name=""/>
        <dsp:cNvSpPr/>
      </dsp:nvSpPr>
      <dsp:spPr>
        <a:xfrm>
          <a:off x="0" y="3161469"/>
          <a:ext cx="10506456" cy="6319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90A8E-4A98-4FF2-814B-92F925DF16A8}">
      <dsp:nvSpPr>
        <dsp:cNvPr id="0" name=""/>
        <dsp:cNvSpPr/>
      </dsp:nvSpPr>
      <dsp:spPr>
        <a:xfrm>
          <a:off x="191179" y="3303668"/>
          <a:ext cx="347598" cy="3475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CCFC9-7BBA-4EAB-A40F-E30EA5C31569}">
      <dsp:nvSpPr>
        <dsp:cNvPr id="0" name=""/>
        <dsp:cNvSpPr/>
      </dsp:nvSpPr>
      <dsp:spPr>
        <a:xfrm>
          <a:off x="729956" y="3161469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customer wants to get the product to market quickly, performance and price are not as important as key features and development speed.</a:t>
          </a:r>
        </a:p>
      </dsp:txBody>
      <dsp:txXfrm>
        <a:off x="729956" y="3161469"/>
        <a:ext cx="9776499" cy="631997"/>
      </dsp:txXfrm>
    </dsp:sp>
    <dsp:sp modelId="{51E2F1F7-8890-44EE-980A-4EE8E3C6FD70}">
      <dsp:nvSpPr>
        <dsp:cNvPr id="0" name=""/>
        <dsp:cNvSpPr/>
      </dsp:nvSpPr>
      <dsp:spPr>
        <a:xfrm>
          <a:off x="0" y="3951465"/>
          <a:ext cx="10506456" cy="631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8E2C9-DDE4-4029-9B7A-4856D089BAA9}">
      <dsp:nvSpPr>
        <dsp:cNvPr id="0" name=""/>
        <dsp:cNvSpPr/>
      </dsp:nvSpPr>
      <dsp:spPr>
        <a:xfrm>
          <a:off x="191179" y="4093665"/>
          <a:ext cx="347598" cy="3475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8E383-70AD-49B2-932A-84DB839A16F8}">
      <dsp:nvSpPr>
        <dsp:cNvPr id="0" name=""/>
        <dsp:cNvSpPr/>
      </dsp:nvSpPr>
      <dsp:spPr>
        <a:xfrm>
          <a:off x="729956" y="3951465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solution excludes development of software components and APIs used in architecture assuming that it will be available.</a:t>
          </a:r>
        </a:p>
      </dsp:txBody>
      <dsp:txXfrm>
        <a:off x="729956" y="3951465"/>
        <a:ext cx="9776499" cy="631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B5978-0B66-4CE4-9EAD-F872A4EDFCB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DAF7B-597E-4C10-B454-1ADD3331100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3A619-141B-473B-988E-9B9474D5C4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Users</a:t>
          </a:r>
        </a:p>
      </dsp:txBody>
      <dsp:txXfrm>
        <a:off x="75768" y="3053169"/>
        <a:ext cx="3093750" cy="720000"/>
      </dsp:txXfrm>
    </dsp:sp>
    <dsp:sp modelId="{E0F59456-B624-4003-87C1-874DC6882B0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BE2AC-77D7-411D-A45E-6A638C584AF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AFD4-4810-4B16-82CA-42B5ACF6FB6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Authors</a:t>
          </a:r>
        </a:p>
      </dsp:txBody>
      <dsp:txXfrm>
        <a:off x="3710925" y="3053169"/>
        <a:ext cx="3093750" cy="720000"/>
      </dsp:txXfrm>
    </dsp:sp>
    <dsp:sp modelId="{6DB8E23B-1D84-4CCD-AD55-4F19DDBCF61F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9565E-C229-4CF7-B16F-D6B9D172166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30E4-B2F9-44A4-B21D-843AF7D5383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Publisher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2922D-FAAF-4C9B-B464-8868B39FF09C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2A07-C08D-4C67-A764-63B4B9644F38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 create </a:t>
          </a:r>
          <a:r>
            <a:rPr lang="en-US" sz="3700" i="1" kern="1200" dirty="0"/>
            <a:t>Publisher</a:t>
          </a:r>
          <a:r>
            <a:rPr lang="en-US" sz="3700" kern="1200" dirty="0"/>
            <a:t>, </a:t>
          </a:r>
          <a:r>
            <a:rPr lang="en-US" sz="3700" i="1" kern="1200" dirty="0"/>
            <a:t>Author</a:t>
          </a:r>
          <a:r>
            <a:rPr lang="en-US" sz="3700" kern="1200" dirty="0"/>
            <a:t> and </a:t>
          </a:r>
          <a:r>
            <a:rPr lang="en-US" sz="3700" i="1" kern="1200" dirty="0"/>
            <a:t>Reviewer</a:t>
          </a:r>
          <a:r>
            <a:rPr lang="en-US" sz="3700" kern="1200" dirty="0"/>
            <a:t> accounts</a:t>
          </a:r>
        </a:p>
      </dsp:txBody>
      <dsp:txXfrm>
        <a:off x="0" y="0"/>
        <a:ext cx="6291714" cy="1382683"/>
      </dsp:txXfrm>
    </dsp:sp>
    <dsp:sp modelId="{4214D7DA-5B1A-46D1-97C6-AF93527503C3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D1B-44E3-41A6-9645-B4AE36ABF338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 manage </a:t>
          </a:r>
          <a:r>
            <a:rPr lang="en-US" sz="3700" i="1" kern="1200" dirty="0"/>
            <a:t>Publisher</a:t>
          </a:r>
          <a:r>
            <a:rPr lang="en-US" sz="3700" kern="1200" dirty="0"/>
            <a:t>, </a:t>
          </a:r>
          <a:r>
            <a:rPr lang="en-US" sz="3700" i="1" kern="1200" dirty="0"/>
            <a:t>Author</a:t>
          </a:r>
          <a:r>
            <a:rPr lang="en-US" sz="3700" kern="1200" dirty="0"/>
            <a:t>, and </a:t>
          </a:r>
          <a:r>
            <a:rPr lang="en-US" sz="3700" i="1" kern="1200" dirty="0"/>
            <a:t>Reviewer</a:t>
          </a:r>
          <a:r>
            <a:rPr lang="en-US" sz="3700" kern="1200" dirty="0"/>
            <a:t> accounts</a:t>
          </a:r>
        </a:p>
      </dsp:txBody>
      <dsp:txXfrm>
        <a:off x="0" y="1382683"/>
        <a:ext cx="6291714" cy="1382683"/>
      </dsp:txXfrm>
    </dsp:sp>
    <dsp:sp modelId="{3AC5FE58-B2E4-4857-BE00-7EDF56388E09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12B1A-117C-4AC7-81AB-28DD9D8219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Assign reviewers to </a:t>
          </a:r>
          <a:r>
            <a:rPr lang="en-US" sz="3700" i="1" kern="1200" dirty="0"/>
            <a:t>authors</a:t>
          </a:r>
          <a:endParaRPr lang="en-US" sz="3700" kern="1200" dirty="0"/>
        </a:p>
      </dsp:txBody>
      <dsp:txXfrm>
        <a:off x="0" y="2765367"/>
        <a:ext cx="6291714" cy="1382683"/>
      </dsp:txXfrm>
    </dsp:sp>
    <dsp:sp modelId="{D214C857-BE82-49F3-8196-9BFB7C1A96D1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71860-E744-45DE-B9DB-2CFB8565C7A1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Publish books and beta chapters for sale to </a:t>
          </a:r>
          <a:r>
            <a:rPr lang="en-US" sz="3700" i="1" kern="1200" dirty="0"/>
            <a:t>customers</a:t>
          </a:r>
          <a:endParaRPr lang="en-US" sz="3700" kern="1200" dirty="0"/>
        </a:p>
      </dsp:txBody>
      <dsp:txXfrm>
        <a:off x="0" y="4148051"/>
        <a:ext cx="6291714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2922D-FAAF-4C9B-B464-8868B39FF09C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2A07-C08D-4C67-A764-63B4B9644F38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/>
              <a:cs typeface="Calibri"/>
            </a:rPr>
            <a:t>Can view</a:t>
          </a:r>
          <a:r>
            <a:rPr lang="en-US" sz="3700" i="0" kern="1200" dirty="0">
              <a:latin typeface="Calibri"/>
              <a:cs typeface="Calibri"/>
            </a:rPr>
            <a:t> available</a:t>
          </a:r>
          <a:r>
            <a:rPr lang="en-US" sz="3700" kern="1200" dirty="0">
              <a:latin typeface="Calibri"/>
              <a:cs typeface="Calibri"/>
            </a:rPr>
            <a:t> </a:t>
          </a:r>
          <a:r>
            <a:rPr lang="en-US" sz="3700" i="0" kern="1200" dirty="0">
              <a:latin typeface="Calibri"/>
              <a:cs typeface="Calibri"/>
            </a:rPr>
            <a:t>manuscripts </a:t>
          </a:r>
          <a:r>
            <a:rPr lang="en-US" sz="3700" kern="1200" dirty="0">
              <a:latin typeface="Calibri"/>
              <a:cs typeface="Calibri"/>
            </a:rPr>
            <a:t>to review</a:t>
          </a:r>
        </a:p>
      </dsp:txBody>
      <dsp:txXfrm>
        <a:off x="0" y="2700"/>
        <a:ext cx="6291714" cy="1841777"/>
      </dsp:txXfrm>
    </dsp:sp>
    <dsp:sp modelId="{4214D7DA-5B1A-46D1-97C6-AF93527503C3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D1B-44E3-41A6-9645-B4AE36ABF338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/>
              <a:cs typeface="Calibri"/>
            </a:rPr>
            <a:t>Can leave comments</a:t>
          </a:r>
          <a:r>
            <a:rPr lang="en-US" sz="3700" i="0" kern="1200" dirty="0">
              <a:latin typeface="Calibri"/>
              <a:cs typeface="Calibri"/>
            </a:rPr>
            <a:t> </a:t>
          </a:r>
          <a:r>
            <a:rPr lang="en-US" sz="3700" kern="1200" dirty="0">
              <a:latin typeface="Calibri"/>
              <a:cs typeface="Calibri"/>
            </a:rPr>
            <a:t>and </a:t>
          </a:r>
          <a:r>
            <a:rPr lang="en-US" sz="3700" i="0" kern="1200" dirty="0">
              <a:latin typeface="Calibri"/>
              <a:cs typeface="Calibri"/>
            </a:rPr>
            <a:t>suggest changes </a:t>
          </a:r>
          <a:r>
            <a:rPr lang="en-US" sz="3700" kern="1200" dirty="0">
              <a:latin typeface="Calibri"/>
              <a:cs typeface="Calibri"/>
            </a:rPr>
            <a:t>to </a:t>
          </a:r>
          <a:r>
            <a:rPr lang="en-US" sz="3700" i="0" kern="1200" dirty="0">
              <a:latin typeface="Calibri"/>
              <a:cs typeface="Calibri"/>
            </a:rPr>
            <a:t>manuscripts for </a:t>
          </a:r>
          <a:r>
            <a:rPr lang="en-US" sz="3700" i="1" kern="1200" dirty="0">
              <a:latin typeface="Calibri"/>
              <a:cs typeface="Calibri"/>
            </a:rPr>
            <a:t>authors</a:t>
          </a:r>
          <a:endParaRPr lang="en-US" sz="3700" kern="1200" dirty="0">
            <a:latin typeface="Calibri"/>
            <a:cs typeface="Calibri"/>
          </a:endParaRPr>
        </a:p>
      </dsp:txBody>
      <dsp:txXfrm>
        <a:off x="0" y="1844478"/>
        <a:ext cx="6291714" cy="1841777"/>
      </dsp:txXfrm>
    </dsp:sp>
    <dsp:sp modelId="{D214C857-BE82-49F3-8196-9BFB7C1A96D1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71860-E744-45DE-B9DB-2CFB8565C7A1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/>
              <a:cs typeface="Calibri"/>
            </a:rPr>
            <a:t>Can recommend manuscripts to </a:t>
          </a:r>
          <a:r>
            <a:rPr lang="en-US" sz="3700" i="0" kern="1200" dirty="0">
              <a:latin typeface="Calibri"/>
              <a:cs typeface="Calibri"/>
            </a:rPr>
            <a:t>be published if they view it is ready</a:t>
          </a:r>
        </a:p>
      </dsp:txBody>
      <dsp:txXfrm>
        <a:off x="0" y="3686256"/>
        <a:ext cx="6291714" cy="1841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2922D-FAAF-4C9B-B464-8868B39FF09C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2A07-C08D-4C67-A764-63B4B9644F38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/>
              <a:cs typeface="Calibri"/>
            </a:rPr>
            <a:t>Can view</a:t>
          </a:r>
          <a:r>
            <a:rPr lang="en-US" sz="3200" i="0" kern="1200" dirty="0">
              <a:latin typeface="Calibri"/>
              <a:cs typeface="Calibri"/>
            </a:rPr>
            <a:t> their </a:t>
          </a:r>
          <a:r>
            <a:rPr lang="en-US" sz="3200" kern="1200" dirty="0">
              <a:latin typeface="Calibri"/>
              <a:cs typeface="Calibri"/>
            </a:rPr>
            <a:t>manuscripts.</a:t>
          </a:r>
        </a:p>
      </dsp:txBody>
      <dsp:txXfrm>
        <a:off x="0" y="675"/>
        <a:ext cx="6291714" cy="1105876"/>
      </dsp:txXfrm>
    </dsp:sp>
    <dsp:sp modelId="{23828398-1118-4A9B-AC99-738A4F71DE1A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35E3-2897-48BC-A63A-28014B8F4A6C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/>
              <a:cs typeface="Calibri"/>
            </a:rPr>
            <a:t>Can edit their </a:t>
          </a:r>
          <a:r>
            <a:rPr lang="en-US" sz="3200" i="0" kern="1200" dirty="0">
              <a:latin typeface="Calibri"/>
              <a:cs typeface="Calibri"/>
            </a:rPr>
            <a:t>manuscripts.</a:t>
          </a:r>
          <a:endParaRPr lang="en-US" sz="3200" kern="1200" dirty="0"/>
        </a:p>
      </dsp:txBody>
      <dsp:txXfrm>
        <a:off x="0" y="1106552"/>
        <a:ext cx="6291714" cy="1105876"/>
      </dsp:txXfrm>
    </dsp:sp>
    <dsp:sp modelId="{4214D7DA-5B1A-46D1-97C6-AF93527503C3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D1B-44E3-41A6-9645-B4AE36ABF338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/>
              <a:cs typeface="Calibri"/>
            </a:rPr>
            <a:t>Can </a:t>
          </a:r>
          <a:r>
            <a:rPr lang="en-US" sz="3200" i="0" kern="1200" dirty="0">
              <a:latin typeface="Calibri"/>
              <a:cs typeface="Calibri"/>
            </a:rPr>
            <a:t>submit manuscripts for review.</a:t>
          </a:r>
        </a:p>
      </dsp:txBody>
      <dsp:txXfrm>
        <a:off x="0" y="2212429"/>
        <a:ext cx="6291714" cy="1105876"/>
      </dsp:txXfrm>
    </dsp:sp>
    <dsp:sp modelId="{8D85D528-281B-484E-8D16-7100900128AE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B67C-2BF5-447B-9E30-5C3A1A0B3450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0" kern="1200" dirty="0">
              <a:latin typeface="Calibri"/>
              <a:cs typeface="Calibri"/>
            </a:rPr>
            <a:t>Can accept</a:t>
          </a:r>
          <a:r>
            <a:rPr lang="en-US" sz="3200" kern="1200" dirty="0">
              <a:latin typeface="Calibri"/>
              <a:cs typeface="Calibri"/>
            </a:rPr>
            <a:t>/reject review changes.</a:t>
          </a:r>
          <a:endParaRPr lang="en-US" sz="3200" kern="1200" dirty="0"/>
        </a:p>
      </dsp:txBody>
      <dsp:txXfrm>
        <a:off x="0" y="3318305"/>
        <a:ext cx="6291714" cy="1105876"/>
      </dsp:txXfrm>
    </dsp:sp>
    <dsp:sp modelId="{D214C857-BE82-49F3-8196-9BFB7C1A96D1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71860-E744-45DE-B9DB-2CFB8565C7A1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/>
              <a:cs typeface="Calibri"/>
            </a:rPr>
            <a:t>Can </a:t>
          </a:r>
          <a:r>
            <a:rPr lang="en-US" sz="3200" i="0" kern="1200" dirty="0">
              <a:latin typeface="Calibri"/>
              <a:cs typeface="Calibri"/>
            </a:rPr>
            <a:t>submit </a:t>
          </a:r>
          <a:r>
            <a:rPr lang="en-US" sz="3200" kern="1200" dirty="0">
              <a:latin typeface="Calibri"/>
              <a:cs typeface="Calibri"/>
            </a:rPr>
            <a:t>manuscripts </a:t>
          </a:r>
          <a:r>
            <a:rPr lang="en-US" sz="3200" i="0" kern="1200" dirty="0">
              <a:latin typeface="Calibri"/>
              <a:cs typeface="Calibri"/>
            </a:rPr>
            <a:t>for release.</a:t>
          </a:r>
        </a:p>
      </dsp:txBody>
      <dsp:txXfrm>
        <a:off x="0" y="4424182"/>
        <a:ext cx="6291714" cy="1105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2922D-FAAF-4C9B-B464-8868B39FF09C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2A07-C08D-4C67-A764-63B4B9644F38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cs typeface="Calibri"/>
            </a:rPr>
            <a:t>Can view</a:t>
          </a:r>
          <a:r>
            <a:rPr lang="en-US" sz="3100" i="0" kern="1200" dirty="0">
              <a:latin typeface="Calibri"/>
              <a:cs typeface="Calibri"/>
            </a:rPr>
            <a:t> available </a:t>
          </a:r>
          <a:r>
            <a:rPr lang="en-US" sz="3100" kern="1200" dirty="0">
              <a:latin typeface="Calibri"/>
              <a:cs typeface="Calibri"/>
            </a:rPr>
            <a:t>manuscripts.</a:t>
          </a:r>
        </a:p>
      </dsp:txBody>
      <dsp:txXfrm>
        <a:off x="0" y="675"/>
        <a:ext cx="6291714" cy="1105876"/>
      </dsp:txXfrm>
    </dsp:sp>
    <dsp:sp modelId="{23828398-1118-4A9B-AC99-738A4F71DE1A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35E3-2897-48BC-A63A-28014B8F4A6C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cs typeface="Calibri"/>
            </a:rPr>
            <a:t>Can purchase books and beta chapters</a:t>
          </a:r>
          <a:r>
            <a:rPr lang="en-US" sz="3100" i="0" kern="1200" dirty="0">
              <a:latin typeface="Calibri"/>
              <a:cs typeface="Calibri"/>
            </a:rPr>
            <a:t>.</a:t>
          </a:r>
          <a:endParaRPr lang="en-US" sz="3100" kern="1200" dirty="0">
            <a:latin typeface="Calibri"/>
            <a:cs typeface="Calibri"/>
          </a:endParaRPr>
        </a:p>
      </dsp:txBody>
      <dsp:txXfrm>
        <a:off x="0" y="1106552"/>
        <a:ext cx="6291714" cy="1105876"/>
      </dsp:txXfrm>
    </dsp:sp>
    <dsp:sp modelId="{4214D7DA-5B1A-46D1-97C6-AF93527503C3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D1B-44E3-41A6-9645-B4AE36ABF338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cs typeface="Calibri"/>
            </a:rPr>
            <a:t>Can </a:t>
          </a:r>
          <a:r>
            <a:rPr lang="en-US" sz="3100" i="0" kern="1200" dirty="0">
              <a:latin typeface="Calibri"/>
              <a:cs typeface="Calibri"/>
            </a:rPr>
            <a:t>order physical copies to be shipped.</a:t>
          </a:r>
        </a:p>
      </dsp:txBody>
      <dsp:txXfrm>
        <a:off x="0" y="2212429"/>
        <a:ext cx="6291714" cy="1105876"/>
      </dsp:txXfrm>
    </dsp:sp>
    <dsp:sp modelId="{8D85D528-281B-484E-8D16-7100900128AE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B67C-2BF5-447B-9E30-5C3A1A0B3450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0" kern="1200" dirty="0">
              <a:latin typeface="Calibri"/>
              <a:cs typeface="Calibri"/>
            </a:rPr>
            <a:t>Can look up manuscripts to purchase</a:t>
          </a:r>
          <a:r>
            <a:rPr lang="en-US" sz="3100" kern="1200" dirty="0">
              <a:latin typeface="Calibri"/>
              <a:cs typeface="Calibri"/>
            </a:rPr>
            <a:t>.</a:t>
          </a:r>
        </a:p>
      </dsp:txBody>
      <dsp:txXfrm>
        <a:off x="0" y="3318305"/>
        <a:ext cx="6291714" cy="1105876"/>
      </dsp:txXfrm>
    </dsp:sp>
    <dsp:sp modelId="{D214C857-BE82-49F3-8196-9BFB7C1A96D1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71860-E744-45DE-B9DB-2CFB8565C7A1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cs typeface="Calibri"/>
            </a:rPr>
            <a:t>Can </a:t>
          </a:r>
          <a:r>
            <a:rPr lang="en-US" sz="3100" i="0" kern="1200" dirty="0">
              <a:latin typeface="Calibri"/>
              <a:cs typeface="Calibri"/>
            </a:rPr>
            <a:t>manage account info such as email, </a:t>
          </a:r>
          <a:r>
            <a:rPr lang="en-US" sz="3100" kern="1200" dirty="0">
              <a:latin typeface="Calibri"/>
              <a:cs typeface="Calibri"/>
            </a:rPr>
            <a:t>password, contact </a:t>
          </a:r>
          <a:r>
            <a:rPr lang="en-US" sz="3100" i="0" kern="1200" dirty="0">
              <a:latin typeface="Calibri"/>
              <a:cs typeface="Calibri"/>
            </a:rPr>
            <a:t>information.</a:t>
          </a:r>
        </a:p>
      </dsp:txBody>
      <dsp:txXfrm>
        <a:off x="0" y="4424182"/>
        <a:ext cx="6291714" cy="1105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92043-72B3-4F18-B5E9-D379C256AD53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Amazon ECS</a:t>
          </a:r>
        </a:p>
      </dsp:txBody>
      <dsp:txXfrm>
        <a:off x="582645" y="1178"/>
        <a:ext cx="2174490" cy="1304694"/>
      </dsp:txXfrm>
    </dsp:sp>
    <dsp:sp modelId="{A16AF2E3-CAED-4158-BFF1-353E909FB1E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Amazon ECR</a:t>
          </a:r>
        </a:p>
      </dsp:txBody>
      <dsp:txXfrm>
        <a:off x="2974584" y="1178"/>
        <a:ext cx="2174490" cy="1304694"/>
      </dsp:txXfrm>
    </dsp:sp>
    <dsp:sp modelId="{671BDE78-B3A9-4A16-8842-A520D2748EC2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Amazon Cognito</a:t>
          </a:r>
        </a:p>
      </dsp:txBody>
      <dsp:txXfrm>
        <a:off x="5366524" y="1178"/>
        <a:ext cx="2174490" cy="1304694"/>
      </dsp:txXfrm>
    </dsp:sp>
    <dsp:sp modelId="{ADE1C78B-8CD9-499F-8C43-468FC2DD110A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Amazon CloudFront</a:t>
          </a:r>
        </a:p>
      </dsp:txBody>
      <dsp:txXfrm>
        <a:off x="7758464" y="1178"/>
        <a:ext cx="2174490" cy="1304694"/>
      </dsp:txXfrm>
    </dsp:sp>
    <dsp:sp modelId="{5A93D61E-7FDE-4EEC-9FEA-AFCF2533C201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Amazon s3</a:t>
          </a:r>
        </a:p>
      </dsp:txBody>
      <dsp:txXfrm>
        <a:off x="582645" y="1523321"/>
        <a:ext cx="2174490" cy="1304694"/>
      </dsp:txXfrm>
    </dsp:sp>
    <dsp:sp modelId="{89CC33B2-A687-4399-81FD-0999A6E66CC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Route 53</a:t>
          </a:r>
        </a:p>
      </dsp:txBody>
      <dsp:txXfrm>
        <a:off x="2974584" y="1523321"/>
        <a:ext cx="2174490" cy="1304694"/>
      </dsp:txXfrm>
    </dsp:sp>
    <dsp:sp modelId="{947E664C-72FE-4ADC-A08F-05D512B44930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AWS Shield</a:t>
          </a:r>
        </a:p>
      </dsp:txBody>
      <dsp:txXfrm>
        <a:off x="5366524" y="1523321"/>
        <a:ext cx="2174490" cy="1304694"/>
      </dsp:txXfrm>
    </dsp:sp>
    <dsp:sp modelId="{3B32DBE7-B120-43A6-90FC-E6317D4B4BDC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AWS Centralized Logging</a:t>
          </a:r>
        </a:p>
      </dsp:txBody>
      <dsp:txXfrm>
        <a:off x="7758464" y="1523321"/>
        <a:ext cx="2174490" cy="1304694"/>
      </dsp:txXfrm>
    </dsp:sp>
    <dsp:sp modelId="{7FCEE570-041D-4C0F-9B61-4774D7FCD5D0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AWS CloudWatch</a:t>
          </a:r>
        </a:p>
      </dsp:txBody>
      <dsp:txXfrm>
        <a:off x="2974584" y="3045465"/>
        <a:ext cx="2174490" cy="1304694"/>
      </dsp:txXfrm>
    </dsp:sp>
    <dsp:sp modelId="{ADDB6AD1-51DA-4E1F-B011-7293A3DFC9C8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Document DB</a:t>
          </a:r>
        </a:p>
      </dsp:txBody>
      <dsp:txXfrm>
        <a:off x="5366524" y="3045465"/>
        <a:ext cx="2174490" cy="130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FFBB3-BD87-41E9-B6C4-79A94911E486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3C280-1692-4A84-A35F-C7A30795A7AB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B1721-256C-451C-AD38-0C729EB4468C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AWS changes, especially security or cost (Medium Frequency)</a:t>
          </a:r>
        </a:p>
      </dsp:txBody>
      <dsp:txXfrm>
        <a:off x="127800" y="2535669"/>
        <a:ext cx="1800000" cy="720000"/>
      </dsp:txXfrm>
    </dsp:sp>
    <dsp:sp modelId="{51289920-4B74-48CF-A510-382B3966DAF4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BF7CB-2999-4B3B-B0D4-F43BEC497906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2D38-E0A1-430C-8FFE-2455FEB1878F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Mobile device updates (High Frequency)</a:t>
          </a:r>
        </a:p>
      </dsp:txBody>
      <dsp:txXfrm>
        <a:off x="2242800" y="2535669"/>
        <a:ext cx="1800000" cy="720000"/>
      </dsp:txXfrm>
    </dsp:sp>
    <dsp:sp modelId="{B56B1D6F-EECB-43F0-9161-D12A872D7C50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67634-E0DF-436A-AD9E-FF83D81B48E7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6ADD0-8C3B-4C64-9164-42665D122BFF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Browser feature changes ( Low Frequency)</a:t>
          </a:r>
        </a:p>
      </dsp:txBody>
      <dsp:txXfrm>
        <a:off x="4357800" y="2535669"/>
        <a:ext cx="1800000" cy="720000"/>
      </dsp:txXfrm>
    </dsp:sp>
    <dsp:sp modelId="{223EDF6D-166B-4EF8-A8C5-F93839565F23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BD30E-9C7E-4BEE-A45C-666D42ABA0B2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100A7-A50C-498C-95B7-3E5DE8565537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Expanding of writing, reading, and editing features (High Frequency)</a:t>
          </a:r>
        </a:p>
      </dsp:txBody>
      <dsp:txXfrm>
        <a:off x="6472800" y="2535669"/>
        <a:ext cx="1800000" cy="720000"/>
      </dsp:txXfrm>
    </dsp:sp>
    <dsp:sp modelId="{1A6A6D81-CA55-430D-AFFA-9434A82E9ABB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B26BB-B739-4746-B4AF-0680EEDC4400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A7631-10AA-43D5-A419-8C7CF52E2CFE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Expanding book marketplace features (Medium Frequency)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2647-579B-C8E5-3345-D43E88AA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94329-8AFD-A86C-840D-105B593DA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DE5C-1479-54E6-F241-A02CC73B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2F22-805E-AD17-EE36-B4D1B8D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EB75-6137-29D0-A835-67A2061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35FD-D288-371F-C7FC-A6636BF0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076C-1EE7-2346-1E28-C623ADD8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0658-BDEB-7151-7B23-B91D76D6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C69A-E4BA-4E8F-EC9B-9DD1CEB4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C925-E69B-75EA-F359-961F3F25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2EC7A-B3B5-D91E-CEB1-FC81FD3FF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0AE2E-8D3F-DEB5-B427-3CFBB204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74CF-01A2-B042-71EF-821A2C18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6901-4E01-D645-05B9-7055ACF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3767-7A81-F669-E1B7-3251E4AA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AD91-04D0-A73C-2ABC-CF9632BD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22A7-627C-2CBC-3FE3-ED2259C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F15F-EFD9-8080-3F7E-8C1EA69D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602E-B6E1-C9DB-7D81-751C09E5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ECB6-FAFF-EFE4-243D-35DBA34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D8DA-614F-F87D-6C79-401C2D7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1C80-2906-0378-CE18-EE7A7249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8885-34CC-17DF-6A52-35FA89CC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4FA8-7168-F434-082B-C6E0E2FD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DF34-ABD2-6D31-6382-E77410DE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17BB-2B0C-076A-56FC-F49AC13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E2E9-BB95-A271-5ADF-9BE43CBE6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7F95A-5884-CCB6-B446-A2F917202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EF1B3-9D71-F8F2-4291-BBEC92C9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FB38-00D1-EACC-C599-94136401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2BCCD-6DDA-6CDA-6305-8BAF6FC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4977-0A30-B903-5063-051CA772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E3C8-4A6A-0373-C06A-954A6E8D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2526B-89F8-08F4-4297-7AA67892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9439-19E9-080B-B27F-D1C7CAB4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79F99-8656-1642-1123-91C171998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2867D-0DFE-7154-6277-DA64662D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B288-29F3-19CC-472D-0F9AF896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6939C-B841-BADE-0D40-FB25959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3F07-E526-27D7-CED6-D16E296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E0EA0-F232-FB38-01AD-7102C6FE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32636-C48B-E08C-BA0C-B8320546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A607-3496-B03A-6B45-58AAE022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8762D-260E-BDCF-DB8B-F5A58CF0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FA879-22F5-EF9F-57C8-3B961E3C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2A613-AA61-07B2-D19D-FA8E0328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328-4078-2A38-B7C8-DE5997B4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6052-9B69-85E4-6E61-9DCBA84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A5014-5375-08E2-2B6C-BA1BC569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CCBD9-5EC6-EA32-1902-464FFA9C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7B6A3-DE42-AB2B-3607-E64A2D1E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2BBCC-15C6-9A27-6A94-2A44DD69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006-E70A-6D92-B81A-8315451E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9617C-CC07-0534-CBFE-329DFB2D3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7F25-2C8C-51AD-8494-43C09FB0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6B4B-F6BE-26F6-12B3-7A4E8F33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68A14-0EE5-9629-1C0A-1CAA4D0B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77CE7-77D1-84A5-C483-F62133C7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09E8F-B62A-653D-2F3A-3DDA9519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2B6A-429F-B76F-7971-CC6EB4D3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63A4-510C-BDBD-5E49-D70029E6E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F7F0-61F7-4DEC-9AAA-785635F4CAF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E0E0-10B6-3F26-1E0C-C9B61E19B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332-631E-F7A8-7C8C-E991BC94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DECA-EE23-4F4F-975D-1D6A34E4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C38-25B7-4A8C-A833-8045F91A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141711"/>
            <a:ext cx="3234466" cy="3474364"/>
          </a:xfrm>
        </p:spPr>
        <p:txBody>
          <a:bodyPr anchor="t">
            <a:normAutofit/>
          </a:bodyPr>
          <a:lstStyle/>
          <a:p>
            <a:pPr algn="l"/>
            <a:r>
              <a:rPr lang="en-US" sz="3600"/>
              <a:t>Agile Dead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8D94B-9483-67FD-7C56-2976D205A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09474"/>
            <a:ext cx="3234467" cy="1263291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Group 7: </a:t>
            </a:r>
            <a:r>
              <a:rPr lang="en-US" sz="1400">
                <a:effectLst/>
                <a:latin typeface="Calibri" panose="020F0502020204030204" pitchFamily="34" charset="0"/>
              </a:rPr>
              <a:t>Bryan McCann, Jordan Chandler, Steve Shoemaker, Sachin Ghaste</a:t>
            </a:r>
          </a:p>
          <a:p>
            <a:pPr algn="l"/>
            <a:r>
              <a:rPr lang="en-US" sz="1400">
                <a:latin typeface="Calibri" panose="020F0502020204030204" pitchFamily="34" charset="0"/>
              </a:rPr>
              <a:t>CS 7346</a:t>
            </a:r>
          </a:p>
          <a:p>
            <a:pPr algn="l"/>
            <a:r>
              <a:rPr lang="en-US" sz="1400">
                <a:latin typeface="Calibri" panose="020F0502020204030204" pitchFamily="34" charset="0"/>
              </a:rPr>
              <a:t>July 26, 2023</a:t>
            </a:r>
          </a:p>
          <a:p>
            <a:pPr algn="l"/>
            <a:endParaRPr lang="en-US" sz="1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FF7F00-CF84-4873-653B-5BEFC18FA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4" r="-12" b="19943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B9C98-AB38-F962-548D-C4238A72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4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6ECC3359-2332-BC8A-EB69-96E9844F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500" y="885073"/>
            <a:ext cx="7349516" cy="55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5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506A9-C36A-BB1F-7437-5EA8053D1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979" r="7661" b="18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0642-B69A-E7CD-25C0-FBF5DFA4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Cloud Services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E9495-0A4D-C215-7519-80B13A67C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686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08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E9EE-3089-1BEB-3AB3-188473E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Expected Changes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F33F24-223C-70F0-F54F-9274AAB73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8098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3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A487-E421-0BF0-3B37-EC8A2D3C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Operating Risks and Mitigations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40770E0-2824-1F94-2C83-D55F81FA3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8" r="43458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E41A-00E4-4D35-C1C7-57751D79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High Demand</a:t>
            </a:r>
          </a:p>
          <a:p>
            <a:r>
              <a:rPr lang="en-US" sz="2000">
                <a:cs typeface="Calibri"/>
              </a:rPr>
              <a:t>DDoS</a:t>
            </a:r>
          </a:p>
          <a:p>
            <a:r>
              <a:rPr lang="en-US" sz="2000" dirty="0">
                <a:cs typeface="Calibri"/>
              </a:rPr>
              <a:t>Malicious Internal Actors</a:t>
            </a:r>
          </a:p>
          <a:p>
            <a:r>
              <a:rPr lang="en-US" sz="2000">
                <a:cs typeface="Calibri"/>
              </a:rPr>
              <a:t>Piracy</a:t>
            </a:r>
          </a:p>
          <a:p>
            <a:r>
              <a:rPr lang="en-US" sz="2000">
                <a:cs typeface="Calibri"/>
              </a:rPr>
              <a:t>Payment Fraud</a:t>
            </a:r>
          </a:p>
          <a:p>
            <a:r>
              <a:rPr lang="en-US" sz="2000">
                <a:cs typeface="Calibri"/>
              </a:rPr>
              <a:t>Server Outage</a:t>
            </a:r>
          </a:p>
          <a:p>
            <a:r>
              <a:rPr lang="en-US" sz="2000">
                <a:cs typeface="Calibri"/>
              </a:rPr>
              <a:t>Data Breaches</a:t>
            </a:r>
          </a:p>
        </p:txBody>
      </p:sp>
    </p:spTree>
    <p:extLst>
      <p:ext uri="{BB962C8B-B14F-4D97-AF65-F5344CB8AC3E}">
        <p14:creationId xmlns:p14="http://schemas.microsoft.com/office/powerpoint/2010/main" val="256215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8E58E2B-24DD-1D98-506E-E870AA2F4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1" t="2289" r="230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F1EAD-A188-A02D-C94B-95824B51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1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F9331495-43D3-F177-69FB-DED808A27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0" b="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DAA37-8A15-07AE-E1EF-6E6090EC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Agile Dead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472A-B563-F8AF-EAC6-BE9B7809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Agile Dead Trees</a:t>
            </a:r>
            <a:r>
              <a:rPr lang="en-US" sz="1900" dirty="0"/>
              <a:t> is a website designed to unify uploading, reviewing, and delivering e-books to customers. Authors can upload copies, editors can review them, and customers can purchase and read e-books. Our solution is a cloud-based Content Management System that allows authors and publishers to get their books to customers. We leverage </a:t>
            </a:r>
            <a:r>
              <a:rPr lang="en-US" sz="1900" b="1" dirty="0"/>
              <a:t>Amazon Web Services</a:t>
            </a:r>
            <a:r>
              <a:rPr lang="en-US" sz="1900" dirty="0"/>
              <a:t> for our solution, especially </a:t>
            </a:r>
            <a:r>
              <a:rPr lang="en-US" sz="1900" b="1" dirty="0"/>
              <a:t>Elastic Container Service</a:t>
            </a:r>
            <a:r>
              <a:rPr lang="en-US" sz="1900" dirty="0"/>
              <a:t>, </a:t>
            </a:r>
            <a:r>
              <a:rPr lang="en-US" sz="1900" b="1" dirty="0"/>
              <a:t>Document DB</a:t>
            </a:r>
            <a:r>
              <a:rPr lang="en-US" sz="1900" dirty="0"/>
              <a:t>, </a:t>
            </a:r>
            <a:r>
              <a:rPr lang="en-US" sz="1900" b="1" dirty="0"/>
              <a:t>S3</a:t>
            </a:r>
            <a:r>
              <a:rPr lang="en-US" sz="1900" dirty="0"/>
              <a:t> and </a:t>
            </a:r>
            <a:r>
              <a:rPr lang="en-US" sz="1900" b="1" dirty="0"/>
              <a:t>CloudFront</a:t>
            </a:r>
            <a:r>
              <a:rPr lang="en-US" sz="1900" dirty="0"/>
              <a:t>.</a:t>
            </a:r>
            <a:endParaRPr 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E802C-8B72-ACE9-51DF-28A71674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Requirements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1CF7-9437-9671-29F6-948FC8DE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 Light"/>
              </a:rPr>
              <a:t>Functional Requirements</a:t>
            </a:r>
            <a:endParaRPr lang="en-US" sz="1800" b="1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Authors can submit chapters and books for review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Reviewers can see the chapters, make review comments, and notify authors on review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Authors can reject or accept proposed review changes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Reviewers can make both copy and technical edits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Customers can buy books (e-book or physical)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Publishers can release ‘beta’ chapters to customers, early copies of chapters that will be released at a future time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Administrators can create, delete, and manage accounts for Publishers, Reviewers and Author accounts.</a:t>
            </a:r>
          </a:p>
          <a:p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AAF4D-AFAD-50D0-1382-04C2A948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 Light"/>
              </a:rPr>
              <a:t>Nonfunctional Requirements</a:t>
            </a: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FFFFFF"/>
                </a:solidFill>
                <a:cs typeface="Calibri"/>
              </a:rPr>
              <a:t>99.99% uptime on the whole solution, or ~53 minutes a year</a:t>
            </a:r>
          </a:p>
          <a:p>
            <a:r>
              <a:rPr lang="en-US" sz="1600" dirty="0">
                <a:solidFill>
                  <a:srgbClr val="FFFFFF"/>
                </a:solidFill>
                <a:cs typeface="Calibri"/>
              </a:rPr>
              <a:t>Copies themselves are available forever and will not be lost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75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BDB49-341C-A739-F95F-40C0B9F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Assumptions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89C3F9-E321-8C48-2FEE-9DE4AFA25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2536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1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1CE04-EAA1-8675-CE94-F3696142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Stakeholders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6C9F8-CF51-8F66-3A7D-4A0E901B0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8767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04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B9725-86C0-3818-A1B2-A0AB0390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Cases: Publishers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E55A5-3C1F-AF3C-24E4-16DFA938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7521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96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B9725-86C0-3818-A1B2-A0AB0390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Cases: Reviewers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E55A5-3C1F-AF3C-24E4-16DFA93864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B9725-86C0-3818-A1B2-A0AB0390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Cases: Authors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E55A5-3C1F-AF3C-24E4-16DFA93864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B9725-86C0-3818-A1B2-A0AB0390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Cases: Customer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E55A5-3C1F-AF3C-24E4-16DFA93864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17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7FF193405C74BBEF25B73305C85E6" ma:contentTypeVersion="11" ma:contentTypeDescription="Create a new document." ma:contentTypeScope="" ma:versionID="9a71a205d815012bd19ea3b3c59944d7">
  <xsd:schema xmlns:xsd="http://www.w3.org/2001/XMLSchema" xmlns:xs="http://www.w3.org/2001/XMLSchema" xmlns:p="http://schemas.microsoft.com/office/2006/metadata/properties" xmlns:ns3="38b72cd5-f208-4fd7-9bfe-b26753212294" xmlns:ns4="99edd7eb-acfe-42bd-98d3-d9dddd89c66e" targetNamespace="http://schemas.microsoft.com/office/2006/metadata/properties" ma:root="true" ma:fieldsID="fc9ed544d32667a304ed6284a068f198" ns3:_="" ns4:_="">
    <xsd:import namespace="38b72cd5-f208-4fd7-9bfe-b26753212294"/>
    <xsd:import namespace="99edd7eb-acfe-42bd-98d3-d9dddd89c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72cd5-f208-4fd7-9bfe-b267532122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dd7eb-acfe-42bd-98d3-d9dddd89c6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b72cd5-f208-4fd7-9bfe-b26753212294" xsi:nil="true"/>
  </documentManagement>
</p:properties>
</file>

<file path=customXml/itemProps1.xml><?xml version="1.0" encoding="utf-8"?>
<ds:datastoreItem xmlns:ds="http://schemas.openxmlformats.org/officeDocument/2006/customXml" ds:itemID="{33D62D98-4038-451E-AB6C-D545896E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72cd5-f208-4fd7-9bfe-b26753212294"/>
    <ds:schemaRef ds:uri="99edd7eb-acfe-42bd-98d3-d9dddd89c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87377-B7D3-451F-A8D9-0784A37CCB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A0C51D-CD9E-45C2-B866-2EF6398BDF3B}">
  <ds:schemaRefs>
    <ds:schemaRef ds:uri="http://schemas.microsoft.com/office/infopath/2007/PartnerControls"/>
    <ds:schemaRef ds:uri="99edd7eb-acfe-42bd-98d3-d9dddd89c66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8b72cd5-f208-4fd7-9bfe-b2675321229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Agile Dead Trees</vt:lpstr>
      <vt:lpstr>Agile Dead Trees</vt:lpstr>
      <vt:lpstr>Requirements</vt:lpstr>
      <vt:lpstr>Assumptions</vt:lpstr>
      <vt:lpstr>Stakeholders</vt:lpstr>
      <vt:lpstr>Use Cases: Publishers</vt:lpstr>
      <vt:lpstr>Use Cases: Reviewers</vt:lpstr>
      <vt:lpstr>Use Cases: Authors</vt:lpstr>
      <vt:lpstr>Use Cases: Customer</vt:lpstr>
      <vt:lpstr>Architecture Diagram</vt:lpstr>
      <vt:lpstr>Cloud Services Used</vt:lpstr>
      <vt:lpstr>Expected Changes</vt:lpstr>
      <vt:lpstr>Operating Risks and Mitigations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Dead Trees</dc:title>
  <dc:creator>Steve Shoemaker</dc:creator>
  <cp:lastModifiedBy>Steve Shoemaker</cp:lastModifiedBy>
  <cp:revision>127</cp:revision>
  <dcterms:created xsi:type="dcterms:W3CDTF">2023-07-19T21:11:36Z</dcterms:created>
  <dcterms:modified xsi:type="dcterms:W3CDTF">2023-07-20T00:10:16Z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0x0101002AA7FF193405C74BBEF25B73305C85E6</vt:lpwstr>
  </property>
</Properties>
</file>